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charts/chart4.xml" ContentType="application/vnd.openxmlformats-officedocument.drawingml.chart+xml"/>
  <Override PartName="/ppt/notesSlides/notesSlide5.xml" ContentType="application/vnd.openxmlformats-officedocument.presentationml.notesSlide+xml"/>
  <Override PartName="/ppt/charts/chart5.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5" r:id="rId1"/>
    <p:sldMasterId id="2147483830" r:id="rId2"/>
    <p:sldMasterId id="2147483842" r:id="rId3"/>
    <p:sldMasterId id="2147483855" r:id="rId4"/>
    <p:sldMasterId id="2147483867" r:id="rId5"/>
    <p:sldMasterId id="2147483880" r:id="rId6"/>
    <p:sldMasterId id="2147483897" r:id="rId7"/>
    <p:sldMasterId id="2147483909" r:id="rId8"/>
  </p:sldMasterIdLst>
  <p:notesMasterIdLst>
    <p:notesMasterId r:id="rId177"/>
  </p:notesMasterIdLst>
  <p:sldIdLst>
    <p:sldId id="256" r:id="rId9"/>
    <p:sldId id="3478" r:id="rId10"/>
    <p:sldId id="258" r:id="rId11"/>
    <p:sldId id="259" r:id="rId12"/>
    <p:sldId id="271" r:id="rId13"/>
    <p:sldId id="260" r:id="rId14"/>
    <p:sldId id="261" r:id="rId15"/>
    <p:sldId id="263" r:id="rId16"/>
    <p:sldId id="264" r:id="rId17"/>
    <p:sldId id="265" r:id="rId18"/>
    <p:sldId id="266" r:id="rId19"/>
    <p:sldId id="267" r:id="rId20"/>
    <p:sldId id="268" r:id="rId21"/>
    <p:sldId id="269" r:id="rId22"/>
    <p:sldId id="270" r:id="rId23"/>
    <p:sldId id="272" r:id="rId24"/>
    <p:sldId id="273" r:id="rId25"/>
    <p:sldId id="274" r:id="rId26"/>
    <p:sldId id="275" r:id="rId27"/>
    <p:sldId id="276" r:id="rId28"/>
    <p:sldId id="277" r:id="rId29"/>
    <p:sldId id="278" r:id="rId30"/>
    <p:sldId id="280" r:id="rId31"/>
    <p:sldId id="281" r:id="rId32"/>
    <p:sldId id="288" r:id="rId33"/>
    <p:sldId id="282" r:id="rId34"/>
    <p:sldId id="283" r:id="rId35"/>
    <p:sldId id="284" r:id="rId36"/>
    <p:sldId id="285" r:id="rId37"/>
    <p:sldId id="286" r:id="rId38"/>
    <p:sldId id="287" r:id="rId39"/>
    <p:sldId id="262" r:id="rId40"/>
    <p:sldId id="289" r:id="rId41"/>
    <p:sldId id="3479" r:id="rId42"/>
    <p:sldId id="3481" r:id="rId43"/>
    <p:sldId id="3482" r:id="rId44"/>
    <p:sldId id="314" r:id="rId45"/>
    <p:sldId id="315" r:id="rId46"/>
    <p:sldId id="316" r:id="rId47"/>
    <p:sldId id="318" r:id="rId48"/>
    <p:sldId id="319" r:id="rId49"/>
    <p:sldId id="320" r:id="rId50"/>
    <p:sldId id="321" r:id="rId51"/>
    <p:sldId id="322" r:id="rId52"/>
    <p:sldId id="323" r:id="rId53"/>
    <p:sldId id="324" r:id="rId54"/>
    <p:sldId id="325" r:id="rId55"/>
    <p:sldId id="326" r:id="rId56"/>
    <p:sldId id="3484" r:id="rId57"/>
    <p:sldId id="3485" r:id="rId58"/>
    <p:sldId id="3486" r:id="rId59"/>
    <p:sldId id="3487" r:id="rId60"/>
    <p:sldId id="279" r:id="rId61"/>
    <p:sldId id="3488" r:id="rId62"/>
    <p:sldId id="3489" r:id="rId63"/>
    <p:sldId id="3490" r:id="rId64"/>
    <p:sldId id="3491" r:id="rId65"/>
    <p:sldId id="3492" r:id="rId66"/>
    <p:sldId id="3493" r:id="rId67"/>
    <p:sldId id="3494" r:id="rId68"/>
    <p:sldId id="3495" r:id="rId69"/>
    <p:sldId id="345" r:id="rId70"/>
    <p:sldId id="346" r:id="rId71"/>
    <p:sldId id="327" r:id="rId72"/>
    <p:sldId id="3496" r:id="rId73"/>
    <p:sldId id="347" r:id="rId74"/>
    <p:sldId id="348" r:id="rId75"/>
    <p:sldId id="349" r:id="rId76"/>
    <p:sldId id="350" r:id="rId77"/>
    <p:sldId id="351" r:id="rId78"/>
    <p:sldId id="352" r:id="rId79"/>
    <p:sldId id="353" r:id="rId80"/>
    <p:sldId id="354" r:id="rId81"/>
    <p:sldId id="328" r:id="rId82"/>
    <p:sldId id="355" r:id="rId83"/>
    <p:sldId id="338" r:id="rId84"/>
    <p:sldId id="356" r:id="rId85"/>
    <p:sldId id="339" r:id="rId86"/>
    <p:sldId id="340" r:id="rId87"/>
    <p:sldId id="341" r:id="rId88"/>
    <p:sldId id="342" r:id="rId89"/>
    <p:sldId id="358" r:id="rId90"/>
    <p:sldId id="359" r:id="rId91"/>
    <p:sldId id="343" r:id="rId92"/>
    <p:sldId id="344" r:id="rId93"/>
    <p:sldId id="336" r:id="rId94"/>
    <p:sldId id="360" r:id="rId95"/>
    <p:sldId id="361" r:id="rId96"/>
    <p:sldId id="362" r:id="rId97"/>
    <p:sldId id="357" r:id="rId98"/>
    <p:sldId id="363" r:id="rId99"/>
    <p:sldId id="337" r:id="rId100"/>
    <p:sldId id="364" r:id="rId101"/>
    <p:sldId id="385" r:id="rId102"/>
    <p:sldId id="365" r:id="rId103"/>
    <p:sldId id="376" r:id="rId104"/>
    <p:sldId id="366" r:id="rId105"/>
    <p:sldId id="368" r:id="rId106"/>
    <p:sldId id="367" r:id="rId107"/>
    <p:sldId id="369" r:id="rId108"/>
    <p:sldId id="375" r:id="rId109"/>
    <p:sldId id="370" r:id="rId110"/>
    <p:sldId id="371" r:id="rId111"/>
    <p:sldId id="372" r:id="rId112"/>
    <p:sldId id="373" r:id="rId113"/>
    <p:sldId id="374" r:id="rId114"/>
    <p:sldId id="386" r:id="rId115"/>
    <p:sldId id="378" r:id="rId116"/>
    <p:sldId id="387" r:id="rId117"/>
    <p:sldId id="388" r:id="rId118"/>
    <p:sldId id="377" r:id="rId119"/>
    <p:sldId id="379" r:id="rId120"/>
    <p:sldId id="380" r:id="rId121"/>
    <p:sldId id="381" r:id="rId122"/>
    <p:sldId id="382" r:id="rId123"/>
    <p:sldId id="394" r:id="rId124"/>
    <p:sldId id="389" r:id="rId125"/>
    <p:sldId id="390" r:id="rId126"/>
    <p:sldId id="391" r:id="rId127"/>
    <p:sldId id="393" r:id="rId128"/>
    <p:sldId id="383" r:id="rId129"/>
    <p:sldId id="395" r:id="rId130"/>
    <p:sldId id="384" r:id="rId131"/>
    <p:sldId id="311" r:id="rId132"/>
    <p:sldId id="396" r:id="rId133"/>
    <p:sldId id="3497" r:id="rId134"/>
    <p:sldId id="306" r:id="rId135"/>
    <p:sldId id="397" r:id="rId136"/>
    <p:sldId id="3498" r:id="rId137"/>
    <p:sldId id="308" r:id="rId138"/>
    <p:sldId id="309" r:id="rId139"/>
    <p:sldId id="3499" r:id="rId140"/>
    <p:sldId id="310" r:id="rId141"/>
    <p:sldId id="3500" r:id="rId142"/>
    <p:sldId id="313" r:id="rId143"/>
    <p:sldId id="3501" r:id="rId144"/>
    <p:sldId id="3502" r:id="rId145"/>
    <p:sldId id="3503" r:id="rId146"/>
    <p:sldId id="312" r:id="rId147"/>
    <p:sldId id="3504" r:id="rId148"/>
    <p:sldId id="307" r:id="rId149"/>
    <p:sldId id="302" r:id="rId150"/>
    <p:sldId id="3506" r:id="rId151"/>
    <p:sldId id="317" r:id="rId152"/>
    <p:sldId id="3507" r:id="rId153"/>
    <p:sldId id="3508" r:id="rId154"/>
    <p:sldId id="3509" r:id="rId155"/>
    <p:sldId id="3510" r:id="rId156"/>
    <p:sldId id="3511" r:id="rId157"/>
    <p:sldId id="3512" r:id="rId158"/>
    <p:sldId id="3513" r:id="rId159"/>
    <p:sldId id="3514" r:id="rId160"/>
    <p:sldId id="3515" r:id="rId161"/>
    <p:sldId id="3516" r:id="rId162"/>
    <p:sldId id="3517" r:id="rId163"/>
    <p:sldId id="3518" r:id="rId164"/>
    <p:sldId id="299" r:id="rId165"/>
    <p:sldId id="3519" r:id="rId166"/>
    <p:sldId id="3520" r:id="rId167"/>
    <p:sldId id="3521" r:id="rId168"/>
    <p:sldId id="303" r:id="rId169"/>
    <p:sldId id="300" r:id="rId170"/>
    <p:sldId id="304" r:id="rId171"/>
    <p:sldId id="331" r:id="rId172"/>
    <p:sldId id="333" r:id="rId173"/>
    <p:sldId id="334" r:id="rId174"/>
    <p:sldId id="335" r:id="rId175"/>
    <p:sldId id="3524" r:id="rId1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980" autoAdjust="0"/>
    <p:restoredTop sz="94620" autoAdjust="0"/>
  </p:normalViewPr>
  <p:slideViewPr>
    <p:cSldViewPr snapToGrid="0">
      <p:cViewPr varScale="1">
        <p:scale>
          <a:sx n="108" d="100"/>
          <a:sy n="108" d="100"/>
        </p:scale>
        <p:origin x="600" y="10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slide" Target="slides/slide151.xml"/><Relationship Id="rId175" Type="http://schemas.openxmlformats.org/officeDocument/2006/relationships/slide" Target="slides/slide167.xml"/><Relationship Id="rId170" Type="http://schemas.openxmlformats.org/officeDocument/2006/relationships/slide" Target="slides/slide162.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slide" Target="slides/slide157.xml"/><Relationship Id="rId181" Type="http://schemas.openxmlformats.org/officeDocument/2006/relationships/tableStyles" Target="tableStyles.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slide" Target="slides/slide163.xml"/><Relationship Id="rId176" Type="http://schemas.openxmlformats.org/officeDocument/2006/relationships/slide" Target="slides/slide168.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72" Type="http://schemas.openxmlformats.org/officeDocument/2006/relationships/slide" Target="slides/slide164.xml"/><Relationship Id="rId180" Type="http://schemas.openxmlformats.org/officeDocument/2006/relationships/theme" Target="theme/them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viewProps" Target="viewProp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Lbls>
            <c:dLbl>
              <c:idx val="0"/>
              <c:layout>
                <c:manualLayout>
                  <c:x val="2.707742782152231E-3"/>
                  <c:y val="-0.4069443402907969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14CC-4F80-8CCC-47454F120856}"/>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c:f>
              <c:strCache>
                <c:ptCount val="1"/>
                <c:pt idx="0">
                  <c:v>Textual Variants</c:v>
                </c:pt>
              </c:strCache>
            </c:strRef>
          </c:cat>
          <c:val>
            <c:numRef>
              <c:f>Sheet1!$B$2</c:f>
              <c:numCache>
                <c:formatCode>General</c:formatCode>
                <c:ptCount val="1"/>
                <c:pt idx="0">
                  <c:v>1</c:v>
                </c:pt>
              </c:numCache>
            </c:numRef>
          </c:val>
          <c:extLst>
            <c:ext xmlns:c16="http://schemas.microsoft.com/office/drawing/2014/chart" uri="{C3380CC4-5D6E-409C-BE32-E72D297353CC}">
              <c16:uniqueId val="{00000001-14CC-4F80-8CCC-47454F120856}"/>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Lbls>
            <c:dLbl>
              <c:idx val="0"/>
              <c:layout>
                <c:manualLayout>
                  <c:x val="2.707742782152231E-3"/>
                  <c:y val="-0.4069443402907969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6776-44CF-B751-DA5FFBA95A89}"/>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Sheet1!$A$2:$A$3</c:f>
              <c:strCache>
                <c:ptCount val="2"/>
                <c:pt idx="0">
                  <c:v>Spelling Differences and Nonsense Errors</c:v>
                </c:pt>
                <c:pt idx="1">
                  <c:v>The rest</c:v>
                </c:pt>
              </c:strCache>
            </c:strRef>
          </c:cat>
          <c:val>
            <c:numRef>
              <c:f>Sheet1!$B$2:$B$3</c:f>
              <c:numCache>
                <c:formatCode>General</c:formatCode>
                <c:ptCount val="2"/>
                <c:pt idx="0">
                  <c:v>0.7</c:v>
                </c:pt>
                <c:pt idx="1">
                  <c:v>0.3</c:v>
                </c:pt>
              </c:numCache>
            </c:numRef>
          </c:val>
          <c:extLst>
            <c:ext xmlns:c16="http://schemas.microsoft.com/office/drawing/2014/chart" uri="{C3380CC4-5D6E-409C-BE32-E72D297353CC}">
              <c16:uniqueId val="{00000001-6776-44CF-B751-DA5FFBA95A89}"/>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Lbls>
            <c:dLbl>
              <c:idx val="0"/>
              <c:layout>
                <c:manualLayout>
                  <c:x val="2.707742782152231E-3"/>
                  <c:y val="-0.4069443402907969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4568-414F-94EF-0E68FE45B451}"/>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Sheet1!$A$2:$A$4</c:f>
              <c:strCache>
                <c:ptCount val="3"/>
                <c:pt idx="0">
                  <c:v>Spelling Differences and Nonsense Errors</c:v>
                </c:pt>
                <c:pt idx="1">
                  <c:v>Do not affect translation</c:v>
                </c:pt>
                <c:pt idx="2">
                  <c:v>The rest</c:v>
                </c:pt>
              </c:strCache>
            </c:strRef>
          </c:cat>
          <c:val>
            <c:numRef>
              <c:f>Sheet1!$B$2:$B$4</c:f>
              <c:numCache>
                <c:formatCode>General</c:formatCode>
                <c:ptCount val="3"/>
                <c:pt idx="0">
                  <c:v>0.7</c:v>
                </c:pt>
                <c:pt idx="1">
                  <c:v>0.2</c:v>
                </c:pt>
                <c:pt idx="2">
                  <c:v>0.1</c:v>
                </c:pt>
              </c:numCache>
            </c:numRef>
          </c:val>
          <c:extLst>
            <c:ext xmlns:c16="http://schemas.microsoft.com/office/drawing/2014/chart" uri="{C3380CC4-5D6E-409C-BE32-E72D297353CC}">
              <c16:uniqueId val="{00000001-4568-414F-94EF-0E68FE45B451}"/>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Lbls>
            <c:dLbl>
              <c:idx val="0"/>
              <c:layout>
                <c:manualLayout>
                  <c:x val="2.707742782152231E-3"/>
                  <c:y val="-0.4069443402907969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C51B-408B-AE1D-4D8157D62753}"/>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Spelling Differences and Nonsense Errors</c:v>
                </c:pt>
                <c:pt idx="1">
                  <c:v>Do not affect translation</c:v>
                </c:pt>
                <c:pt idx="2">
                  <c:v>Meaningful but Not Viable</c:v>
                </c:pt>
                <c:pt idx="3">
                  <c:v>The rest</c:v>
                </c:pt>
              </c:strCache>
            </c:strRef>
          </c:cat>
          <c:val>
            <c:numRef>
              <c:f>Sheet1!$B$2:$B$5</c:f>
              <c:numCache>
                <c:formatCode>General</c:formatCode>
                <c:ptCount val="4"/>
                <c:pt idx="0">
                  <c:v>0.7</c:v>
                </c:pt>
                <c:pt idx="1">
                  <c:v>0.2</c:v>
                </c:pt>
                <c:pt idx="2">
                  <c:v>0.09</c:v>
                </c:pt>
                <c:pt idx="3">
                  <c:v>0.01</c:v>
                </c:pt>
              </c:numCache>
            </c:numRef>
          </c:val>
          <c:extLst>
            <c:ext xmlns:c16="http://schemas.microsoft.com/office/drawing/2014/chart" uri="{C3380CC4-5D6E-409C-BE32-E72D297353CC}">
              <c16:uniqueId val="{00000001-C51B-408B-AE1D-4D8157D62753}"/>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Lbls>
            <c:dLbl>
              <c:idx val="0"/>
              <c:layout>
                <c:manualLayout>
                  <c:x val="2.707742782152231E-3"/>
                  <c:y val="-0.40694434029079696"/>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5B27-4718-878E-76FD2242A679}"/>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Spelling Differences and Nonsense Errors</c:v>
                </c:pt>
                <c:pt idx="1">
                  <c:v>Do not affect translation</c:v>
                </c:pt>
                <c:pt idx="2">
                  <c:v>Meaningful but Not Viable</c:v>
                </c:pt>
                <c:pt idx="3">
                  <c:v>Meaningful and Viable</c:v>
                </c:pt>
              </c:strCache>
            </c:strRef>
          </c:cat>
          <c:val>
            <c:numRef>
              <c:f>Sheet1!$B$2:$B$5</c:f>
              <c:numCache>
                <c:formatCode>General</c:formatCode>
                <c:ptCount val="4"/>
                <c:pt idx="0">
                  <c:v>0.7</c:v>
                </c:pt>
                <c:pt idx="1">
                  <c:v>0.2</c:v>
                </c:pt>
                <c:pt idx="2">
                  <c:v>0.09</c:v>
                </c:pt>
                <c:pt idx="3">
                  <c:v>0.01</c:v>
                </c:pt>
              </c:numCache>
            </c:numRef>
          </c:val>
          <c:extLst>
            <c:ext xmlns:c16="http://schemas.microsoft.com/office/drawing/2014/chart" uri="{C3380CC4-5D6E-409C-BE32-E72D297353CC}">
              <c16:uniqueId val="{00000001-5B27-4718-878E-76FD2242A679}"/>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E2ECE6-B22E-46D9-8F54-E5CB9344D4E3}" type="doc">
      <dgm:prSet loTypeId="urn:microsoft.com/office/officeart/2005/8/layout/hierarchy6" loCatId="hierarchy" qsTypeId="urn:microsoft.com/office/officeart/2005/8/quickstyle/simple1" qsCatId="simple" csTypeId="urn:microsoft.com/office/officeart/2005/8/colors/colorful1" csCatId="colorful" phldr="1"/>
      <dgm:spPr/>
      <dgm:t>
        <a:bodyPr/>
        <a:lstStyle/>
        <a:p>
          <a:endParaRPr lang="en-US"/>
        </a:p>
      </dgm:t>
    </dgm:pt>
    <dgm:pt modelId="{A7FD1197-1766-475D-B024-8979B497F0E4}">
      <dgm:prSet phldrT="[Text]"/>
      <dgm:spPr/>
      <dgm:t>
        <a:bodyPr/>
        <a:lstStyle/>
        <a:p>
          <a:r>
            <a:rPr lang="en-US" dirty="0"/>
            <a:t>Original</a:t>
          </a:r>
        </a:p>
      </dgm:t>
    </dgm:pt>
    <dgm:pt modelId="{42479170-061B-4692-B24B-9816FF77823E}" type="parTrans" cxnId="{4C3D00CA-D07E-49FF-91EC-63478841C900}">
      <dgm:prSet/>
      <dgm:spPr/>
      <dgm:t>
        <a:bodyPr/>
        <a:lstStyle/>
        <a:p>
          <a:endParaRPr lang="en-US"/>
        </a:p>
      </dgm:t>
    </dgm:pt>
    <dgm:pt modelId="{36D9EB5A-BF8E-4AF2-81B4-CB71794DECB6}" type="sibTrans" cxnId="{4C3D00CA-D07E-49FF-91EC-63478841C900}">
      <dgm:prSet/>
      <dgm:spPr/>
      <dgm:t>
        <a:bodyPr/>
        <a:lstStyle/>
        <a:p>
          <a:endParaRPr lang="en-US"/>
        </a:p>
      </dgm:t>
    </dgm:pt>
    <dgm:pt modelId="{7E07AD1C-2CA7-4456-8EA3-3A63902AD9D1}" type="asst">
      <dgm:prSet phldrT="[Text]"/>
      <dgm:spPr/>
      <dgm:t>
        <a:bodyPr/>
        <a:lstStyle/>
        <a:p>
          <a:r>
            <a:rPr lang="en-US" dirty="0"/>
            <a:t>Copy</a:t>
          </a:r>
        </a:p>
      </dgm:t>
    </dgm:pt>
    <dgm:pt modelId="{A8F5BD84-5BD9-45AD-B9C2-EDE5D66D7C35}" type="parTrans" cxnId="{E4DA100C-2784-44F0-AACB-9F1576B235E6}">
      <dgm:prSet/>
      <dgm:spPr/>
      <dgm:t>
        <a:bodyPr/>
        <a:lstStyle/>
        <a:p>
          <a:endParaRPr lang="en-US"/>
        </a:p>
      </dgm:t>
    </dgm:pt>
    <dgm:pt modelId="{3327C986-612E-40C8-BD1B-48C37C32B44C}" type="sibTrans" cxnId="{E4DA100C-2784-44F0-AACB-9F1576B235E6}">
      <dgm:prSet/>
      <dgm:spPr/>
      <dgm:t>
        <a:bodyPr/>
        <a:lstStyle/>
        <a:p>
          <a:endParaRPr lang="en-US"/>
        </a:p>
      </dgm:t>
    </dgm:pt>
    <dgm:pt modelId="{43133492-9366-4EA0-8AE5-904F1D6C6D38}">
      <dgm:prSet phldrT="[Text]"/>
      <dgm:spPr/>
      <dgm:t>
        <a:bodyPr/>
        <a:lstStyle/>
        <a:p>
          <a:r>
            <a:rPr lang="en-US" dirty="0"/>
            <a:t>Copy</a:t>
          </a:r>
        </a:p>
      </dgm:t>
    </dgm:pt>
    <dgm:pt modelId="{84FD1F5A-749B-4903-8DD6-E26198576202}" type="parTrans" cxnId="{C29FB1A9-3E74-4D31-9E18-BE77AE211EFF}">
      <dgm:prSet/>
      <dgm:spPr/>
      <dgm:t>
        <a:bodyPr/>
        <a:lstStyle/>
        <a:p>
          <a:endParaRPr lang="en-US"/>
        </a:p>
      </dgm:t>
    </dgm:pt>
    <dgm:pt modelId="{D48FDA58-7D14-44B6-8738-C530B52FF123}" type="sibTrans" cxnId="{C29FB1A9-3E74-4D31-9E18-BE77AE211EFF}">
      <dgm:prSet/>
      <dgm:spPr/>
      <dgm:t>
        <a:bodyPr/>
        <a:lstStyle/>
        <a:p>
          <a:endParaRPr lang="en-US"/>
        </a:p>
      </dgm:t>
    </dgm:pt>
    <dgm:pt modelId="{60123EA1-C6A2-4738-B930-0A236BA9A345}">
      <dgm:prSet phldrT="[Text]"/>
      <dgm:spPr/>
      <dgm:t>
        <a:bodyPr/>
        <a:lstStyle/>
        <a:p>
          <a:r>
            <a:rPr lang="en-US" dirty="0"/>
            <a:t>Copy</a:t>
          </a:r>
        </a:p>
      </dgm:t>
    </dgm:pt>
    <dgm:pt modelId="{7630D29C-C3DF-460A-916E-D0E0B33F3F27}" type="parTrans" cxnId="{DCD636C6-2AF8-4D89-9413-EE63A98AF972}">
      <dgm:prSet/>
      <dgm:spPr/>
      <dgm:t>
        <a:bodyPr/>
        <a:lstStyle/>
        <a:p>
          <a:endParaRPr lang="en-US"/>
        </a:p>
      </dgm:t>
    </dgm:pt>
    <dgm:pt modelId="{6B2747F2-B6E6-4AB0-ADFC-29CC41F08D91}" type="sibTrans" cxnId="{DCD636C6-2AF8-4D89-9413-EE63A98AF972}">
      <dgm:prSet/>
      <dgm:spPr/>
      <dgm:t>
        <a:bodyPr/>
        <a:lstStyle/>
        <a:p>
          <a:endParaRPr lang="en-US"/>
        </a:p>
      </dgm:t>
    </dgm:pt>
    <dgm:pt modelId="{C663621C-E78E-4167-8BAC-609A0CB3CA9C}">
      <dgm:prSet phldrT="[Text]"/>
      <dgm:spPr/>
      <dgm:t>
        <a:bodyPr/>
        <a:lstStyle/>
        <a:p>
          <a:r>
            <a:rPr lang="en-US" dirty="0"/>
            <a:t>Copy</a:t>
          </a:r>
        </a:p>
      </dgm:t>
    </dgm:pt>
    <dgm:pt modelId="{F96DF88A-77A1-49BC-8CB2-65CED7CDE2FE}" type="parTrans" cxnId="{267DC5F6-1572-49EA-B6F3-BDDA865438EE}">
      <dgm:prSet/>
      <dgm:spPr/>
      <dgm:t>
        <a:bodyPr/>
        <a:lstStyle/>
        <a:p>
          <a:endParaRPr lang="en-US"/>
        </a:p>
      </dgm:t>
    </dgm:pt>
    <dgm:pt modelId="{FBA43CB3-DDA3-417C-BCF8-7F223ABB7FF0}" type="sibTrans" cxnId="{267DC5F6-1572-49EA-B6F3-BDDA865438EE}">
      <dgm:prSet/>
      <dgm:spPr/>
      <dgm:t>
        <a:bodyPr/>
        <a:lstStyle/>
        <a:p>
          <a:endParaRPr lang="en-US"/>
        </a:p>
      </dgm:t>
    </dgm:pt>
    <dgm:pt modelId="{00AAEAB8-B3C0-4C2D-843C-C56A2D8786B8}">
      <dgm:prSet/>
      <dgm:spPr/>
      <dgm:t>
        <a:bodyPr/>
        <a:lstStyle/>
        <a:p>
          <a:r>
            <a:rPr lang="en-US" dirty="0"/>
            <a:t>Copy</a:t>
          </a:r>
        </a:p>
      </dgm:t>
    </dgm:pt>
    <dgm:pt modelId="{97BE69EC-0EA7-4C05-A65F-A5BC72EA8563}" type="parTrans" cxnId="{A0E6A4D8-3961-4790-8959-99BA48EBA3F0}">
      <dgm:prSet/>
      <dgm:spPr/>
      <dgm:t>
        <a:bodyPr/>
        <a:lstStyle/>
        <a:p>
          <a:endParaRPr lang="en-US"/>
        </a:p>
      </dgm:t>
    </dgm:pt>
    <dgm:pt modelId="{553A6985-35EA-4A58-956B-22FAC676735D}" type="sibTrans" cxnId="{A0E6A4D8-3961-4790-8959-99BA48EBA3F0}">
      <dgm:prSet/>
      <dgm:spPr/>
      <dgm:t>
        <a:bodyPr/>
        <a:lstStyle/>
        <a:p>
          <a:endParaRPr lang="en-US"/>
        </a:p>
      </dgm:t>
    </dgm:pt>
    <dgm:pt modelId="{B1FA0540-105A-4008-9F00-03F3A37AA4E6}">
      <dgm:prSet/>
      <dgm:spPr/>
      <dgm:t>
        <a:bodyPr/>
        <a:lstStyle/>
        <a:p>
          <a:r>
            <a:rPr lang="en-US" dirty="0"/>
            <a:t>Copy</a:t>
          </a:r>
        </a:p>
      </dgm:t>
    </dgm:pt>
    <dgm:pt modelId="{49755712-E9C8-4FFC-B465-6523B2E2201B}" type="parTrans" cxnId="{BC0291DA-E9F7-41E6-885A-4719708549B5}">
      <dgm:prSet/>
      <dgm:spPr/>
      <dgm:t>
        <a:bodyPr/>
        <a:lstStyle/>
        <a:p>
          <a:endParaRPr lang="en-US"/>
        </a:p>
      </dgm:t>
    </dgm:pt>
    <dgm:pt modelId="{4F75448F-0EF5-4BC9-A44B-898B6AD69641}" type="sibTrans" cxnId="{BC0291DA-E9F7-41E6-885A-4719708549B5}">
      <dgm:prSet/>
      <dgm:spPr/>
      <dgm:t>
        <a:bodyPr/>
        <a:lstStyle/>
        <a:p>
          <a:endParaRPr lang="en-US"/>
        </a:p>
      </dgm:t>
    </dgm:pt>
    <dgm:pt modelId="{F3262046-40B9-46B1-9F74-A6984535ACA4}">
      <dgm:prSet/>
      <dgm:spPr/>
      <dgm:t>
        <a:bodyPr/>
        <a:lstStyle/>
        <a:p>
          <a:r>
            <a:rPr lang="en-US" dirty="0"/>
            <a:t>Copy</a:t>
          </a:r>
        </a:p>
      </dgm:t>
    </dgm:pt>
    <dgm:pt modelId="{3AC1B4B4-D74B-4174-8757-42ED92AD31BE}" type="parTrans" cxnId="{3589EC60-95BE-4411-8E4F-07EC5C6E0150}">
      <dgm:prSet/>
      <dgm:spPr/>
      <dgm:t>
        <a:bodyPr/>
        <a:lstStyle/>
        <a:p>
          <a:endParaRPr lang="en-US"/>
        </a:p>
      </dgm:t>
    </dgm:pt>
    <dgm:pt modelId="{DDF63B79-765B-41D1-9B22-89F4F3C2FBC7}" type="sibTrans" cxnId="{3589EC60-95BE-4411-8E4F-07EC5C6E0150}">
      <dgm:prSet/>
      <dgm:spPr/>
      <dgm:t>
        <a:bodyPr/>
        <a:lstStyle/>
        <a:p>
          <a:endParaRPr lang="en-US"/>
        </a:p>
      </dgm:t>
    </dgm:pt>
    <dgm:pt modelId="{E6D475A4-6D1C-427F-B64C-B5B5BD6B4775}">
      <dgm:prSet/>
      <dgm:spPr/>
      <dgm:t>
        <a:bodyPr/>
        <a:lstStyle/>
        <a:p>
          <a:r>
            <a:rPr lang="en-US" dirty="0"/>
            <a:t>Copy</a:t>
          </a:r>
        </a:p>
      </dgm:t>
    </dgm:pt>
    <dgm:pt modelId="{DBB11F2E-91E2-40BA-8648-34E6149BBC4B}" type="parTrans" cxnId="{1090F1E2-FA3C-4F2D-B912-B282C04D4AA3}">
      <dgm:prSet/>
      <dgm:spPr/>
      <dgm:t>
        <a:bodyPr/>
        <a:lstStyle/>
        <a:p>
          <a:endParaRPr lang="en-US"/>
        </a:p>
      </dgm:t>
    </dgm:pt>
    <dgm:pt modelId="{A8F45FCD-1E24-4291-AC26-79FD7A0C95B0}" type="sibTrans" cxnId="{1090F1E2-FA3C-4F2D-B912-B282C04D4AA3}">
      <dgm:prSet/>
      <dgm:spPr/>
      <dgm:t>
        <a:bodyPr/>
        <a:lstStyle/>
        <a:p>
          <a:endParaRPr lang="en-US"/>
        </a:p>
      </dgm:t>
    </dgm:pt>
    <dgm:pt modelId="{DC2E68C3-D556-49C5-9C9D-EF740BC020CF}">
      <dgm:prSet/>
      <dgm:spPr/>
      <dgm:t>
        <a:bodyPr/>
        <a:lstStyle/>
        <a:p>
          <a:r>
            <a:rPr lang="en-US" dirty="0"/>
            <a:t>Copy</a:t>
          </a:r>
        </a:p>
      </dgm:t>
    </dgm:pt>
    <dgm:pt modelId="{CE400642-C691-4FA9-88CD-E689320ADDDD}" type="parTrans" cxnId="{272333E1-356D-4558-9441-2D77902A078E}">
      <dgm:prSet/>
      <dgm:spPr/>
      <dgm:t>
        <a:bodyPr/>
        <a:lstStyle/>
        <a:p>
          <a:endParaRPr lang="en-US"/>
        </a:p>
      </dgm:t>
    </dgm:pt>
    <dgm:pt modelId="{331F1D93-FD5E-47F8-8A24-880564974E58}" type="sibTrans" cxnId="{272333E1-356D-4558-9441-2D77902A078E}">
      <dgm:prSet/>
      <dgm:spPr/>
      <dgm:t>
        <a:bodyPr/>
        <a:lstStyle/>
        <a:p>
          <a:endParaRPr lang="en-US"/>
        </a:p>
      </dgm:t>
    </dgm:pt>
    <dgm:pt modelId="{6DBA0FC7-6C69-433D-BEC0-B6DC1B365D1D}">
      <dgm:prSet/>
      <dgm:spPr/>
      <dgm:t>
        <a:bodyPr/>
        <a:lstStyle/>
        <a:p>
          <a:r>
            <a:rPr lang="en-US" dirty="0"/>
            <a:t>Copy</a:t>
          </a:r>
        </a:p>
      </dgm:t>
    </dgm:pt>
    <dgm:pt modelId="{0BA54C93-2EF9-4DB4-AEFC-2045DB37BE3A}" type="parTrans" cxnId="{03B5E693-847E-451B-8345-8DCBAA433035}">
      <dgm:prSet/>
      <dgm:spPr/>
      <dgm:t>
        <a:bodyPr/>
        <a:lstStyle/>
        <a:p>
          <a:endParaRPr lang="en-US"/>
        </a:p>
      </dgm:t>
    </dgm:pt>
    <dgm:pt modelId="{FAAE9C7F-00D9-4A53-B807-438CF2FFA34C}" type="sibTrans" cxnId="{03B5E693-847E-451B-8345-8DCBAA433035}">
      <dgm:prSet/>
      <dgm:spPr/>
      <dgm:t>
        <a:bodyPr/>
        <a:lstStyle/>
        <a:p>
          <a:endParaRPr lang="en-US"/>
        </a:p>
      </dgm:t>
    </dgm:pt>
    <dgm:pt modelId="{DA4E55B1-6335-41BA-9640-47667DBF36EE}">
      <dgm:prSet/>
      <dgm:spPr/>
      <dgm:t>
        <a:bodyPr/>
        <a:lstStyle/>
        <a:p>
          <a:r>
            <a:rPr lang="en-US" dirty="0"/>
            <a:t>Copy</a:t>
          </a:r>
        </a:p>
      </dgm:t>
    </dgm:pt>
    <dgm:pt modelId="{D78633B5-309A-4236-AFF9-DB0771487984}" type="parTrans" cxnId="{ED10F66F-6729-4A6E-AB18-4C5D18730501}">
      <dgm:prSet/>
      <dgm:spPr/>
      <dgm:t>
        <a:bodyPr/>
        <a:lstStyle/>
        <a:p>
          <a:endParaRPr lang="en-US"/>
        </a:p>
      </dgm:t>
    </dgm:pt>
    <dgm:pt modelId="{739272A1-44C3-4E04-937B-21BFD42F6547}" type="sibTrans" cxnId="{ED10F66F-6729-4A6E-AB18-4C5D18730501}">
      <dgm:prSet/>
      <dgm:spPr/>
      <dgm:t>
        <a:bodyPr/>
        <a:lstStyle/>
        <a:p>
          <a:endParaRPr lang="en-US"/>
        </a:p>
      </dgm:t>
    </dgm:pt>
    <dgm:pt modelId="{D3755407-5E46-4B67-A408-DD92CFBB252B}">
      <dgm:prSet/>
      <dgm:spPr/>
      <dgm:t>
        <a:bodyPr/>
        <a:lstStyle/>
        <a:p>
          <a:r>
            <a:rPr lang="en-US" dirty="0"/>
            <a:t>Copy</a:t>
          </a:r>
        </a:p>
      </dgm:t>
    </dgm:pt>
    <dgm:pt modelId="{5ED489D6-1AC3-4ADB-8A38-16B01CFD232E}" type="parTrans" cxnId="{B360C82D-D95A-4D7E-89E8-3333FEADFA92}">
      <dgm:prSet/>
      <dgm:spPr/>
      <dgm:t>
        <a:bodyPr/>
        <a:lstStyle/>
        <a:p>
          <a:endParaRPr lang="en-US"/>
        </a:p>
      </dgm:t>
    </dgm:pt>
    <dgm:pt modelId="{F218B60F-4B8B-4382-A1D3-C05533237CE1}" type="sibTrans" cxnId="{B360C82D-D95A-4D7E-89E8-3333FEADFA92}">
      <dgm:prSet/>
      <dgm:spPr/>
      <dgm:t>
        <a:bodyPr/>
        <a:lstStyle/>
        <a:p>
          <a:endParaRPr lang="en-US"/>
        </a:p>
      </dgm:t>
    </dgm:pt>
    <dgm:pt modelId="{66C54D16-BFDB-4C47-A76B-FF433DED02ED}">
      <dgm:prSet/>
      <dgm:spPr/>
      <dgm:t>
        <a:bodyPr/>
        <a:lstStyle/>
        <a:p>
          <a:r>
            <a:rPr lang="en-US" dirty="0"/>
            <a:t>Copy</a:t>
          </a:r>
        </a:p>
      </dgm:t>
    </dgm:pt>
    <dgm:pt modelId="{615142D0-DF88-483B-AE5C-192A61D09DA4}" type="parTrans" cxnId="{7DB1BF58-42A2-41BF-B60D-2FBA65E3E96D}">
      <dgm:prSet/>
      <dgm:spPr/>
      <dgm:t>
        <a:bodyPr/>
        <a:lstStyle/>
        <a:p>
          <a:endParaRPr lang="en-US"/>
        </a:p>
      </dgm:t>
    </dgm:pt>
    <dgm:pt modelId="{A260D75C-9CF2-4A41-A82D-D2DDF2BD48AC}" type="sibTrans" cxnId="{7DB1BF58-42A2-41BF-B60D-2FBA65E3E96D}">
      <dgm:prSet/>
      <dgm:spPr/>
      <dgm:t>
        <a:bodyPr/>
        <a:lstStyle/>
        <a:p>
          <a:endParaRPr lang="en-US"/>
        </a:p>
      </dgm:t>
    </dgm:pt>
    <dgm:pt modelId="{EB885DA0-58FE-48B0-BE7E-96D0334DD737}">
      <dgm:prSet/>
      <dgm:spPr/>
      <dgm:t>
        <a:bodyPr/>
        <a:lstStyle/>
        <a:p>
          <a:r>
            <a:rPr lang="en-US" dirty="0"/>
            <a:t>Copy</a:t>
          </a:r>
        </a:p>
      </dgm:t>
    </dgm:pt>
    <dgm:pt modelId="{6D31C96A-CAA3-45BF-9351-A20B62FCD908}" type="parTrans" cxnId="{3799F0F6-7B26-4F29-86EE-4AA3B6BA73A1}">
      <dgm:prSet/>
      <dgm:spPr/>
      <dgm:t>
        <a:bodyPr/>
        <a:lstStyle/>
        <a:p>
          <a:endParaRPr lang="en-US"/>
        </a:p>
      </dgm:t>
    </dgm:pt>
    <dgm:pt modelId="{B1344306-AE17-4959-A1F5-E5C6094FE14E}" type="sibTrans" cxnId="{3799F0F6-7B26-4F29-86EE-4AA3B6BA73A1}">
      <dgm:prSet/>
      <dgm:spPr/>
      <dgm:t>
        <a:bodyPr/>
        <a:lstStyle/>
        <a:p>
          <a:endParaRPr lang="en-US"/>
        </a:p>
      </dgm:t>
    </dgm:pt>
    <dgm:pt modelId="{36DBFED5-FB60-4BA6-BCF9-9E22D8022294}">
      <dgm:prSet/>
      <dgm:spPr/>
      <dgm:t>
        <a:bodyPr/>
        <a:lstStyle/>
        <a:p>
          <a:r>
            <a:rPr lang="en-US" dirty="0"/>
            <a:t>Copy</a:t>
          </a:r>
        </a:p>
      </dgm:t>
    </dgm:pt>
    <dgm:pt modelId="{7CEBEC7A-305F-46DA-93A2-01493F30240E}" type="parTrans" cxnId="{E131A9B2-FF99-478C-9A51-80522B49355B}">
      <dgm:prSet/>
      <dgm:spPr/>
      <dgm:t>
        <a:bodyPr/>
        <a:lstStyle/>
        <a:p>
          <a:endParaRPr lang="en-US"/>
        </a:p>
      </dgm:t>
    </dgm:pt>
    <dgm:pt modelId="{F5BEFE49-35E3-401F-A6FB-16D200B3025E}" type="sibTrans" cxnId="{E131A9B2-FF99-478C-9A51-80522B49355B}">
      <dgm:prSet/>
      <dgm:spPr/>
      <dgm:t>
        <a:bodyPr/>
        <a:lstStyle/>
        <a:p>
          <a:endParaRPr lang="en-US"/>
        </a:p>
      </dgm:t>
    </dgm:pt>
    <dgm:pt modelId="{68B51C50-D60F-4B82-9512-63F40C076B83}">
      <dgm:prSet/>
      <dgm:spPr/>
      <dgm:t>
        <a:bodyPr/>
        <a:lstStyle/>
        <a:p>
          <a:r>
            <a:rPr lang="en-US" dirty="0"/>
            <a:t>Copy</a:t>
          </a:r>
        </a:p>
      </dgm:t>
    </dgm:pt>
    <dgm:pt modelId="{F2B74E68-BA14-4A35-B755-81AAA66200A2}" type="parTrans" cxnId="{1A83A496-1AB9-4B3F-86A7-FC7A68945F77}">
      <dgm:prSet/>
      <dgm:spPr/>
      <dgm:t>
        <a:bodyPr/>
        <a:lstStyle/>
        <a:p>
          <a:endParaRPr lang="en-US"/>
        </a:p>
      </dgm:t>
    </dgm:pt>
    <dgm:pt modelId="{B0C43FF0-6FDA-4586-B776-EEE22EBC0DF9}" type="sibTrans" cxnId="{1A83A496-1AB9-4B3F-86A7-FC7A68945F77}">
      <dgm:prSet/>
      <dgm:spPr/>
      <dgm:t>
        <a:bodyPr/>
        <a:lstStyle/>
        <a:p>
          <a:endParaRPr lang="en-US"/>
        </a:p>
      </dgm:t>
    </dgm:pt>
    <dgm:pt modelId="{92A316E6-FDEF-409E-BB1F-381462359A9F}">
      <dgm:prSet/>
      <dgm:spPr/>
      <dgm:t>
        <a:bodyPr/>
        <a:lstStyle/>
        <a:p>
          <a:r>
            <a:rPr lang="en-US" dirty="0"/>
            <a:t>Copy</a:t>
          </a:r>
        </a:p>
      </dgm:t>
    </dgm:pt>
    <dgm:pt modelId="{88507DD6-D893-46AE-BC12-DAE1CEE12DFE}" type="parTrans" cxnId="{FE57EAA7-80CB-4405-B86D-5F97FD133B4E}">
      <dgm:prSet/>
      <dgm:spPr/>
      <dgm:t>
        <a:bodyPr/>
        <a:lstStyle/>
        <a:p>
          <a:endParaRPr lang="en-US"/>
        </a:p>
      </dgm:t>
    </dgm:pt>
    <dgm:pt modelId="{A2D1D457-085C-4F05-8CF0-76772581CE83}" type="sibTrans" cxnId="{FE57EAA7-80CB-4405-B86D-5F97FD133B4E}">
      <dgm:prSet/>
      <dgm:spPr/>
      <dgm:t>
        <a:bodyPr/>
        <a:lstStyle/>
        <a:p>
          <a:endParaRPr lang="en-US"/>
        </a:p>
      </dgm:t>
    </dgm:pt>
    <dgm:pt modelId="{586D475E-0934-451C-9EBD-DF5F5D3EC7B8}">
      <dgm:prSet/>
      <dgm:spPr/>
      <dgm:t>
        <a:bodyPr/>
        <a:lstStyle/>
        <a:p>
          <a:r>
            <a:rPr lang="en-US" dirty="0"/>
            <a:t>Copy</a:t>
          </a:r>
        </a:p>
      </dgm:t>
    </dgm:pt>
    <dgm:pt modelId="{FC0B241C-38DC-438B-A27B-243679E63758}" type="parTrans" cxnId="{0BC0E0B3-0C1A-4E91-BC69-FD7F829120C7}">
      <dgm:prSet/>
      <dgm:spPr/>
      <dgm:t>
        <a:bodyPr/>
        <a:lstStyle/>
        <a:p>
          <a:endParaRPr lang="en-US"/>
        </a:p>
      </dgm:t>
    </dgm:pt>
    <dgm:pt modelId="{B17B33DC-C151-41C9-BAA5-409BF658A196}" type="sibTrans" cxnId="{0BC0E0B3-0C1A-4E91-BC69-FD7F829120C7}">
      <dgm:prSet/>
      <dgm:spPr/>
      <dgm:t>
        <a:bodyPr/>
        <a:lstStyle/>
        <a:p>
          <a:endParaRPr lang="en-US"/>
        </a:p>
      </dgm:t>
    </dgm:pt>
    <dgm:pt modelId="{FB535EB9-3E53-42ED-A10E-3997439C9362}">
      <dgm:prSet/>
      <dgm:spPr/>
      <dgm:t>
        <a:bodyPr/>
        <a:lstStyle/>
        <a:p>
          <a:r>
            <a:rPr lang="en-US" dirty="0"/>
            <a:t>Copy</a:t>
          </a:r>
        </a:p>
      </dgm:t>
    </dgm:pt>
    <dgm:pt modelId="{DD99A1C9-F8CA-4583-8F0D-7F75F88D3CC1}" type="parTrans" cxnId="{749FA2D0-7C53-4CFD-90F7-3D59A05B14B7}">
      <dgm:prSet/>
      <dgm:spPr/>
      <dgm:t>
        <a:bodyPr/>
        <a:lstStyle/>
        <a:p>
          <a:endParaRPr lang="en-US"/>
        </a:p>
      </dgm:t>
    </dgm:pt>
    <dgm:pt modelId="{BF924D8D-073C-4C5C-B446-6B3BA1BC2835}" type="sibTrans" cxnId="{749FA2D0-7C53-4CFD-90F7-3D59A05B14B7}">
      <dgm:prSet/>
      <dgm:spPr/>
      <dgm:t>
        <a:bodyPr/>
        <a:lstStyle/>
        <a:p>
          <a:endParaRPr lang="en-US"/>
        </a:p>
      </dgm:t>
    </dgm:pt>
    <dgm:pt modelId="{3E80AAC1-084F-4210-B516-5AC3A548DBE2}">
      <dgm:prSet/>
      <dgm:spPr/>
      <dgm:t>
        <a:bodyPr/>
        <a:lstStyle/>
        <a:p>
          <a:r>
            <a:rPr lang="en-US" dirty="0"/>
            <a:t>Copy</a:t>
          </a:r>
        </a:p>
      </dgm:t>
    </dgm:pt>
    <dgm:pt modelId="{647832D0-1262-4F68-ADD2-873C6AAC45B3}" type="parTrans" cxnId="{126549FB-9251-4642-A997-BDDFECD0BAD7}">
      <dgm:prSet/>
      <dgm:spPr/>
      <dgm:t>
        <a:bodyPr/>
        <a:lstStyle/>
        <a:p>
          <a:endParaRPr lang="en-US"/>
        </a:p>
      </dgm:t>
    </dgm:pt>
    <dgm:pt modelId="{879E9505-6928-4DCE-8C9C-2C71DBF8A818}" type="sibTrans" cxnId="{126549FB-9251-4642-A997-BDDFECD0BAD7}">
      <dgm:prSet/>
      <dgm:spPr/>
      <dgm:t>
        <a:bodyPr/>
        <a:lstStyle/>
        <a:p>
          <a:endParaRPr lang="en-US"/>
        </a:p>
      </dgm:t>
    </dgm:pt>
    <dgm:pt modelId="{8571725E-94F4-446B-8F34-4EB741B48949}">
      <dgm:prSet/>
      <dgm:spPr/>
      <dgm:t>
        <a:bodyPr/>
        <a:lstStyle/>
        <a:p>
          <a:r>
            <a:rPr lang="en-US" dirty="0"/>
            <a:t>Copy</a:t>
          </a:r>
        </a:p>
      </dgm:t>
    </dgm:pt>
    <dgm:pt modelId="{A95438A8-8DBB-4741-A181-108A327C70FF}" type="parTrans" cxnId="{95A7D403-7F61-451E-89BB-52C110C08A58}">
      <dgm:prSet/>
      <dgm:spPr/>
      <dgm:t>
        <a:bodyPr/>
        <a:lstStyle/>
        <a:p>
          <a:endParaRPr lang="en-US"/>
        </a:p>
      </dgm:t>
    </dgm:pt>
    <dgm:pt modelId="{56F14C30-FB45-4739-B3D2-F8B66D06F1C0}" type="sibTrans" cxnId="{95A7D403-7F61-451E-89BB-52C110C08A58}">
      <dgm:prSet/>
      <dgm:spPr/>
      <dgm:t>
        <a:bodyPr/>
        <a:lstStyle/>
        <a:p>
          <a:endParaRPr lang="en-US"/>
        </a:p>
      </dgm:t>
    </dgm:pt>
    <dgm:pt modelId="{5DDD1931-7976-48A9-A3EB-DB2D0064757D}">
      <dgm:prSet/>
      <dgm:spPr/>
      <dgm:t>
        <a:bodyPr/>
        <a:lstStyle/>
        <a:p>
          <a:r>
            <a:rPr lang="en-US" dirty="0"/>
            <a:t>Copy</a:t>
          </a:r>
        </a:p>
      </dgm:t>
    </dgm:pt>
    <dgm:pt modelId="{0F1E468E-49DA-4918-A7D1-145BDF5D295E}" type="parTrans" cxnId="{C01906A2-2EA1-41E9-BC27-B9159F9F4D17}">
      <dgm:prSet/>
      <dgm:spPr/>
      <dgm:t>
        <a:bodyPr/>
        <a:lstStyle/>
        <a:p>
          <a:endParaRPr lang="en-US"/>
        </a:p>
      </dgm:t>
    </dgm:pt>
    <dgm:pt modelId="{10D2DE19-A0C3-4924-8D49-29183B59104C}" type="sibTrans" cxnId="{C01906A2-2EA1-41E9-BC27-B9159F9F4D17}">
      <dgm:prSet/>
      <dgm:spPr/>
      <dgm:t>
        <a:bodyPr/>
        <a:lstStyle/>
        <a:p>
          <a:endParaRPr lang="en-US"/>
        </a:p>
      </dgm:t>
    </dgm:pt>
    <dgm:pt modelId="{4B86E4C5-80C9-4B0A-863A-3F327122FF34}">
      <dgm:prSet/>
      <dgm:spPr/>
      <dgm:t>
        <a:bodyPr/>
        <a:lstStyle/>
        <a:p>
          <a:r>
            <a:rPr lang="en-US" dirty="0"/>
            <a:t>Copy</a:t>
          </a:r>
        </a:p>
      </dgm:t>
    </dgm:pt>
    <dgm:pt modelId="{C769D9FD-4B2A-4702-81E1-341AE4F1CED8}" type="parTrans" cxnId="{F67F8D26-A18E-495E-812D-9DAE990B8D3D}">
      <dgm:prSet/>
      <dgm:spPr/>
      <dgm:t>
        <a:bodyPr/>
        <a:lstStyle/>
        <a:p>
          <a:endParaRPr lang="en-US"/>
        </a:p>
      </dgm:t>
    </dgm:pt>
    <dgm:pt modelId="{A43720BB-3CBC-41EC-9C53-FE9F02CF2B3C}" type="sibTrans" cxnId="{F67F8D26-A18E-495E-812D-9DAE990B8D3D}">
      <dgm:prSet/>
      <dgm:spPr/>
      <dgm:t>
        <a:bodyPr/>
        <a:lstStyle/>
        <a:p>
          <a:endParaRPr lang="en-US"/>
        </a:p>
      </dgm:t>
    </dgm:pt>
    <dgm:pt modelId="{27A723FC-37C6-4A94-AF93-E599477C536B}">
      <dgm:prSet/>
      <dgm:spPr/>
      <dgm:t>
        <a:bodyPr/>
        <a:lstStyle/>
        <a:p>
          <a:r>
            <a:rPr lang="en-US" dirty="0"/>
            <a:t>Copy</a:t>
          </a:r>
        </a:p>
      </dgm:t>
    </dgm:pt>
    <dgm:pt modelId="{FA2D5C21-D7E3-449B-AFB8-D8E173207701}" type="parTrans" cxnId="{C89EF9FC-9854-46FF-BC4E-0B99673B57FE}">
      <dgm:prSet/>
      <dgm:spPr/>
      <dgm:t>
        <a:bodyPr/>
        <a:lstStyle/>
        <a:p>
          <a:endParaRPr lang="en-US"/>
        </a:p>
      </dgm:t>
    </dgm:pt>
    <dgm:pt modelId="{B628817F-C58D-4FA6-A390-B9428E8B21D1}" type="sibTrans" cxnId="{C89EF9FC-9854-46FF-BC4E-0B99673B57FE}">
      <dgm:prSet/>
      <dgm:spPr/>
      <dgm:t>
        <a:bodyPr/>
        <a:lstStyle/>
        <a:p>
          <a:endParaRPr lang="en-US"/>
        </a:p>
      </dgm:t>
    </dgm:pt>
    <dgm:pt modelId="{85AF1A2D-F9E2-48AB-9821-7658B1A8C6F7}">
      <dgm:prSet/>
      <dgm:spPr/>
      <dgm:t>
        <a:bodyPr/>
        <a:lstStyle/>
        <a:p>
          <a:r>
            <a:rPr lang="en-US" dirty="0"/>
            <a:t>Copy</a:t>
          </a:r>
        </a:p>
      </dgm:t>
    </dgm:pt>
    <dgm:pt modelId="{6B2EB9F2-2E5E-444C-9122-42680790ECE6}" type="parTrans" cxnId="{384697D6-9543-4322-A282-B63B49367FB3}">
      <dgm:prSet/>
      <dgm:spPr/>
      <dgm:t>
        <a:bodyPr/>
        <a:lstStyle/>
        <a:p>
          <a:endParaRPr lang="en-US"/>
        </a:p>
      </dgm:t>
    </dgm:pt>
    <dgm:pt modelId="{BAEB86BF-B4F9-456D-9A9F-294ABB2255D4}" type="sibTrans" cxnId="{384697D6-9543-4322-A282-B63B49367FB3}">
      <dgm:prSet/>
      <dgm:spPr/>
      <dgm:t>
        <a:bodyPr/>
        <a:lstStyle/>
        <a:p>
          <a:endParaRPr lang="en-US"/>
        </a:p>
      </dgm:t>
    </dgm:pt>
    <dgm:pt modelId="{E41A87CE-14AB-4F61-B127-340BDD5B24AC}">
      <dgm:prSet/>
      <dgm:spPr/>
      <dgm:t>
        <a:bodyPr/>
        <a:lstStyle/>
        <a:p>
          <a:r>
            <a:rPr lang="en-US" dirty="0"/>
            <a:t>Copy</a:t>
          </a:r>
        </a:p>
      </dgm:t>
    </dgm:pt>
    <dgm:pt modelId="{432372FE-9B0D-4476-A690-44BCBCA10005}" type="parTrans" cxnId="{3FEBE1A9-5703-437F-8AFF-A0824932C810}">
      <dgm:prSet/>
      <dgm:spPr/>
      <dgm:t>
        <a:bodyPr/>
        <a:lstStyle/>
        <a:p>
          <a:endParaRPr lang="en-US"/>
        </a:p>
      </dgm:t>
    </dgm:pt>
    <dgm:pt modelId="{2241F74E-120E-4D60-BCC4-5684C6EB2D20}" type="sibTrans" cxnId="{3FEBE1A9-5703-437F-8AFF-A0824932C810}">
      <dgm:prSet/>
      <dgm:spPr/>
      <dgm:t>
        <a:bodyPr/>
        <a:lstStyle/>
        <a:p>
          <a:endParaRPr lang="en-US"/>
        </a:p>
      </dgm:t>
    </dgm:pt>
    <dgm:pt modelId="{C7946C79-12C1-4559-B6EC-41C8A79C3D58}">
      <dgm:prSet/>
      <dgm:spPr/>
      <dgm:t>
        <a:bodyPr/>
        <a:lstStyle/>
        <a:p>
          <a:r>
            <a:rPr lang="en-US" dirty="0"/>
            <a:t>Copy</a:t>
          </a:r>
        </a:p>
      </dgm:t>
    </dgm:pt>
    <dgm:pt modelId="{CAA55A87-3E00-4CDA-9A3F-78CEEF0B7758}" type="parTrans" cxnId="{B9D094AF-43E2-4BBB-B337-6B570717E904}">
      <dgm:prSet/>
      <dgm:spPr/>
      <dgm:t>
        <a:bodyPr/>
        <a:lstStyle/>
        <a:p>
          <a:endParaRPr lang="en-US"/>
        </a:p>
      </dgm:t>
    </dgm:pt>
    <dgm:pt modelId="{BC142FFF-46AD-44CF-87FE-26410499BFA4}" type="sibTrans" cxnId="{B9D094AF-43E2-4BBB-B337-6B570717E904}">
      <dgm:prSet/>
      <dgm:spPr/>
      <dgm:t>
        <a:bodyPr/>
        <a:lstStyle/>
        <a:p>
          <a:endParaRPr lang="en-US"/>
        </a:p>
      </dgm:t>
    </dgm:pt>
    <dgm:pt modelId="{142347DB-5A5B-4A23-AB46-FBBAB071BDBF}">
      <dgm:prSet/>
      <dgm:spPr/>
      <dgm:t>
        <a:bodyPr/>
        <a:lstStyle/>
        <a:p>
          <a:r>
            <a:rPr lang="en-US" dirty="0"/>
            <a:t>Copy</a:t>
          </a:r>
        </a:p>
      </dgm:t>
    </dgm:pt>
    <dgm:pt modelId="{C80DF2BF-B1D1-4165-B2B3-A1DB7440EC36}" type="parTrans" cxnId="{A53A74D3-D918-4116-8D57-4C39202195B9}">
      <dgm:prSet/>
      <dgm:spPr/>
      <dgm:t>
        <a:bodyPr/>
        <a:lstStyle/>
        <a:p>
          <a:endParaRPr lang="en-US"/>
        </a:p>
      </dgm:t>
    </dgm:pt>
    <dgm:pt modelId="{06A5434A-1E96-4CF6-824A-46C13D8B5137}" type="sibTrans" cxnId="{A53A74D3-D918-4116-8D57-4C39202195B9}">
      <dgm:prSet/>
      <dgm:spPr/>
      <dgm:t>
        <a:bodyPr/>
        <a:lstStyle/>
        <a:p>
          <a:endParaRPr lang="en-US"/>
        </a:p>
      </dgm:t>
    </dgm:pt>
    <dgm:pt modelId="{9244F514-34A9-403C-BCE5-8F5D86FD13D7}">
      <dgm:prSet/>
      <dgm:spPr/>
      <dgm:t>
        <a:bodyPr/>
        <a:lstStyle/>
        <a:p>
          <a:r>
            <a:rPr lang="en-US" dirty="0"/>
            <a:t>Copy</a:t>
          </a:r>
        </a:p>
      </dgm:t>
    </dgm:pt>
    <dgm:pt modelId="{DC6336B3-48D6-4BE0-A19F-FC0FAE58F8D4}" type="parTrans" cxnId="{7EABD25C-FEE1-4375-976F-6D325681A38D}">
      <dgm:prSet/>
      <dgm:spPr/>
      <dgm:t>
        <a:bodyPr/>
        <a:lstStyle/>
        <a:p>
          <a:endParaRPr lang="en-US"/>
        </a:p>
      </dgm:t>
    </dgm:pt>
    <dgm:pt modelId="{6D0EEC77-EF15-40B1-860D-C2165FD487E8}" type="sibTrans" cxnId="{7EABD25C-FEE1-4375-976F-6D325681A38D}">
      <dgm:prSet/>
      <dgm:spPr/>
      <dgm:t>
        <a:bodyPr/>
        <a:lstStyle/>
        <a:p>
          <a:endParaRPr lang="en-US"/>
        </a:p>
      </dgm:t>
    </dgm:pt>
    <dgm:pt modelId="{14AFD095-3984-4499-8CD6-699F9B60950F}">
      <dgm:prSet/>
      <dgm:spPr/>
      <dgm:t>
        <a:bodyPr/>
        <a:lstStyle/>
        <a:p>
          <a:r>
            <a:rPr lang="en-US" dirty="0"/>
            <a:t>Copy</a:t>
          </a:r>
        </a:p>
      </dgm:t>
    </dgm:pt>
    <dgm:pt modelId="{F86A866F-9276-4636-B3A4-EE64D9469D2A}" type="parTrans" cxnId="{8B41ECB0-1FFF-4E43-B306-188A6CA4978A}">
      <dgm:prSet/>
      <dgm:spPr/>
      <dgm:t>
        <a:bodyPr/>
        <a:lstStyle/>
        <a:p>
          <a:endParaRPr lang="en-US"/>
        </a:p>
      </dgm:t>
    </dgm:pt>
    <dgm:pt modelId="{A94DEB73-BCDB-43A7-A4F7-E8B548B2D08B}" type="sibTrans" cxnId="{8B41ECB0-1FFF-4E43-B306-188A6CA4978A}">
      <dgm:prSet/>
      <dgm:spPr/>
      <dgm:t>
        <a:bodyPr/>
        <a:lstStyle/>
        <a:p>
          <a:endParaRPr lang="en-US"/>
        </a:p>
      </dgm:t>
    </dgm:pt>
    <dgm:pt modelId="{2FB851D5-4E0D-4A2A-8B72-16B3EBC89185}">
      <dgm:prSet/>
      <dgm:spPr/>
      <dgm:t>
        <a:bodyPr/>
        <a:lstStyle/>
        <a:p>
          <a:r>
            <a:rPr lang="en-US" dirty="0"/>
            <a:t>Copy</a:t>
          </a:r>
        </a:p>
      </dgm:t>
    </dgm:pt>
    <dgm:pt modelId="{6C6DD4FA-AA87-4C0C-90CE-444AA4E33823}" type="parTrans" cxnId="{C402C5AC-3ED1-4CEA-AA84-9CE863AFC515}">
      <dgm:prSet/>
      <dgm:spPr/>
      <dgm:t>
        <a:bodyPr/>
        <a:lstStyle/>
        <a:p>
          <a:endParaRPr lang="en-US"/>
        </a:p>
      </dgm:t>
    </dgm:pt>
    <dgm:pt modelId="{57F8FE27-3A72-4B18-9049-D17B11BFBCBF}" type="sibTrans" cxnId="{C402C5AC-3ED1-4CEA-AA84-9CE863AFC515}">
      <dgm:prSet/>
      <dgm:spPr/>
      <dgm:t>
        <a:bodyPr/>
        <a:lstStyle/>
        <a:p>
          <a:endParaRPr lang="en-US"/>
        </a:p>
      </dgm:t>
    </dgm:pt>
    <dgm:pt modelId="{73E00D39-962B-4CB9-8A07-535935925ACC}">
      <dgm:prSet/>
      <dgm:spPr/>
      <dgm:t>
        <a:bodyPr/>
        <a:lstStyle/>
        <a:p>
          <a:r>
            <a:rPr lang="en-US" dirty="0"/>
            <a:t>Copy</a:t>
          </a:r>
        </a:p>
      </dgm:t>
    </dgm:pt>
    <dgm:pt modelId="{FC7C0CEE-62C2-4934-BFB1-322C61F6A5BB}" type="parTrans" cxnId="{0DEE3DE7-CAAD-4674-A30F-88B3DB116610}">
      <dgm:prSet/>
      <dgm:spPr/>
      <dgm:t>
        <a:bodyPr/>
        <a:lstStyle/>
        <a:p>
          <a:endParaRPr lang="en-US"/>
        </a:p>
      </dgm:t>
    </dgm:pt>
    <dgm:pt modelId="{ECC9F349-0ABF-4B88-A5BB-C98519C6872A}" type="sibTrans" cxnId="{0DEE3DE7-CAAD-4674-A30F-88B3DB116610}">
      <dgm:prSet/>
      <dgm:spPr/>
      <dgm:t>
        <a:bodyPr/>
        <a:lstStyle/>
        <a:p>
          <a:endParaRPr lang="en-US"/>
        </a:p>
      </dgm:t>
    </dgm:pt>
    <dgm:pt modelId="{956BFE93-E1D6-4576-8EC1-BAFA30A2E02D}">
      <dgm:prSet/>
      <dgm:spPr/>
      <dgm:t>
        <a:bodyPr/>
        <a:lstStyle/>
        <a:p>
          <a:r>
            <a:rPr lang="en-US" dirty="0"/>
            <a:t>Copy</a:t>
          </a:r>
        </a:p>
      </dgm:t>
    </dgm:pt>
    <dgm:pt modelId="{AB4999A3-E334-4A49-8318-82C60B178EA0}" type="parTrans" cxnId="{71FCED81-5DFF-4F61-BA90-671905912595}">
      <dgm:prSet/>
      <dgm:spPr/>
      <dgm:t>
        <a:bodyPr/>
        <a:lstStyle/>
        <a:p>
          <a:endParaRPr lang="en-US"/>
        </a:p>
      </dgm:t>
    </dgm:pt>
    <dgm:pt modelId="{B0F85E01-AA6C-4DD7-8075-5C15D143EE4D}" type="sibTrans" cxnId="{71FCED81-5DFF-4F61-BA90-671905912595}">
      <dgm:prSet/>
      <dgm:spPr/>
      <dgm:t>
        <a:bodyPr/>
        <a:lstStyle/>
        <a:p>
          <a:endParaRPr lang="en-US"/>
        </a:p>
      </dgm:t>
    </dgm:pt>
    <dgm:pt modelId="{03FB0184-F1C0-4438-9644-B78DE9D9F644}">
      <dgm:prSet/>
      <dgm:spPr/>
      <dgm:t>
        <a:bodyPr/>
        <a:lstStyle/>
        <a:p>
          <a:r>
            <a:rPr lang="en-US" dirty="0"/>
            <a:t>Copy</a:t>
          </a:r>
        </a:p>
      </dgm:t>
    </dgm:pt>
    <dgm:pt modelId="{2A219549-5D75-43A2-BC99-6B5198C0951A}" type="parTrans" cxnId="{F130E474-9487-4B4E-92F3-DA8719FD8EE3}">
      <dgm:prSet/>
      <dgm:spPr/>
      <dgm:t>
        <a:bodyPr/>
        <a:lstStyle/>
        <a:p>
          <a:endParaRPr lang="en-US"/>
        </a:p>
      </dgm:t>
    </dgm:pt>
    <dgm:pt modelId="{195FEDB5-F548-4F51-83FC-F5601F90332A}" type="sibTrans" cxnId="{F130E474-9487-4B4E-92F3-DA8719FD8EE3}">
      <dgm:prSet/>
      <dgm:spPr/>
      <dgm:t>
        <a:bodyPr/>
        <a:lstStyle/>
        <a:p>
          <a:endParaRPr lang="en-US"/>
        </a:p>
      </dgm:t>
    </dgm:pt>
    <dgm:pt modelId="{6AFA3AC0-AFC1-4D80-B919-B355BF41460E}">
      <dgm:prSet/>
      <dgm:spPr/>
      <dgm:t>
        <a:bodyPr/>
        <a:lstStyle/>
        <a:p>
          <a:r>
            <a:rPr lang="en-US" dirty="0"/>
            <a:t>Copy</a:t>
          </a:r>
        </a:p>
      </dgm:t>
    </dgm:pt>
    <dgm:pt modelId="{2B068AC9-2920-4DB4-A448-FCE510EF5348}" type="parTrans" cxnId="{62AA828E-963F-46F7-96F1-027346A7ADD8}">
      <dgm:prSet/>
      <dgm:spPr/>
      <dgm:t>
        <a:bodyPr/>
        <a:lstStyle/>
        <a:p>
          <a:endParaRPr lang="en-US"/>
        </a:p>
      </dgm:t>
    </dgm:pt>
    <dgm:pt modelId="{9903209D-619B-41F1-BCD4-86660F0F844D}" type="sibTrans" cxnId="{62AA828E-963F-46F7-96F1-027346A7ADD8}">
      <dgm:prSet/>
      <dgm:spPr/>
      <dgm:t>
        <a:bodyPr/>
        <a:lstStyle/>
        <a:p>
          <a:endParaRPr lang="en-US"/>
        </a:p>
      </dgm:t>
    </dgm:pt>
    <dgm:pt modelId="{854F8732-E349-4B6D-8095-5532639BBC7C}">
      <dgm:prSet/>
      <dgm:spPr/>
      <dgm:t>
        <a:bodyPr/>
        <a:lstStyle/>
        <a:p>
          <a:r>
            <a:rPr lang="en-US" dirty="0"/>
            <a:t>Copy</a:t>
          </a:r>
        </a:p>
      </dgm:t>
    </dgm:pt>
    <dgm:pt modelId="{B140A40E-204F-4E7F-B2A1-55FD5CE5AA6D}" type="parTrans" cxnId="{7B333EBE-DA33-404C-96A7-8F3E0D105817}">
      <dgm:prSet/>
      <dgm:spPr/>
      <dgm:t>
        <a:bodyPr/>
        <a:lstStyle/>
        <a:p>
          <a:endParaRPr lang="en-US"/>
        </a:p>
      </dgm:t>
    </dgm:pt>
    <dgm:pt modelId="{BCC2FADC-84B0-45ED-BE07-65B1BA557A28}" type="sibTrans" cxnId="{7B333EBE-DA33-404C-96A7-8F3E0D105817}">
      <dgm:prSet/>
      <dgm:spPr/>
      <dgm:t>
        <a:bodyPr/>
        <a:lstStyle/>
        <a:p>
          <a:endParaRPr lang="en-US"/>
        </a:p>
      </dgm:t>
    </dgm:pt>
    <dgm:pt modelId="{95FDF3E8-C766-439B-9A5E-EA3A28516F86}">
      <dgm:prSet/>
      <dgm:spPr/>
      <dgm:t>
        <a:bodyPr/>
        <a:lstStyle/>
        <a:p>
          <a:r>
            <a:rPr lang="en-US" dirty="0"/>
            <a:t>Copy</a:t>
          </a:r>
        </a:p>
      </dgm:t>
    </dgm:pt>
    <dgm:pt modelId="{CFF8904B-CB9D-4338-ADCD-065BE71FD9B3}" type="parTrans" cxnId="{BA34A734-CDBB-411B-959C-B52578511BFF}">
      <dgm:prSet/>
      <dgm:spPr/>
      <dgm:t>
        <a:bodyPr/>
        <a:lstStyle/>
        <a:p>
          <a:endParaRPr lang="en-US"/>
        </a:p>
      </dgm:t>
    </dgm:pt>
    <dgm:pt modelId="{B4877988-83E5-47FA-88AF-90D54F4CB02E}" type="sibTrans" cxnId="{BA34A734-CDBB-411B-959C-B52578511BFF}">
      <dgm:prSet/>
      <dgm:spPr/>
      <dgm:t>
        <a:bodyPr/>
        <a:lstStyle/>
        <a:p>
          <a:endParaRPr lang="en-US"/>
        </a:p>
      </dgm:t>
    </dgm:pt>
    <dgm:pt modelId="{A91BB719-81AC-493C-8EC5-B714F7BE373D}">
      <dgm:prSet/>
      <dgm:spPr/>
      <dgm:t>
        <a:bodyPr/>
        <a:lstStyle/>
        <a:p>
          <a:r>
            <a:rPr lang="en-US" dirty="0"/>
            <a:t>Copy</a:t>
          </a:r>
        </a:p>
      </dgm:t>
    </dgm:pt>
    <dgm:pt modelId="{56EE4377-F837-4DEB-B620-6C0492FF7AD7}" type="parTrans" cxnId="{0719C4EB-4D85-463B-91EB-F72EF78A545B}">
      <dgm:prSet/>
      <dgm:spPr/>
      <dgm:t>
        <a:bodyPr/>
        <a:lstStyle/>
        <a:p>
          <a:endParaRPr lang="en-US"/>
        </a:p>
      </dgm:t>
    </dgm:pt>
    <dgm:pt modelId="{EB34199D-6688-45C0-B2E0-FDB9AB56B958}" type="sibTrans" cxnId="{0719C4EB-4D85-463B-91EB-F72EF78A545B}">
      <dgm:prSet/>
      <dgm:spPr/>
      <dgm:t>
        <a:bodyPr/>
        <a:lstStyle/>
        <a:p>
          <a:endParaRPr lang="en-US"/>
        </a:p>
      </dgm:t>
    </dgm:pt>
    <dgm:pt modelId="{B9285921-10B7-4A88-96D9-6D95C73D195C}">
      <dgm:prSet/>
      <dgm:spPr/>
      <dgm:t>
        <a:bodyPr/>
        <a:lstStyle/>
        <a:p>
          <a:r>
            <a:rPr lang="en-US" dirty="0"/>
            <a:t>Copy</a:t>
          </a:r>
        </a:p>
      </dgm:t>
    </dgm:pt>
    <dgm:pt modelId="{9C3F2AA6-48AC-432A-8681-D89D829B72FB}" type="parTrans" cxnId="{E46F7DC0-A45A-4B7B-86AD-F9364A43717A}">
      <dgm:prSet/>
      <dgm:spPr/>
      <dgm:t>
        <a:bodyPr/>
        <a:lstStyle/>
        <a:p>
          <a:endParaRPr lang="en-US"/>
        </a:p>
      </dgm:t>
    </dgm:pt>
    <dgm:pt modelId="{D05E6DA5-DCDA-438A-AC87-8EDB5EA9AE7B}" type="sibTrans" cxnId="{E46F7DC0-A45A-4B7B-86AD-F9364A43717A}">
      <dgm:prSet/>
      <dgm:spPr/>
      <dgm:t>
        <a:bodyPr/>
        <a:lstStyle/>
        <a:p>
          <a:endParaRPr lang="en-US"/>
        </a:p>
      </dgm:t>
    </dgm:pt>
    <dgm:pt modelId="{87C67BEB-BB48-4C9E-B6C0-F27ECBE7954F}">
      <dgm:prSet/>
      <dgm:spPr/>
      <dgm:t>
        <a:bodyPr/>
        <a:lstStyle/>
        <a:p>
          <a:r>
            <a:rPr lang="en-US" dirty="0"/>
            <a:t>Copy</a:t>
          </a:r>
        </a:p>
      </dgm:t>
    </dgm:pt>
    <dgm:pt modelId="{5339D25A-77DD-4259-AF6A-11F37B7BC5CF}" type="parTrans" cxnId="{AF137B31-3509-4F01-A2BC-9657C84A1E4C}">
      <dgm:prSet/>
      <dgm:spPr/>
      <dgm:t>
        <a:bodyPr/>
        <a:lstStyle/>
        <a:p>
          <a:endParaRPr lang="en-US"/>
        </a:p>
      </dgm:t>
    </dgm:pt>
    <dgm:pt modelId="{142D992D-7707-47A1-A6DC-A0CC75878D3A}" type="sibTrans" cxnId="{AF137B31-3509-4F01-A2BC-9657C84A1E4C}">
      <dgm:prSet/>
      <dgm:spPr/>
      <dgm:t>
        <a:bodyPr/>
        <a:lstStyle/>
        <a:p>
          <a:endParaRPr lang="en-US"/>
        </a:p>
      </dgm:t>
    </dgm:pt>
    <dgm:pt modelId="{D2B25B82-3830-4629-95BD-C131EB3A5D4B}">
      <dgm:prSet/>
      <dgm:spPr/>
      <dgm:t>
        <a:bodyPr/>
        <a:lstStyle/>
        <a:p>
          <a:r>
            <a:rPr lang="en-US" dirty="0"/>
            <a:t>Copy</a:t>
          </a:r>
        </a:p>
      </dgm:t>
    </dgm:pt>
    <dgm:pt modelId="{18931AAF-DB21-4BF6-9C40-831C2560AD23}" type="parTrans" cxnId="{8725EE3C-E479-4240-9EAA-C0007A9BB25A}">
      <dgm:prSet/>
      <dgm:spPr/>
      <dgm:t>
        <a:bodyPr/>
        <a:lstStyle/>
        <a:p>
          <a:endParaRPr lang="en-US"/>
        </a:p>
      </dgm:t>
    </dgm:pt>
    <dgm:pt modelId="{A932FF17-4D3E-4671-B7EB-6CD1AFE81425}" type="sibTrans" cxnId="{8725EE3C-E479-4240-9EAA-C0007A9BB25A}">
      <dgm:prSet/>
      <dgm:spPr/>
      <dgm:t>
        <a:bodyPr/>
        <a:lstStyle/>
        <a:p>
          <a:endParaRPr lang="en-US"/>
        </a:p>
      </dgm:t>
    </dgm:pt>
    <dgm:pt modelId="{FA5EC8E8-65D8-432D-B067-F8C11C51C03D}">
      <dgm:prSet/>
      <dgm:spPr/>
      <dgm:t>
        <a:bodyPr/>
        <a:lstStyle/>
        <a:p>
          <a:r>
            <a:rPr lang="en-US" dirty="0"/>
            <a:t>Copy</a:t>
          </a:r>
        </a:p>
      </dgm:t>
    </dgm:pt>
    <dgm:pt modelId="{3FE42142-FFBD-4630-A228-87A2262B055A}" type="parTrans" cxnId="{7F8C4110-9317-4DB0-95F5-110ED1041344}">
      <dgm:prSet/>
      <dgm:spPr/>
      <dgm:t>
        <a:bodyPr/>
        <a:lstStyle/>
        <a:p>
          <a:endParaRPr lang="en-US"/>
        </a:p>
      </dgm:t>
    </dgm:pt>
    <dgm:pt modelId="{2671F0F4-FDC8-4CBF-B6C6-2852BA03EEFC}" type="sibTrans" cxnId="{7F8C4110-9317-4DB0-95F5-110ED1041344}">
      <dgm:prSet/>
      <dgm:spPr/>
      <dgm:t>
        <a:bodyPr/>
        <a:lstStyle/>
        <a:p>
          <a:endParaRPr lang="en-US"/>
        </a:p>
      </dgm:t>
    </dgm:pt>
    <dgm:pt modelId="{A9A130C3-46BD-4C01-A468-730B67D76DE4}">
      <dgm:prSet/>
      <dgm:spPr/>
      <dgm:t>
        <a:bodyPr/>
        <a:lstStyle/>
        <a:p>
          <a:r>
            <a:rPr lang="en-US" dirty="0"/>
            <a:t>Copy</a:t>
          </a:r>
        </a:p>
      </dgm:t>
    </dgm:pt>
    <dgm:pt modelId="{5F88CE8A-476D-420D-B05C-F53C559DE009}" type="parTrans" cxnId="{F3B79802-7106-461D-A606-93354FBC0986}">
      <dgm:prSet/>
      <dgm:spPr/>
      <dgm:t>
        <a:bodyPr/>
        <a:lstStyle/>
        <a:p>
          <a:endParaRPr lang="en-US"/>
        </a:p>
      </dgm:t>
    </dgm:pt>
    <dgm:pt modelId="{0D034699-A0A7-4FA4-B1A6-7D2DAFE26256}" type="sibTrans" cxnId="{F3B79802-7106-461D-A606-93354FBC0986}">
      <dgm:prSet/>
      <dgm:spPr/>
      <dgm:t>
        <a:bodyPr/>
        <a:lstStyle/>
        <a:p>
          <a:endParaRPr lang="en-US"/>
        </a:p>
      </dgm:t>
    </dgm:pt>
    <dgm:pt modelId="{69A1060E-AD68-4EC8-97CD-7E20F0A85338}">
      <dgm:prSet/>
      <dgm:spPr/>
      <dgm:t>
        <a:bodyPr/>
        <a:lstStyle/>
        <a:p>
          <a:r>
            <a:rPr lang="en-US" dirty="0"/>
            <a:t>Copy</a:t>
          </a:r>
        </a:p>
      </dgm:t>
    </dgm:pt>
    <dgm:pt modelId="{21ECEAAB-FC22-473F-875C-CC5659F178EC}" type="parTrans" cxnId="{9DBF8BC1-6E42-4469-B9FB-9AFF921ABB26}">
      <dgm:prSet/>
      <dgm:spPr/>
      <dgm:t>
        <a:bodyPr/>
        <a:lstStyle/>
        <a:p>
          <a:endParaRPr lang="en-US"/>
        </a:p>
      </dgm:t>
    </dgm:pt>
    <dgm:pt modelId="{236917E9-FC95-455B-9DC2-D3827F4E5430}" type="sibTrans" cxnId="{9DBF8BC1-6E42-4469-B9FB-9AFF921ABB26}">
      <dgm:prSet/>
      <dgm:spPr/>
      <dgm:t>
        <a:bodyPr/>
        <a:lstStyle/>
        <a:p>
          <a:endParaRPr lang="en-US"/>
        </a:p>
      </dgm:t>
    </dgm:pt>
    <dgm:pt modelId="{D9106161-9F7D-462E-9162-5EA006B99D38}">
      <dgm:prSet/>
      <dgm:spPr/>
      <dgm:t>
        <a:bodyPr/>
        <a:lstStyle/>
        <a:p>
          <a:r>
            <a:rPr lang="en-US" dirty="0"/>
            <a:t>Copy</a:t>
          </a:r>
        </a:p>
      </dgm:t>
    </dgm:pt>
    <dgm:pt modelId="{CFBEA749-7C7A-42EB-8779-D7F759F7B5F1}" type="parTrans" cxnId="{59EDE0CA-EC95-427B-ADD9-0047CCD9BD20}">
      <dgm:prSet/>
      <dgm:spPr/>
      <dgm:t>
        <a:bodyPr/>
        <a:lstStyle/>
        <a:p>
          <a:endParaRPr lang="en-US"/>
        </a:p>
      </dgm:t>
    </dgm:pt>
    <dgm:pt modelId="{6701CF35-0BC1-46EB-A212-A4F4574F5EF1}" type="sibTrans" cxnId="{59EDE0CA-EC95-427B-ADD9-0047CCD9BD20}">
      <dgm:prSet/>
      <dgm:spPr/>
      <dgm:t>
        <a:bodyPr/>
        <a:lstStyle/>
        <a:p>
          <a:endParaRPr lang="en-US"/>
        </a:p>
      </dgm:t>
    </dgm:pt>
    <dgm:pt modelId="{93DA92EC-DF63-4426-8A17-4E0BCB725084}">
      <dgm:prSet/>
      <dgm:spPr/>
      <dgm:t>
        <a:bodyPr/>
        <a:lstStyle/>
        <a:p>
          <a:r>
            <a:rPr lang="en-US" dirty="0"/>
            <a:t>Copy</a:t>
          </a:r>
        </a:p>
      </dgm:t>
    </dgm:pt>
    <dgm:pt modelId="{B7F300D0-AAA1-4085-A6B3-30E4E62AFB42}" type="parTrans" cxnId="{4101400B-B9C9-4A41-B100-6803837B4DA4}">
      <dgm:prSet/>
      <dgm:spPr/>
      <dgm:t>
        <a:bodyPr/>
        <a:lstStyle/>
        <a:p>
          <a:endParaRPr lang="en-US"/>
        </a:p>
      </dgm:t>
    </dgm:pt>
    <dgm:pt modelId="{ADEC885D-B528-49DB-BE8F-316B023045E2}" type="sibTrans" cxnId="{4101400B-B9C9-4A41-B100-6803837B4DA4}">
      <dgm:prSet/>
      <dgm:spPr/>
      <dgm:t>
        <a:bodyPr/>
        <a:lstStyle/>
        <a:p>
          <a:endParaRPr lang="en-US"/>
        </a:p>
      </dgm:t>
    </dgm:pt>
    <dgm:pt modelId="{F4C02214-7DF5-43CF-BE00-059DF3BBE845}">
      <dgm:prSet/>
      <dgm:spPr/>
      <dgm:t>
        <a:bodyPr/>
        <a:lstStyle/>
        <a:p>
          <a:r>
            <a:rPr lang="en-US" dirty="0"/>
            <a:t>Copy</a:t>
          </a:r>
        </a:p>
      </dgm:t>
    </dgm:pt>
    <dgm:pt modelId="{AEF8E431-4228-48B2-B206-758B63B81ED3}" type="parTrans" cxnId="{606AF18B-0AA0-4602-A3AE-B5D25F417A29}">
      <dgm:prSet/>
      <dgm:spPr/>
      <dgm:t>
        <a:bodyPr/>
        <a:lstStyle/>
        <a:p>
          <a:endParaRPr lang="en-US"/>
        </a:p>
      </dgm:t>
    </dgm:pt>
    <dgm:pt modelId="{681D54EF-F221-46E1-835A-5F97A6F241CC}" type="sibTrans" cxnId="{606AF18B-0AA0-4602-A3AE-B5D25F417A29}">
      <dgm:prSet/>
      <dgm:spPr/>
      <dgm:t>
        <a:bodyPr/>
        <a:lstStyle/>
        <a:p>
          <a:endParaRPr lang="en-US"/>
        </a:p>
      </dgm:t>
    </dgm:pt>
    <dgm:pt modelId="{EC6D3A31-69B0-4E22-82B9-C060C009CBC9}">
      <dgm:prSet/>
      <dgm:spPr/>
      <dgm:t>
        <a:bodyPr/>
        <a:lstStyle/>
        <a:p>
          <a:r>
            <a:rPr lang="en-US" dirty="0"/>
            <a:t>Copy</a:t>
          </a:r>
        </a:p>
      </dgm:t>
    </dgm:pt>
    <dgm:pt modelId="{2023212D-4C10-4723-8FC0-82A90E9A1052}" type="parTrans" cxnId="{7939A071-C08D-4C52-9ACA-422D4E7640EC}">
      <dgm:prSet/>
      <dgm:spPr/>
      <dgm:t>
        <a:bodyPr/>
        <a:lstStyle/>
        <a:p>
          <a:endParaRPr lang="en-US"/>
        </a:p>
      </dgm:t>
    </dgm:pt>
    <dgm:pt modelId="{C49371AF-ACCD-4885-A3D5-A24F4EAAEC98}" type="sibTrans" cxnId="{7939A071-C08D-4C52-9ACA-422D4E7640EC}">
      <dgm:prSet/>
      <dgm:spPr/>
      <dgm:t>
        <a:bodyPr/>
        <a:lstStyle/>
        <a:p>
          <a:endParaRPr lang="en-US"/>
        </a:p>
      </dgm:t>
    </dgm:pt>
    <dgm:pt modelId="{9C4B46EB-45D5-4FD8-92C3-CD7149C63634}">
      <dgm:prSet/>
      <dgm:spPr/>
      <dgm:t>
        <a:bodyPr/>
        <a:lstStyle/>
        <a:p>
          <a:r>
            <a:rPr lang="en-US" dirty="0"/>
            <a:t>Copy</a:t>
          </a:r>
        </a:p>
      </dgm:t>
    </dgm:pt>
    <dgm:pt modelId="{1C14A353-B81D-45D6-A7A7-0EF6C057A2D2}" type="parTrans" cxnId="{6492B4F2-3B83-476A-ABC2-90BF2C50B090}">
      <dgm:prSet/>
      <dgm:spPr/>
      <dgm:t>
        <a:bodyPr/>
        <a:lstStyle/>
        <a:p>
          <a:endParaRPr lang="en-US"/>
        </a:p>
      </dgm:t>
    </dgm:pt>
    <dgm:pt modelId="{67B46928-DC17-4CEE-A102-205F6FF221D7}" type="sibTrans" cxnId="{6492B4F2-3B83-476A-ABC2-90BF2C50B090}">
      <dgm:prSet/>
      <dgm:spPr/>
      <dgm:t>
        <a:bodyPr/>
        <a:lstStyle/>
        <a:p>
          <a:endParaRPr lang="en-US"/>
        </a:p>
      </dgm:t>
    </dgm:pt>
    <dgm:pt modelId="{95F723D5-1137-4280-9DE0-D6367F712A87}">
      <dgm:prSet/>
      <dgm:spPr/>
      <dgm:t>
        <a:bodyPr/>
        <a:lstStyle/>
        <a:p>
          <a:r>
            <a:rPr lang="en-US" dirty="0"/>
            <a:t>Copy</a:t>
          </a:r>
        </a:p>
      </dgm:t>
    </dgm:pt>
    <dgm:pt modelId="{DCF7AA77-FBC6-44BA-8B42-E2CC730729AD}" type="parTrans" cxnId="{A80AB75D-9304-40D3-9096-A05CC7A698BF}">
      <dgm:prSet/>
      <dgm:spPr/>
      <dgm:t>
        <a:bodyPr/>
        <a:lstStyle/>
        <a:p>
          <a:endParaRPr lang="en-US"/>
        </a:p>
      </dgm:t>
    </dgm:pt>
    <dgm:pt modelId="{426EDF87-7FBF-4C42-B866-05F13496EE10}" type="sibTrans" cxnId="{A80AB75D-9304-40D3-9096-A05CC7A698BF}">
      <dgm:prSet/>
      <dgm:spPr/>
      <dgm:t>
        <a:bodyPr/>
        <a:lstStyle/>
        <a:p>
          <a:endParaRPr lang="en-US"/>
        </a:p>
      </dgm:t>
    </dgm:pt>
    <dgm:pt modelId="{1AEF55B8-1958-4152-B950-431CDEA6A219}">
      <dgm:prSet/>
      <dgm:spPr/>
      <dgm:t>
        <a:bodyPr/>
        <a:lstStyle/>
        <a:p>
          <a:r>
            <a:rPr lang="en-US" dirty="0"/>
            <a:t>Copy</a:t>
          </a:r>
        </a:p>
      </dgm:t>
    </dgm:pt>
    <dgm:pt modelId="{46742285-3DE4-4CC4-AF01-A132195D544C}" type="parTrans" cxnId="{27C4843E-84C1-4A1C-84F0-47287D0E74CA}">
      <dgm:prSet/>
      <dgm:spPr/>
      <dgm:t>
        <a:bodyPr/>
        <a:lstStyle/>
        <a:p>
          <a:endParaRPr lang="en-US"/>
        </a:p>
      </dgm:t>
    </dgm:pt>
    <dgm:pt modelId="{1E3E8622-D34A-49F3-8632-7C3A07EFE48B}" type="sibTrans" cxnId="{27C4843E-84C1-4A1C-84F0-47287D0E74CA}">
      <dgm:prSet/>
      <dgm:spPr/>
      <dgm:t>
        <a:bodyPr/>
        <a:lstStyle/>
        <a:p>
          <a:endParaRPr lang="en-US"/>
        </a:p>
      </dgm:t>
    </dgm:pt>
    <dgm:pt modelId="{1FA6DC31-0F04-45E2-9285-37E284C63659}">
      <dgm:prSet/>
      <dgm:spPr/>
      <dgm:t>
        <a:bodyPr/>
        <a:lstStyle/>
        <a:p>
          <a:r>
            <a:rPr lang="en-US" dirty="0"/>
            <a:t>Copy</a:t>
          </a:r>
        </a:p>
      </dgm:t>
    </dgm:pt>
    <dgm:pt modelId="{13F97667-8579-46B9-BEE4-8D13C57EB9CB}" type="parTrans" cxnId="{0032DCC3-0C55-4EB9-903C-52F80F53E3A9}">
      <dgm:prSet/>
      <dgm:spPr/>
      <dgm:t>
        <a:bodyPr/>
        <a:lstStyle/>
        <a:p>
          <a:endParaRPr lang="en-US"/>
        </a:p>
      </dgm:t>
    </dgm:pt>
    <dgm:pt modelId="{3C32AEC8-84EE-4BBC-8D27-7C836D0985C1}" type="sibTrans" cxnId="{0032DCC3-0C55-4EB9-903C-52F80F53E3A9}">
      <dgm:prSet/>
      <dgm:spPr/>
      <dgm:t>
        <a:bodyPr/>
        <a:lstStyle/>
        <a:p>
          <a:endParaRPr lang="en-US"/>
        </a:p>
      </dgm:t>
    </dgm:pt>
    <dgm:pt modelId="{AE35C8DA-ABC2-4803-BB8A-7282D8E28B4F}">
      <dgm:prSet/>
      <dgm:spPr/>
      <dgm:t>
        <a:bodyPr/>
        <a:lstStyle/>
        <a:p>
          <a:r>
            <a:rPr lang="en-US" dirty="0"/>
            <a:t>Copy</a:t>
          </a:r>
        </a:p>
      </dgm:t>
    </dgm:pt>
    <dgm:pt modelId="{26CF47AB-B197-4896-A7C2-04CA6AEBE577}" type="parTrans" cxnId="{4A1741BD-09B2-4D7F-BC16-52995F2CE2C4}">
      <dgm:prSet/>
      <dgm:spPr/>
      <dgm:t>
        <a:bodyPr/>
        <a:lstStyle/>
        <a:p>
          <a:endParaRPr lang="en-US"/>
        </a:p>
      </dgm:t>
    </dgm:pt>
    <dgm:pt modelId="{D2629418-0FC9-40A8-960B-87BA3ACFF955}" type="sibTrans" cxnId="{4A1741BD-09B2-4D7F-BC16-52995F2CE2C4}">
      <dgm:prSet/>
      <dgm:spPr/>
      <dgm:t>
        <a:bodyPr/>
        <a:lstStyle/>
        <a:p>
          <a:endParaRPr lang="en-US"/>
        </a:p>
      </dgm:t>
    </dgm:pt>
    <dgm:pt modelId="{381D022C-1F6A-442B-9FBC-1D2EE00411B3}">
      <dgm:prSet/>
      <dgm:spPr/>
      <dgm:t>
        <a:bodyPr/>
        <a:lstStyle/>
        <a:p>
          <a:r>
            <a:rPr lang="en-US" dirty="0"/>
            <a:t>Copy</a:t>
          </a:r>
        </a:p>
      </dgm:t>
    </dgm:pt>
    <dgm:pt modelId="{56E2A79A-3504-4785-BAF0-DE240BABA084}" type="parTrans" cxnId="{CFD3D119-425B-4726-86A8-5BADCB93289A}">
      <dgm:prSet/>
      <dgm:spPr/>
      <dgm:t>
        <a:bodyPr/>
        <a:lstStyle/>
        <a:p>
          <a:endParaRPr lang="en-US"/>
        </a:p>
      </dgm:t>
    </dgm:pt>
    <dgm:pt modelId="{C1D9194A-2519-4B15-8153-6D65253F257A}" type="sibTrans" cxnId="{CFD3D119-425B-4726-86A8-5BADCB93289A}">
      <dgm:prSet/>
      <dgm:spPr/>
      <dgm:t>
        <a:bodyPr/>
        <a:lstStyle/>
        <a:p>
          <a:endParaRPr lang="en-US"/>
        </a:p>
      </dgm:t>
    </dgm:pt>
    <dgm:pt modelId="{B9640F19-1A79-4A6E-96CD-663A405AB657}">
      <dgm:prSet/>
      <dgm:spPr/>
      <dgm:t>
        <a:bodyPr/>
        <a:lstStyle/>
        <a:p>
          <a:r>
            <a:rPr lang="en-US" dirty="0"/>
            <a:t>Copy</a:t>
          </a:r>
        </a:p>
      </dgm:t>
    </dgm:pt>
    <dgm:pt modelId="{7C375059-386A-4550-A695-E7FDB56FB33B}" type="parTrans" cxnId="{1CC78D34-4219-4098-8DD0-449F5DA41BB7}">
      <dgm:prSet/>
      <dgm:spPr/>
      <dgm:t>
        <a:bodyPr/>
        <a:lstStyle/>
        <a:p>
          <a:endParaRPr lang="en-US"/>
        </a:p>
      </dgm:t>
    </dgm:pt>
    <dgm:pt modelId="{6CE594F8-267B-4E91-83E4-76428A1E5D13}" type="sibTrans" cxnId="{1CC78D34-4219-4098-8DD0-449F5DA41BB7}">
      <dgm:prSet/>
      <dgm:spPr/>
      <dgm:t>
        <a:bodyPr/>
        <a:lstStyle/>
        <a:p>
          <a:endParaRPr lang="en-US"/>
        </a:p>
      </dgm:t>
    </dgm:pt>
    <dgm:pt modelId="{E7681068-5445-4398-B5B1-28BF61B7E753}">
      <dgm:prSet/>
      <dgm:spPr/>
      <dgm:t>
        <a:bodyPr/>
        <a:lstStyle/>
        <a:p>
          <a:r>
            <a:rPr lang="en-US" dirty="0"/>
            <a:t>Copy</a:t>
          </a:r>
        </a:p>
      </dgm:t>
    </dgm:pt>
    <dgm:pt modelId="{96D10081-F4C5-4C1D-8DCB-DEF28CF2E9D7}" type="parTrans" cxnId="{C23D6ED3-28C9-4CE4-9A12-06AD72240D97}">
      <dgm:prSet/>
      <dgm:spPr/>
      <dgm:t>
        <a:bodyPr/>
        <a:lstStyle/>
        <a:p>
          <a:endParaRPr lang="en-US"/>
        </a:p>
      </dgm:t>
    </dgm:pt>
    <dgm:pt modelId="{3D0DFAB8-6EB4-45BC-93D1-90CFD5560107}" type="sibTrans" cxnId="{C23D6ED3-28C9-4CE4-9A12-06AD72240D97}">
      <dgm:prSet/>
      <dgm:spPr/>
      <dgm:t>
        <a:bodyPr/>
        <a:lstStyle/>
        <a:p>
          <a:endParaRPr lang="en-US"/>
        </a:p>
      </dgm:t>
    </dgm:pt>
    <dgm:pt modelId="{CE984DFA-1011-463F-801F-EC51AE2C8955}">
      <dgm:prSet/>
      <dgm:spPr/>
      <dgm:t>
        <a:bodyPr/>
        <a:lstStyle/>
        <a:p>
          <a:r>
            <a:rPr lang="en-US" dirty="0"/>
            <a:t>Copy</a:t>
          </a:r>
        </a:p>
      </dgm:t>
    </dgm:pt>
    <dgm:pt modelId="{F1941E27-160C-4F67-AE73-1B496EDDCC88}" type="parTrans" cxnId="{C0A20F88-9897-464D-8237-BFEAECE8C4D8}">
      <dgm:prSet/>
      <dgm:spPr/>
      <dgm:t>
        <a:bodyPr/>
        <a:lstStyle/>
        <a:p>
          <a:endParaRPr lang="en-US"/>
        </a:p>
      </dgm:t>
    </dgm:pt>
    <dgm:pt modelId="{08BFC278-FDEC-41E2-A678-E7B9D31FEA26}" type="sibTrans" cxnId="{C0A20F88-9897-464D-8237-BFEAECE8C4D8}">
      <dgm:prSet/>
      <dgm:spPr/>
      <dgm:t>
        <a:bodyPr/>
        <a:lstStyle/>
        <a:p>
          <a:endParaRPr lang="en-US"/>
        </a:p>
      </dgm:t>
    </dgm:pt>
    <dgm:pt modelId="{C8A0154A-5D8D-44A0-BA9A-FA6DCB72C57B}">
      <dgm:prSet/>
      <dgm:spPr/>
      <dgm:t>
        <a:bodyPr/>
        <a:lstStyle/>
        <a:p>
          <a:r>
            <a:rPr lang="en-US" dirty="0"/>
            <a:t>Copy</a:t>
          </a:r>
        </a:p>
      </dgm:t>
    </dgm:pt>
    <dgm:pt modelId="{44678360-8829-4006-B8E5-E32BBFEBCA31}" type="parTrans" cxnId="{24A1C99A-085B-4709-9561-0FC1B677C302}">
      <dgm:prSet/>
      <dgm:spPr/>
      <dgm:t>
        <a:bodyPr/>
        <a:lstStyle/>
        <a:p>
          <a:endParaRPr lang="en-US"/>
        </a:p>
      </dgm:t>
    </dgm:pt>
    <dgm:pt modelId="{0C23B724-B592-4F28-A440-7E277A79102A}" type="sibTrans" cxnId="{24A1C99A-085B-4709-9561-0FC1B677C302}">
      <dgm:prSet/>
      <dgm:spPr/>
      <dgm:t>
        <a:bodyPr/>
        <a:lstStyle/>
        <a:p>
          <a:endParaRPr lang="en-US"/>
        </a:p>
      </dgm:t>
    </dgm:pt>
    <dgm:pt modelId="{52C27BF9-72ED-42F0-8324-4225F05DB151}">
      <dgm:prSet/>
      <dgm:spPr/>
      <dgm:t>
        <a:bodyPr/>
        <a:lstStyle/>
        <a:p>
          <a:r>
            <a:rPr lang="en-US" dirty="0"/>
            <a:t>Copy</a:t>
          </a:r>
        </a:p>
      </dgm:t>
    </dgm:pt>
    <dgm:pt modelId="{C9AB1B3A-352D-4DB2-9E83-699F0ABB145F}" type="parTrans" cxnId="{F8819228-64FA-46EB-A764-79C3ED9782C0}">
      <dgm:prSet/>
      <dgm:spPr/>
      <dgm:t>
        <a:bodyPr/>
        <a:lstStyle/>
        <a:p>
          <a:endParaRPr lang="en-US"/>
        </a:p>
      </dgm:t>
    </dgm:pt>
    <dgm:pt modelId="{406FDEC5-C119-4B8E-9DD5-083375AFC875}" type="sibTrans" cxnId="{F8819228-64FA-46EB-A764-79C3ED9782C0}">
      <dgm:prSet/>
      <dgm:spPr/>
      <dgm:t>
        <a:bodyPr/>
        <a:lstStyle/>
        <a:p>
          <a:endParaRPr lang="en-US"/>
        </a:p>
      </dgm:t>
    </dgm:pt>
    <dgm:pt modelId="{5DD934D6-21BB-4BD7-95EC-7CFC8561AFDE}" type="pres">
      <dgm:prSet presAssocID="{91E2ECE6-B22E-46D9-8F54-E5CB9344D4E3}" presName="mainComposite" presStyleCnt="0">
        <dgm:presLayoutVars>
          <dgm:chPref val="1"/>
          <dgm:dir/>
          <dgm:animOne val="branch"/>
          <dgm:animLvl val="lvl"/>
          <dgm:resizeHandles val="exact"/>
        </dgm:presLayoutVars>
      </dgm:prSet>
      <dgm:spPr/>
    </dgm:pt>
    <dgm:pt modelId="{8DEDFCD2-E3EC-44D4-8B5C-D51E4CDEE13B}" type="pres">
      <dgm:prSet presAssocID="{91E2ECE6-B22E-46D9-8F54-E5CB9344D4E3}" presName="hierFlow" presStyleCnt="0"/>
      <dgm:spPr/>
    </dgm:pt>
    <dgm:pt modelId="{51058F8B-CEED-4C47-AD6A-696EB9079436}" type="pres">
      <dgm:prSet presAssocID="{91E2ECE6-B22E-46D9-8F54-E5CB9344D4E3}" presName="hierChild1" presStyleCnt="0">
        <dgm:presLayoutVars>
          <dgm:chPref val="1"/>
          <dgm:animOne val="branch"/>
          <dgm:animLvl val="lvl"/>
        </dgm:presLayoutVars>
      </dgm:prSet>
      <dgm:spPr/>
    </dgm:pt>
    <dgm:pt modelId="{D91AF6F9-5EED-46D3-BEB8-4C9267DF7568}" type="pres">
      <dgm:prSet presAssocID="{A7FD1197-1766-475D-B024-8979B497F0E4}" presName="Name14" presStyleCnt="0"/>
      <dgm:spPr/>
    </dgm:pt>
    <dgm:pt modelId="{B5955A20-1592-4A6E-9B78-53FB6DE07FC1}" type="pres">
      <dgm:prSet presAssocID="{A7FD1197-1766-475D-B024-8979B497F0E4}" presName="level1Shape" presStyleLbl="node0" presStyleIdx="0" presStyleCnt="1" custLinFactY="-500000" custLinFactNeighborX="-2046" custLinFactNeighborY="-512797">
        <dgm:presLayoutVars>
          <dgm:chPref val="3"/>
        </dgm:presLayoutVars>
      </dgm:prSet>
      <dgm:spPr/>
    </dgm:pt>
    <dgm:pt modelId="{045F8796-74F9-4094-A296-F00D2DCC8ABF}" type="pres">
      <dgm:prSet presAssocID="{A7FD1197-1766-475D-B024-8979B497F0E4}" presName="hierChild2" presStyleCnt="0"/>
      <dgm:spPr/>
    </dgm:pt>
    <dgm:pt modelId="{01C8E75E-4B0A-4CF7-ADA2-FEB1B559EE05}" type="pres">
      <dgm:prSet presAssocID="{A8F5BD84-5BD9-45AD-B9C2-EDE5D66D7C35}" presName="Name19" presStyleLbl="parChTrans1D2" presStyleIdx="0" presStyleCnt="1"/>
      <dgm:spPr/>
    </dgm:pt>
    <dgm:pt modelId="{21259DAB-27E9-40CB-959D-41F6CB02EFC7}" type="pres">
      <dgm:prSet presAssocID="{7E07AD1C-2CA7-4456-8EA3-3A63902AD9D1}" presName="Name21" presStyleCnt="0"/>
      <dgm:spPr/>
    </dgm:pt>
    <dgm:pt modelId="{9BA91EE3-75B7-42BB-B710-DAD1ED4759BE}" type="pres">
      <dgm:prSet presAssocID="{7E07AD1C-2CA7-4456-8EA3-3A63902AD9D1}" presName="level2Shape" presStyleLbl="asst1" presStyleIdx="0" presStyleCnt="1" custLinFactY="-400000" custLinFactNeighborX="-2046" custLinFactNeighborY="-440519"/>
      <dgm:spPr/>
    </dgm:pt>
    <dgm:pt modelId="{6604FEB3-E8CF-4800-B26C-87BD78E7377A}" type="pres">
      <dgm:prSet presAssocID="{7E07AD1C-2CA7-4456-8EA3-3A63902AD9D1}" presName="hierChild3" presStyleCnt="0"/>
      <dgm:spPr/>
    </dgm:pt>
    <dgm:pt modelId="{630E097E-A211-4E36-A566-94FAF11B130D}" type="pres">
      <dgm:prSet presAssocID="{84FD1F5A-749B-4903-8DD6-E26198576202}" presName="Name19" presStyleLbl="parChTrans1D3" presStyleIdx="0" presStyleCnt="3"/>
      <dgm:spPr/>
    </dgm:pt>
    <dgm:pt modelId="{5A7BE9ED-52D3-4276-99D0-A54B0716FE60}" type="pres">
      <dgm:prSet presAssocID="{43133492-9366-4EA0-8AE5-904F1D6C6D38}" presName="Name21" presStyleCnt="0"/>
      <dgm:spPr/>
    </dgm:pt>
    <dgm:pt modelId="{31ABA5A0-0C62-4452-A01D-D5934A41C4B5}" type="pres">
      <dgm:prSet presAssocID="{43133492-9366-4EA0-8AE5-904F1D6C6D38}" presName="level2Shape" presStyleLbl="node3" presStyleIdx="0" presStyleCnt="3" custLinFactY="-330696" custLinFactNeighborX="-2046" custLinFactNeighborY="-400000"/>
      <dgm:spPr/>
    </dgm:pt>
    <dgm:pt modelId="{CE4E08D2-A799-4016-B1EE-5CD3C29F7368}" type="pres">
      <dgm:prSet presAssocID="{43133492-9366-4EA0-8AE5-904F1D6C6D38}" presName="hierChild3" presStyleCnt="0"/>
      <dgm:spPr/>
    </dgm:pt>
    <dgm:pt modelId="{0D0E04F9-6627-46CA-B980-D528462DA54B}" type="pres">
      <dgm:prSet presAssocID="{3AC1B4B4-D74B-4174-8757-42ED92AD31BE}" presName="Name19" presStyleLbl="parChTrans1D4" presStyleIdx="0" presStyleCnt="55"/>
      <dgm:spPr/>
    </dgm:pt>
    <dgm:pt modelId="{503EAAE1-8B4A-45D1-9795-C6ED1194F1FD}" type="pres">
      <dgm:prSet presAssocID="{F3262046-40B9-46B1-9F74-A6984535ACA4}" presName="Name21" presStyleCnt="0"/>
      <dgm:spPr/>
    </dgm:pt>
    <dgm:pt modelId="{1689F7DD-C56A-4CFA-8E48-8E035DA40DF4}" type="pres">
      <dgm:prSet presAssocID="{F3262046-40B9-46B1-9F74-A6984535ACA4}" presName="level2Shape" presStyleLbl="node4" presStyleIdx="0" presStyleCnt="55" custLinFactY="-300000" custLinFactNeighborX="-2974" custLinFactNeighborY="-383329"/>
      <dgm:spPr/>
    </dgm:pt>
    <dgm:pt modelId="{E5526020-1591-4807-A12B-3B587361240F}" type="pres">
      <dgm:prSet presAssocID="{F3262046-40B9-46B1-9F74-A6984535ACA4}" presName="hierChild3" presStyleCnt="0"/>
      <dgm:spPr/>
    </dgm:pt>
    <dgm:pt modelId="{12F414E4-0035-4E9F-9A87-4645D2F20CC2}" type="pres">
      <dgm:prSet presAssocID="{DBB11F2E-91E2-40BA-8648-34E6149BBC4B}" presName="Name19" presStyleLbl="parChTrans1D4" presStyleIdx="1" presStyleCnt="55"/>
      <dgm:spPr/>
    </dgm:pt>
    <dgm:pt modelId="{48F49C1C-7CF1-4965-B3F7-E750D65A2D64}" type="pres">
      <dgm:prSet presAssocID="{E6D475A4-6D1C-427F-B64C-B5B5BD6B4775}" presName="Name21" presStyleCnt="0"/>
      <dgm:spPr/>
    </dgm:pt>
    <dgm:pt modelId="{C91D7104-4601-4828-BFDB-91645771B9B7}" type="pres">
      <dgm:prSet presAssocID="{E6D475A4-6D1C-427F-B64C-B5B5BD6B4775}" presName="level2Shape" presStyleLbl="node4" presStyleIdx="1" presStyleCnt="55" custLinFactY="-273506" custLinFactNeighborX="-430" custLinFactNeighborY="-300000"/>
      <dgm:spPr/>
    </dgm:pt>
    <dgm:pt modelId="{C31EC673-F4E2-4538-95BE-894807033C32}" type="pres">
      <dgm:prSet presAssocID="{E6D475A4-6D1C-427F-B64C-B5B5BD6B4775}" presName="hierChild3" presStyleCnt="0"/>
      <dgm:spPr/>
    </dgm:pt>
    <dgm:pt modelId="{3B26392B-ADA2-493C-BA27-4BAEE50A48B3}" type="pres">
      <dgm:prSet presAssocID="{FC7C0CEE-62C2-4934-BFB1-322C61F6A5BB}" presName="Name19" presStyleLbl="parChTrans1D4" presStyleIdx="2" presStyleCnt="55"/>
      <dgm:spPr/>
    </dgm:pt>
    <dgm:pt modelId="{BBE48331-2D8D-429F-8FBA-068433B29924}" type="pres">
      <dgm:prSet presAssocID="{73E00D39-962B-4CB9-8A07-535935925ACC}" presName="Name21" presStyleCnt="0"/>
      <dgm:spPr/>
    </dgm:pt>
    <dgm:pt modelId="{1F8EEE6B-E5BE-4858-8B22-B0138EC2F9BA}" type="pres">
      <dgm:prSet presAssocID="{73E00D39-962B-4CB9-8A07-535935925ACC}" presName="level2Shape" presStyleLbl="node4" presStyleIdx="2" presStyleCnt="55"/>
      <dgm:spPr/>
    </dgm:pt>
    <dgm:pt modelId="{6BA11E12-10A8-44B9-B3BC-FBD3DDC4BFDF}" type="pres">
      <dgm:prSet presAssocID="{73E00D39-962B-4CB9-8A07-535935925ACC}" presName="hierChild3" presStyleCnt="0"/>
      <dgm:spPr/>
    </dgm:pt>
    <dgm:pt modelId="{DA87C359-4571-4FB9-AC4B-19EABB80DE9B}" type="pres">
      <dgm:prSet presAssocID="{DCF7AA77-FBC6-44BA-8B42-E2CC730729AD}" presName="Name19" presStyleLbl="parChTrans1D4" presStyleIdx="3" presStyleCnt="55"/>
      <dgm:spPr/>
    </dgm:pt>
    <dgm:pt modelId="{D47279B5-5819-45DC-8DA2-955295D9D623}" type="pres">
      <dgm:prSet presAssocID="{95F723D5-1137-4280-9DE0-D6367F712A87}" presName="Name21" presStyleCnt="0"/>
      <dgm:spPr/>
    </dgm:pt>
    <dgm:pt modelId="{5A5A45DE-FFF0-4920-A093-2C8CA4E85B5F}" type="pres">
      <dgm:prSet presAssocID="{95F723D5-1137-4280-9DE0-D6367F712A87}" presName="level2Shape" presStyleLbl="node4" presStyleIdx="3" presStyleCnt="55"/>
      <dgm:spPr/>
    </dgm:pt>
    <dgm:pt modelId="{7D4F7FDC-00AF-4C03-9F02-A76A07EA8CD1}" type="pres">
      <dgm:prSet presAssocID="{95F723D5-1137-4280-9DE0-D6367F712A87}" presName="hierChild3" presStyleCnt="0"/>
      <dgm:spPr/>
    </dgm:pt>
    <dgm:pt modelId="{BA3BA353-5E89-4D53-8665-E8FC4383B198}" type="pres">
      <dgm:prSet presAssocID="{CE400642-C691-4FA9-88CD-E689320ADDDD}" presName="Name19" presStyleLbl="parChTrans1D4" presStyleIdx="4" presStyleCnt="55"/>
      <dgm:spPr/>
    </dgm:pt>
    <dgm:pt modelId="{5E93FF5B-2F72-4C05-AC8D-2FB882FC94BB}" type="pres">
      <dgm:prSet presAssocID="{DC2E68C3-D556-49C5-9C9D-EF740BC020CF}" presName="Name21" presStyleCnt="0"/>
      <dgm:spPr/>
    </dgm:pt>
    <dgm:pt modelId="{12F67421-2B12-4908-A6C2-8900CB1B0693}" type="pres">
      <dgm:prSet presAssocID="{DC2E68C3-D556-49C5-9C9D-EF740BC020CF}" presName="level2Shape" presStyleLbl="node4" presStyleIdx="4" presStyleCnt="55" custLinFactY="-273506" custLinFactNeighborX="-430" custLinFactNeighborY="-300000"/>
      <dgm:spPr/>
    </dgm:pt>
    <dgm:pt modelId="{43C17FB2-1E47-4EBB-8F11-BEFD37C1A8B6}" type="pres">
      <dgm:prSet presAssocID="{DC2E68C3-D556-49C5-9C9D-EF740BC020CF}" presName="hierChild3" presStyleCnt="0"/>
      <dgm:spPr/>
    </dgm:pt>
    <dgm:pt modelId="{73D2502D-BDAA-4EF1-B38F-701D9E7944E4}" type="pres">
      <dgm:prSet presAssocID="{AB4999A3-E334-4A49-8318-82C60B178EA0}" presName="Name19" presStyleLbl="parChTrans1D4" presStyleIdx="5" presStyleCnt="55"/>
      <dgm:spPr/>
    </dgm:pt>
    <dgm:pt modelId="{75C84A41-072E-4FE2-A33C-7469A7F61ED2}" type="pres">
      <dgm:prSet presAssocID="{956BFE93-E1D6-4576-8EC1-BAFA30A2E02D}" presName="Name21" presStyleCnt="0"/>
      <dgm:spPr/>
    </dgm:pt>
    <dgm:pt modelId="{91626524-E383-4B56-961B-67F97E9F5CFF}" type="pres">
      <dgm:prSet presAssocID="{956BFE93-E1D6-4576-8EC1-BAFA30A2E02D}" presName="level2Shape" presStyleLbl="node4" presStyleIdx="5" presStyleCnt="55"/>
      <dgm:spPr/>
    </dgm:pt>
    <dgm:pt modelId="{5A9B4F91-7C06-48F0-BA20-5786FB353A9F}" type="pres">
      <dgm:prSet presAssocID="{956BFE93-E1D6-4576-8EC1-BAFA30A2E02D}" presName="hierChild3" presStyleCnt="0"/>
      <dgm:spPr/>
    </dgm:pt>
    <dgm:pt modelId="{C46B3C8C-4938-47DE-A448-2C37ACD11ECE}" type="pres">
      <dgm:prSet presAssocID="{46742285-3DE4-4CC4-AF01-A132195D544C}" presName="Name19" presStyleLbl="parChTrans1D4" presStyleIdx="6" presStyleCnt="55"/>
      <dgm:spPr/>
    </dgm:pt>
    <dgm:pt modelId="{FB6163D6-8817-4451-A05B-2FD5713A3C41}" type="pres">
      <dgm:prSet presAssocID="{1AEF55B8-1958-4152-B950-431CDEA6A219}" presName="Name21" presStyleCnt="0"/>
      <dgm:spPr/>
    </dgm:pt>
    <dgm:pt modelId="{5F912545-4F67-43DE-86AD-4945EC172062}" type="pres">
      <dgm:prSet presAssocID="{1AEF55B8-1958-4152-B950-431CDEA6A219}" presName="level2Shape" presStyleLbl="node4" presStyleIdx="6" presStyleCnt="55"/>
      <dgm:spPr/>
    </dgm:pt>
    <dgm:pt modelId="{79A5DBA4-E7E0-4CB6-A73F-1669CA718C89}" type="pres">
      <dgm:prSet presAssocID="{1AEF55B8-1958-4152-B950-431CDEA6A219}" presName="hierChild3" presStyleCnt="0"/>
      <dgm:spPr/>
    </dgm:pt>
    <dgm:pt modelId="{8037B2B2-979E-4E9B-BF62-0BE3496C449B}" type="pres">
      <dgm:prSet presAssocID="{0BA54C93-2EF9-4DB4-AEFC-2045DB37BE3A}" presName="Name19" presStyleLbl="parChTrans1D4" presStyleIdx="7" presStyleCnt="55"/>
      <dgm:spPr/>
    </dgm:pt>
    <dgm:pt modelId="{5E92F4A1-712E-4BE0-A9DB-089FA0B70B49}" type="pres">
      <dgm:prSet presAssocID="{6DBA0FC7-6C69-433D-BEC0-B6DC1B365D1D}" presName="Name21" presStyleCnt="0"/>
      <dgm:spPr/>
    </dgm:pt>
    <dgm:pt modelId="{330D9EA4-1C09-461F-AFE3-2A9C4BF97955}" type="pres">
      <dgm:prSet presAssocID="{6DBA0FC7-6C69-433D-BEC0-B6DC1B365D1D}" presName="level2Shape" presStyleLbl="node4" presStyleIdx="7" presStyleCnt="55" custLinFactY="-300000" custLinFactNeighborX="-2974" custLinFactNeighborY="-383329"/>
      <dgm:spPr/>
    </dgm:pt>
    <dgm:pt modelId="{EB3C9A93-ED29-4336-89CD-AFF83A64EEED}" type="pres">
      <dgm:prSet presAssocID="{6DBA0FC7-6C69-433D-BEC0-B6DC1B365D1D}" presName="hierChild3" presStyleCnt="0"/>
      <dgm:spPr/>
    </dgm:pt>
    <dgm:pt modelId="{3416EC66-F824-47A0-AA17-E612316F0743}" type="pres">
      <dgm:prSet presAssocID="{F2B74E68-BA14-4A35-B755-81AAA66200A2}" presName="Name19" presStyleLbl="parChTrans1D4" presStyleIdx="8" presStyleCnt="55"/>
      <dgm:spPr/>
    </dgm:pt>
    <dgm:pt modelId="{C11FD86D-31F2-4F39-9E5D-CFBC37113A7A}" type="pres">
      <dgm:prSet presAssocID="{68B51C50-D60F-4B82-9512-63F40C076B83}" presName="Name21" presStyleCnt="0"/>
      <dgm:spPr/>
    </dgm:pt>
    <dgm:pt modelId="{350434C1-EF66-489F-A615-CFAA43F26502}" type="pres">
      <dgm:prSet presAssocID="{68B51C50-D60F-4B82-9512-63F40C076B83}" presName="level2Shape" presStyleLbl="node4" presStyleIdx="8" presStyleCnt="55" custLinFactY="-273506" custLinFactNeighborX="-430" custLinFactNeighborY="-300000"/>
      <dgm:spPr/>
    </dgm:pt>
    <dgm:pt modelId="{31493FC7-1503-47D6-95C5-8602BA1E283C}" type="pres">
      <dgm:prSet presAssocID="{68B51C50-D60F-4B82-9512-63F40C076B83}" presName="hierChild3" presStyleCnt="0"/>
      <dgm:spPr/>
    </dgm:pt>
    <dgm:pt modelId="{E5F078CD-109D-41A0-A70C-4A1B8491748B}" type="pres">
      <dgm:prSet presAssocID="{2A219549-5D75-43A2-BC99-6B5198C0951A}" presName="Name19" presStyleLbl="parChTrans1D4" presStyleIdx="9" presStyleCnt="55"/>
      <dgm:spPr/>
    </dgm:pt>
    <dgm:pt modelId="{C24085C5-AE77-45FB-9EAF-C29A31C842E7}" type="pres">
      <dgm:prSet presAssocID="{03FB0184-F1C0-4438-9644-B78DE9D9F644}" presName="Name21" presStyleCnt="0"/>
      <dgm:spPr/>
    </dgm:pt>
    <dgm:pt modelId="{EADE26F2-6DD5-4B46-B957-FC63AC6390CE}" type="pres">
      <dgm:prSet presAssocID="{03FB0184-F1C0-4438-9644-B78DE9D9F644}" presName="level2Shape" presStyleLbl="node4" presStyleIdx="9" presStyleCnt="55"/>
      <dgm:spPr/>
    </dgm:pt>
    <dgm:pt modelId="{0AB096B4-0EE4-4DB3-AB8C-49321BD21258}" type="pres">
      <dgm:prSet presAssocID="{03FB0184-F1C0-4438-9644-B78DE9D9F644}" presName="hierChild3" presStyleCnt="0"/>
      <dgm:spPr/>
    </dgm:pt>
    <dgm:pt modelId="{CCB7FA71-986E-4E11-92F8-7E860CFE8532}" type="pres">
      <dgm:prSet presAssocID="{13F97667-8579-46B9-BEE4-8D13C57EB9CB}" presName="Name19" presStyleLbl="parChTrans1D4" presStyleIdx="10" presStyleCnt="55"/>
      <dgm:spPr/>
    </dgm:pt>
    <dgm:pt modelId="{DB84C269-D7FB-4124-838A-AE98CB907A5F}" type="pres">
      <dgm:prSet presAssocID="{1FA6DC31-0F04-45E2-9285-37E284C63659}" presName="Name21" presStyleCnt="0"/>
      <dgm:spPr/>
    </dgm:pt>
    <dgm:pt modelId="{2C786014-5CCE-48D0-8CB0-AB6ADD9FFC00}" type="pres">
      <dgm:prSet presAssocID="{1FA6DC31-0F04-45E2-9285-37E284C63659}" presName="level2Shape" presStyleLbl="node4" presStyleIdx="10" presStyleCnt="55"/>
      <dgm:spPr/>
    </dgm:pt>
    <dgm:pt modelId="{1FD942CA-4BC8-4335-AF30-519C3C8014C2}" type="pres">
      <dgm:prSet presAssocID="{1FA6DC31-0F04-45E2-9285-37E284C63659}" presName="hierChild3" presStyleCnt="0"/>
      <dgm:spPr/>
    </dgm:pt>
    <dgm:pt modelId="{5E1EC853-2AD0-473E-895E-0CEA3FFBA8F1}" type="pres">
      <dgm:prSet presAssocID="{88507DD6-D893-46AE-BC12-DAE1CEE12DFE}" presName="Name19" presStyleLbl="parChTrans1D4" presStyleIdx="11" presStyleCnt="55"/>
      <dgm:spPr/>
    </dgm:pt>
    <dgm:pt modelId="{A0D9EA27-01E1-4409-978A-1B11B9AF3F6E}" type="pres">
      <dgm:prSet presAssocID="{92A316E6-FDEF-409E-BB1F-381462359A9F}" presName="Name21" presStyleCnt="0"/>
      <dgm:spPr/>
    </dgm:pt>
    <dgm:pt modelId="{78C64340-92E0-48A4-B25D-6ADC2B8D8912}" type="pres">
      <dgm:prSet presAssocID="{92A316E6-FDEF-409E-BB1F-381462359A9F}" presName="level2Shape" presStyleLbl="node4" presStyleIdx="11" presStyleCnt="55" custLinFactY="-273506" custLinFactNeighborX="-430" custLinFactNeighborY="-300000"/>
      <dgm:spPr/>
    </dgm:pt>
    <dgm:pt modelId="{E23B2F40-357C-49CB-A549-30948EEFCB56}" type="pres">
      <dgm:prSet presAssocID="{92A316E6-FDEF-409E-BB1F-381462359A9F}" presName="hierChild3" presStyleCnt="0"/>
      <dgm:spPr/>
    </dgm:pt>
    <dgm:pt modelId="{A1A7ADFA-F0D4-4A60-A158-62904A3DF68D}" type="pres">
      <dgm:prSet presAssocID="{2B068AC9-2920-4DB4-A448-FCE510EF5348}" presName="Name19" presStyleLbl="parChTrans1D4" presStyleIdx="12" presStyleCnt="55"/>
      <dgm:spPr/>
    </dgm:pt>
    <dgm:pt modelId="{3D355B37-8FA1-4AE4-B8E3-EF44508861A4}" type="pres">
      <dgm:prSet presAssocID="{6AFA3AC0-AFC1-4D80-B919-B355BF41460E}" presName="Name21" presStyleCnt="0"/>
      <dgm:spPr/>
    </dgm:pt>
    <dgm:pt modelId="{032129BC-D10A-47FC-B0C1-9F2D5AE4012F}" type="pres">
      <dgm:prSet presAssocID="{6AFA3AC0-AFC1-4D80-B919-B355BF41460E}" presName="level2Shape" presStyleLbl="node4" presStyleIdx="12" presStyleCnt="55"/>
      <dgm:spPr/>
    </dgm:pt>
    <dgm:pt modelId="{84CA9B0E-0184-4A03-A594-314E7B389070}" type="pres">
      <dgm:prSet presAssocID="{6AFA3AC0-AFC1-4D80-B919-B355BF41460E}" presName="hierChild3" presStyleCnt="0"/>
      <dgm:spPr/>
    </dgm:pt>
    <dgm:pt modelId="{6A2F5DC9-B229-4335-8B1E-28B68C8931C6}" type="pres">
      <dgm:prSet presAssocID="{26CF47AB-B197-4896-A7C2-04CA6AEBE577}" presName="Name19" presStyleLbl="parChTrans1D4" presStyleIdx="13" presStyleCnt="55"/>
      <dgm:spPr/>
    </dgm:pt>
    <dgm:pt modelId="{2FD62F01-075A-4917-86E0-8939E1DC8DBA}" type="pres">
      <dgm:prSet presAssocID="{AE35C8DA-ABC2-4803-BB8A-7282D8E28B4F}" presName="Name21" presStyleCnt="0"/>
      <dgm:spPr/>
    </dgm:pt>
    <dgm:pt modelId="{5CDB42BD-0305-4CF8-9145-9F5FEFA1B2B8}" type="pres">
      <dgm:prSet presAssocID="{AE35C8DA-ABC2-4803-BB8A-7282D8E28B4F}" presName="level2Shape" presStyleLbl="node4" presStyleIdx="13" presStyleCnt="55"/>
      <dgm:spPr/>
    </dgm:pt>
    <dgm:pt modelId="{D817D2B2-F3B2-4E5F-8F7F-47740CEFA57A}" type="pres">
      <dgm:prSet presAssocID="{AE35C8DA-ABC2-4803-BB8A-7282D8E28B4F}" presName="hierChild3" presStyleCnt="0"/>
      <dgm:spPr/>
    </dgm:pt>
    <dgm:pt modelId="{49D65E21-1901-4CEC-A51A-8FEC326E81C5}" type="pres">
      <dgm:prSet presAssocID="{D78633B5-309A-4236-AFF9-DB0771487984}" presName="Name19" presStyleLbl="parChTrans1D4" presStyleIdx="14" presStyleCnt="55"/>
      <dgm:spPr/>
    </dgm:pt>
    <dgm:pt modelId="{39169DC6-A0E6-4589-ACBE-4A0DA47208B6}" type="pres">
      <dgm:prSet presAssocID="{DA4E55B1-6335-41BA-9640-47667DBF36EE}" presName="Name21" presStyleCnt="0"/>
      <dgm:spPr/>
    </dgm:pt>
    <dgm:pt modelId="{5ABD30E0-21B5-4F42-B775-4982C28032E1}" type="pres">
      <dgm:prSet presAssocID="{DA4E55B1-6335-41BA-9640-47667DBF36EE}" presName="level2Shape" presStyleLbl="node4" presStyleIdx="14" presStyleCnt="55" custLinFactY="-300000" custLinFactNeighborX="-2974" custLinFactNeighborY="-383329"/>
      <dgm:spPr/>
    </dgm:pt>
    <dgm:pt modelId="{B15A1E9A-4160-4DAC-A89D-271AD9D2C8FA}" type="pres">
      <dgm:prSet presAssocID="{DA4E55B1-6335-41BA-9640-47667DBF36EE}" presName="hierChild3" presStyleCnt="0"/>
      <dgm:spPr/>
    </dgm:pt>
    <dgm:pt modelId="{804435B2-4FB4-4B91-B65C-D60FFB523EC5}" type="pres">
      <dgm:prSet presAssocID="{FC0B241C-38DC-438B-A27B-243679E63758}" presName="Name19" presStyleLbl="parChTrans1D4" presStyleIdx="15" presStyleCnt="55"/>
      <dgm:spPr/>
    </dgm:pt>
    <dgm:pt modelId="{257F4775-DECD-470E-997E-D716C2EF09AE}" type="pres">
      <dgm:prSet presAssocID="{586D475E-0934-451C-9EBD-DF5F5D3EC7B8}" presName="Name21" presStyleCnt="0"/>
      <dgm:spPr/>
    </dgm:pt>
    <dgm:pt modelId="{C0D78F84-6667-47F3-8091-957367CFF407}" type="pres">
      <dgm:prSet presAssocID="{586D475E-0934-451C-9EBD-DF5F5D3EC7B8}" presName="level2Shape" presStyleLbl="node4" presStyleIdx="15" presStyleCnt="55" custLinFactY="-273506" custLinFactNeighborX="-430" custLinFactNeighborY="-300000"/>
      <dgm:spPr/>
    </dgm:pt>
    <dgm:pt modelId="{DD53A3C6-658A-499E-B598-60D84058F842}" type="pres">
      <dgm:prSet presAssocID="{586D475E-0934-451C-9EBD-DF5F5D3EC7B8}" presName="hierChild3" presStyleCnt="0"/>
      <dgm:spPr/>
    </dgm:pt>
    <dgm:pt modelId="{5216E51A-BE50-44C8-ACBC-8E8A01A25D01}" type="pres">
      <dgm:prSet presAssocID="{B140A40E-204F-4E7F-B2A1-55FD5CE5AA6D}" presName="Name19" presStyleLbl="parChTrans1D4" presStyleIdx="16" presStyleCnt="55"/>
      <dgm:spPr/>
    </dgm:pt>
    <dgm:pt modelId="{59B2FB44-16A1-4B17-A71A-6FD4F679ED80}" type="pres">
      <dgm:prSet presAssocID="{854F8732-E349-4B6D-8095-5532639BBC7C}" presName="Name21" presStyleCnt="0"/>
      <dgm:spPr/>
    </dgm:pt>
    <dgm:pt modelId="{7822D2CC-9F59-4740-A043-36EA99DA9B5D}" type="pres">
      <dgm:prSet presAssocID="{854F8732-E349-4B6D-8095-5532639BBC7C}" presName="level2Shape" presStyleLbl="node4" presStyleIdx="16" presStyleCnt="55"/>
      <dgm:spPr/>
    </dgm:pt>
    <dgm:pt modelId="{D8AF35B5-D2E6-494F-BD6B-522037C9F469}" type="pres">
      <dgm:prSet presAssocID="{854F8732-E349-4B6D-8095-5532639BBC7C}" presName="hierChild3" presStyleCnt="0"/>
      <dgm:spPr/>
    </dgm:pt>
    <dgm:pt modelId="{D4950497-A8D9-44B0-9C59-DB84B5D064E1}" type="pres">
      <dgm:prSet presAssocID="{56E2A79A-3504-4785-BAF0-DE240BABA084}" presName="Name19" presStyleLbl="parChTrans1D4" presStyleIdx="17" presStyleCnt="55"/>
      <dgm:spPr/>
    </dgm:pt>
    <dgm:pt modelId="{689B0146-B8AC-4326-AA59-DEDA0440DF65}" type="pres">
      <dgm:prSet presAssocID="{381D022C-1F6A-442B-9FBC-1D2EE00411B3}" presName="Name21" presStyleCnt="0"/>
      <dgm:spPr/>
    </dgm:pt>
    <dgm:pt modelId="{E8E8EFCB-6B79-422E-893C-CA1FBEFDF531}" type="pres">
      <dgm:prSet presAssocID="{381D022C-1F6A-442B-9FBC-1D2EE00411B3}" presName="level2Shape" presStyleLbl="node4" presStyleIdx="17" presStyleCnt="55"/>
      <dgm:spPr/>
    </dgm:pt>
    <dgm:pt modelId="{B64F1A91-54EC-4ED4-9A84-B6E1CD2304CA}" type="pres">
      <dgm:prSet presAssocID="{381D022C-1F6A-442B-9FBC-1D2EE00411B3}" presName="hierChild3" presStyleCnt="0"/>
      <dgm:spPr/>
    </dgm:pt>
    <dgm:pt modelId="{BDA934CC-4187-4082-916B-26DF22E0EDD7}" type="pres">
      <dgm:prSet presAssocID="{DD99A1C9-F8CA-4583-8F0D-7F75F88D3CC1}" presName="Name19" presStyleLbl="parChTrans1D4" presStyleIdx="18" presStyleCnt="55"/>
      <dgm:spPr/>
    </dgm:pt>
    <dgm:pt modelId="{E671415F-DEE9-49AE-BC3F-3FFE649A77CA}" type="pres">
      <dgm:prSet presAssocID="{FB535EB9-3E53-42ED-A10E-3997439C9362}" presName="Name21" presStyleCnt="0"/>
      <dgm:spPr/>
    </dgm:pt>
    <dgm:pt modelId="{E5AF7783-594A-453B-B487-F6FBD5F7CAF2}" type="pres">
      <dgm:prSet presAssocID="{FB535EB9-3E53-42ED-A10E-3997439C9362}" presName="level2Shape" presStyleLbl="node4" presStyleIdx="18" presStyleCnt="55" custLinFactY="-273506" custLinFactNeighborX="-430" custLinFactNeighborY="-300000"/>
      <dgm:spPr/>
    </dgm:pt>
    <dgm:pt modelId="{59B1868A-3D99-4FAB-8F3B-3A177B883215}" type="pres">
      <dgm:prSet presAssocID="{FB535EB9-3E53-42ED-A10E-3997439C9362}" presName="hierChild3" presStyleCnt="0"/>
      <dgm:spPr/>
    </dgm:pt>
    <dgm:pt modelId="{6AEA0013-E61E-4F34-BFDA-15B56123D347}" type="pres">
      <dgm:prSet presAssocID="{CFF8904B-CB9D-4338-ADCD-065BE71FD9B3}" presName="Name19" presStyleLbl="parChTrans1D4" presStyleIdx="19" presStyleCnt="55"/>
      <dgm:spPr/>
    </dgm:pt>
    <dgm:pt modelId="{63AFC9FD-F97B-46BE-A66E-008DC03AC22D}" type="pres">
      <dgm:prSet presAssocID="{95FDF3E8-C766-439B-9A5E-EA3A28516F86}" presName="Name21" presStyleCnt="0"/>
      <dgm:spPr/>
    </dgm:pt>
    <dgm:pt modelId="{A3E60EC5-F708-4FEA-AFA6-C95B5F31469A}" type="pres">
      <dgm:prSet presAssocID="{95FDF3E8-C766-439B-9A5E-EA3A28516F86}" presName="level2Shape" presStyleLbl="node4" presStyleIdx="19" presStyleCnt="55"/>
      <dgm:spPr/>
    </dgm:pt>
    <dgm:pt modelId="{184A8D12-8C0C-4A19-AC08-1202ED556AC2}" type="pres">
      <dgm:prSet presAssocID="{95FDF3E8-C766-439B-9A5E-EA3A28516F86}" presName="hierChild3" presStyleCnt="0"/>
      <dgm:spPr/>
    </dgm:pt>
    <dgm:pt modelId="{4DE0CA2D-E0E1-42C1-99BC-99431DDA60C0}" type="pres">
      <dgm:prSet presAssocID="{7C375059-386A-4550-A695-E7FDB56FB33B}" presName="Name19" presStyleLbl="parChTrans1D4" presStyleIdx="20" presStyleCnt="55"/>
      <dgm:spPr/>
    </dgm:pt>
    <dgm:pt modelId="{7C7CB315-0117-432E-A574-D314C99CD353}" type="pres">
      <dgm:prSet presAssocID="{B9640F19-1A79-4A6E-96CD-663A405AB657}" presName="Name21" presStyleCnt="0"/>
      <dgm:spPr/>
    </dgm:pt>
    <dgm:pt modelId="{8C3C5FBB-944D-41D6-9005-0A9B6324BBFC}" type="pres">
      <dgm:prSet presAssocID="{B9640F19-1A79-4A6E-96CD-663A405AB657}" presName="level2Shape" presStyleLbl="node4" presStyleIdx="20" presStyleCnt="55"/>
      <dgm:spPr/>
    </dgm:pt>
    <dgm:pt modelId="{7FF6F511-053B-4604-80E6-A3285D553AE2}" type="pres">
      <dgm:prSet presAssocID="{B9640F19-1A79-4A6E-96CD-663A405AB657}" presName="hierChild3" presStyleCnt="0"/>
      <dgm:spPr/>
    </dgm:pt>
    <dgm:pt modelId="{6B999611-200A-4B36-9123-BD2A6A633A23}" type="pres">
      <dgm:prSet presAssocID="{7630D29C-C3DF-460A-916E-D0E0B33F3F27}" presName="Name19" presStyleLbl="parChTrans1D3" presStyleIdx="1" presStyleCnt="3"/>
      <dgm:spPr/>
    </dgm:pt>
    <dgm:pt modelId="{73072C09-3AC4-46FD-98B2-3FE464C54D96}" type="pres">
      <dgm:prSet presAssocID="{60123EA1-C6A2-4738-B930-0A236BA9A345}" presName="Name21" presStyleCnt="0"/>
      <dgm:spPr/>
    </dgm:pt>
    <dgm:pt modelId="{0F9C0D2C-AE7F-404B-A3FA-98260171B19B}" type="pres">
      <dgm:prSet presAssocID="{60123EA1-C6A2-4738-B930-0A236BA9A345}" presName="level2Shape" presStyleLbl="node3" presStyleIdx="1" presStyleCnt="3" custLinFactY="-330696" custLinFactNeighborX="-2046" custLinFactNeighborY="-400000"/>
      <dgm:spPr/>
    </dgm:pt>
    <dgm:pt modelId="{98AEAB43-7AC0-4246-BF8D-6FD0B0145AE2}" type="pres">
      <dgm:prSet presAssocID="{60123EA1-C6A2-4738-B930-0A236BA9A345}" presName="hierChild3" presStyleCnt="0"/>
      <dgm:spPr/>
    </dgm:pt>
    <dgm:pt modelId="{14876C6F-B59F-43AA-8401-3A3C4A7CB191}" type="pres">
      <dgm:prSet presAssocID="{49755712-E9C8-4FFC-B465-6523B2E2201B}" presName="Name19" presStyleLbl="parChTrans1D4" presStyleIdx="21" presStyleCnt="55"/>
      <dgm:spPr/>
    </dgm:pt>
    <dgm:pt modelId="{8180AB84-DC90-413C-8059-166DB0CF34F9}" type="pres">
      <dgm:prSet presAssocID="{B1FA0540-105A-4008-9F00-03F3A37AA4E6}" presName="Name21" presStyleCnt="0"/>
      <dgm:spPr/>
    </dgm:pt>
    <dgm:pt modelId="{6560B34B-19B8-45A1-B2FE-5FC00BDEDA7F}" type="pres">
      <dgm:prSet presAssocID="{B1FA0540-105A-4008-9F00-03F3A37AA4E6}" presName="level2Shape" presStyleLbl="node4" presStyleIdx="21" presStyleCnt="55" custLinFactY="-300000" custLinFactNeighborX="-2974" custLinFactNeighborY="-383329"/>
      <dgm:spPr/>
    </dgm:pt>
    <dgm:pt modelId="{CAAA7D05-3291-4237-914F-7EF66D634178}" type="pres">
      <dgm:prSet presAssocID="{B1FA0540-105A-4008-9F00-03F3A37AA4E6}" presName="hierChild3" presStyleCnt="0"/>
      <dgm:spPr/>
    </dgm:pt>
    <dgm:pt modelId="{5EDD3951-AF25-49DA-8434-DAB6BB16A9F5}" type="pres">
      <dgm:prSet presAssocID="{647832D0-1262-4F68-ADD2-873C6AAC45B3}" presName="Name19" presStyleLbl="parChTrans1D4" presStyleIdx="22" presStyleCnt="55"/>
      <dgm:spPr/>
    </dgm:pt>
    <dgm:pt modelId="{EA00A6E6-5C8A-4FF3-9373-771C0729C723}" type="pres">
      <dgm:prSet presAssocID="{3E80AAC1-084F-4210-B516-5AC3A548DBE2}" presName="Name21" presStyleCnt="0"/>
      <dgm:spPr/>
    </dgm:pt>
    <dgm:pt modelId="{047B3B11-C0A1-4426-A983-60CE69847ADB}" type="pres">
      <dgm:prSet presAssocID="{3E80AAC1-084F-4210-B516-5AC3A548DBE2}" presName="level2Shape" presStyleLbl="node4" presStyleIdx="22" presStyleCnt="55" custLinFactY="-273506" custLinFactNeighborX="-430" custLinFactNeighborY="-300000"/>
      <dgm:spPr/>
    </dgm:pt>
    <dgm:pt modelId="{FB49E6F5-9029-4953-9A76-88FAA773F203}" type="pres">
      <dgm:prSet presAssocID="{3E80AAC1-084F-4210-B516-5AC3A548DBE2}" presName="hierChild3" presStyleCnt="0"/>
      <dgm:spPr/>
    </dgm:pt>
    <dgm:pt modelId="{411C6DBD-7920-4E88-B6FC-F90ABA87484E}" type="pres">
      <dgm:prSet presAssocID="{56EE4377-F837-4DEB-B620-6C0492FF7AD7}" presName="Name19" presStyleLbl="parChTrans1D4" presStyleIdx="23" presStyleCnt="55"/>
      <dgm:spPr/>
    </dgm:pt>
    <dgm:pt modelId="{CBB87621-A6CC-4A80-9EC1-E45AB7A85A74}" type="pres">
      <dgm:prSet presAssocID="{A91BB719-81AC-493C-8EC5-B714F7BE373D}" presName="Name21" presStyleCnt="0"/>
      <dgm:spPr/>
    </dgm:pt>
    <dgm:pt modelId="{F79D09A8-CBB5-4129-9660-686BB753FF29}" type="pres">
      <dgm:prSet presAssocID="{A91BB719-81AC-493C-8EC5-B714F7BE373D}" presName="level2Shape" presStyleLbl="node4" presStyleIdx="23" presStyleCnt="55"/>
      <dgm:spPr/>
    </dgm:pt>
    <dgm:pt modelId="{EF0D10C7-FB72-46C7-9752-5C4053D7DFD4}" type="pres">
      <dgm:prSet presAssocID="{A91BB719-81AC-493C-8EC5-B714F7BE373D}" presName="hierChild3" presStyleCnt="0"/>
      <dgm:spPr/>
    </dgm:pt>
    <dgm:pt modelId="{2CA56C83-34F7-4CDC-8F7C-2D5BEBD256EE}" type="pres">
      <dgm:prSet presAssocID="{96D10081-F4C5-4C1D-8DCB-DEF28CF2E9D7}" presName="Name19" presStyleLbl="parChTrans1D4" presStyleIdx="24" presStyleCnt="55"/>
      <dgm:spPr/>
    </dgm:pt>
    <dgm:pt modelId="{C0BB9992-FC02-4E5B-AEB0-FDFB942238EA}" type="pres">
      <dgm:prSet presAssocID="{E7681068-5445-4398-B5B1-28BF61B7E753}" presName="Name21" presStyleCnt="0"/>
      <dgm:spPr/>
    </dgm:pt>
    <dgm:pt modelId="{60469D8F-8D25-44E5-82CE-E0C42FB048C6}" type="pres">
      <dgm:prSet presAssocID="{E7681068-5445-4398-B5B1-28BF61B7E753}" presName="level2Shape" presStyleLbl="node4" presStyleIdx="24" presStyleCnt="55"/>
      <dgm:spPr/>
    </dgm:pt>
    <dgm:pt modelId="{7A302BF5-3E14-49BE-8711-78BCB8E4B633}" type="pres">
      <dgm:prSet presAssocID="{E7681068-5445-4398-B5B1-28BF61B7E753}" presName="hierChild3" presStyleCnt="0"/>
      <dgm:spPr/>
    </dgm:pt>
    <dgm:pt modelId="{8A9C4490-5E11-4AEC-B5CD-C3FDA7AA77E4}" type="pres">
      <dgm:prSet presAssocID="{A95438A8-8DBB-4741-A181-108A327C70FF}" presName="Name19" presStyleLbl="parChTrans1D4" presStyleIdx="25" presStyleCnt="55"/>
      <dgm:spPr/>
    </dgm:pt>
    <dgm:pt modelId="{AF9C2DB8-2040-4328-A391-40F1A69EF6A6}" type="pres">
      <dgm:prSet presAssocID="{8571725E-94F4-446B-8F34-4EB741B48949}" presName="Name21" presStyleCnt="0"/>
      <dgm:spPr/>
    </dgm:pt>
    <dgm:pt modelId="{DAE91BB5-04E6-46BF-ABC5-5A9322A324BD}" type="pres">
      <dgm:prSet presAssocID="{8571725E-94F4-446B-8F34-4EB741B48949}" presName="level2Shape" presStyleLbl="node4" presStyleIdx="25" presStyleCnt="55" custLinFactY="-273506" custLinFactNeighborX="-430" custLinFactNeighborY="-300000"/>
      <dgm:spPr/>
    </dgm:pt>
    <dgm:pt modelId="{E200C276-12DA-4CDF-BE85-D0DD6CF2B877}" type="pres">
      <dgm:prSet presAssocID="{8571725E-94F4-446B-8F34-4EB741B48949}" presName="hierChild3" presStyleCnt="0"/>
      <dgm:spPr/>
    </dgm:pt>
    <dgm:pt modelId="{43E2357D-DC6D-4C84-9B17-2073B938C981}" type="pres">
      <dgm:prSet presAssocID="{9C3F2AA6-48AC-432A-8681-D89D829B72FB}" presName="Name19" presStyleLbl="parChTrans1D4" presStyleIdx="26" presStyleCnt="55"/>
      <dgm:spPr/>
    </dgm:pt>
    <dgm:pt modelId="{083D97F5-14CF-4A6F-B70F-194B697002F0}" type="pres">
      <dgm:prSet presAssocID="{B9285921-10B7-4A88-96D9-6D95C73D195C}" presName="Name21" presStyleCnt="0"/>
      <dgm:spPr/>
    </dgm:pt>
    <dgm:pt modelId="{86E2AD36-9504-4818-97B9-AF6EC8CAFF22}" type="pres">
      <dgm:prSet presAssocID="{B9285921-10B7-4A88-96D9-6D95C73D195C}" presName="level2Shape" presStyleLbl="node4" presStyleIdx="26" presStyleCnt="55"/>
      <dgm:spPr/>
    </dgm:pt>
    <dgm:pt modelId="{2F3AEBB5-4993-4A9F-8D66-D28C4B0B60DC}" type="pres">
      <dgm:prSet presAssocID="{B9285921-10B7-4A88-96D9-6D95C73D195C}" presName="hierChild3" presStyleCnt="0"/>
      <dgm:spPr/>
    </dgm:pt>
    <dgm:pt modelId="{D74F4C57-2AA7-44A2-85AF-219D67986966}" type="pres">
      <dgm:prSet presAssocID="{F1941E27-160C-4F67-AE73-1B496EDDCC88}" presName="Name19" presStyleLbl="parChTrans1D4" presStyleIdx="27" presStyleCnt="55"/>
      <dgm:spPr/>
    </dgm:pt>
    <dgm:pt modelId="{6006E07A-D1E3-4C94-ACE0-A9405C451F61}" type="pres">
      <dgm:prSet presAssocID="{CE984DFA-1011-463F-801F-EC51AE2C8955}" presName="Name21" presStyleCnt="0"/>
      <dgm:spPr/>
    </dgm:pt>
    <dgm:pt modelId="{9221F927-4F05-4C8A-B363-84BCB47F4AE6}" type="pres">
      <dgm:prSet presAssocID="{CE984DFA-1011-463F-801F-EC51AE2C8955}" presName="level2Shape" presStyleLbl="node4" presStyleIdx="27" presStyleCnt="55"/>
      <dgm:spPr/>
    </dgm:pt>
    <dgm:pt modelId="{76D7000A-C0BD-4064-9DCD-ED18965A5E45}" type="pres">
      <dgm:prSet presAssocID="{CE984DFA-1011-463F-801F-EC51AE2C8955}" presName="hierChild3" presStyleCnt="0"/>
      <dgm:spPr/>
    </dgm:pt>
    <dgm:pt modelId="{314BB6F2-3F6D-4A91-9C58-8288C10792D0}" type="pres">
      <dgm:prSet presAssocID="{5ED489D6-1AC3-4ADB-8A38-16B01CFD232E}" presName="Name19" presStyleLbl="parChTrans1D4" presStyleIdx="28" presStyleCnt="55"/>
      <dgm:spPr/>
    </dgm:pt>
    <dgm:pt modelId="{5EFB7193-F8E7-40B8-ACCE-4BD3ECF2E3EA}" type="pres">
      <dgm:prSet presAssocID="{D3755407-5E46-4B67-A408-DD92CFBB252B}" presName="Name21" presStyleCnt="0"/>
      <dgm:spPr/>
    </dgm:pt>
    <dgm:pt modelId="{BA079D96-C9FD-48DE-9BDF-77ACFE5BDA09}" type="pres">
      <dgm:prSet presAssocID="{D3755407-5E46-4B67-A408-DD92CFBB252B}" presName="level2Shape" presStyleLbl="node4" presStyleIdx="28" presStyleCnt="55" custLinFactY="-300000" custLinFactNeighborX="-2974" custLinFactNeighborY="-383329"/>
      <dgm:spPr/>
    </dgm:pt>
    <dgm:pt modelId="{D2C4C1E6-58E4-429A-9EBC-FCAC8362C88B}" type="pres">
      <dgm:prSet presAssocID="{D3755407-5E46-4B67-A408-DD92CFBB252B}" presName="hierChild3" presStyleCnt="0"/>
      <dgm:spPr/>
    </dgm:pt>
    <dgm:pt modelId="{AE687A26-09BC-4553-A06D-DAFD1D1362EF}" type="pres">
      <dgm:prSet presAssocID="{0F1E468E-49DA-4918-A7D1-145BDF5D295E}" presName="Name19" presStyleLbl="parChTrans1D4" presStyleIdx="29" presStyleCnt="55"/>
      <dgm:spPr/>
    </dgm:pt>
    <dgm:pt modelId="{AFE1791A-502D-4081-8457-B1CB3F874144}" type="pres">
      <dgm:prSet presAssocID="{5DDD1931-7976-48A9-A3EB-DB2D0064757D}" presName="Name21" presStyleCnt="0"/>
      <dgm:spPr/>
    </dgm:pt>
    <dgm:pt modelId="{A69433E9-9179-4297-91B7-2EFBF89D103C}" type="pres">
      <dgm:prSet presAssocID="{5DDD1931-7976-48A9-A3EB-DB2D0064757D}" presName="level2Shape" presStyleLbl="node4" presStyleIdx="29" presStyleCnt="55" custLinFactY="-273506" custLinFactNeighborX="-430" custLinFactNeighborY="-300000"/>
      <dgm:spPr/>
    </dgm:pt>
    <dgm:pt modelId="{EB806285-5473-46CA-BEAC-2D9B4C912C8B}" type="pres">
      <dgm:prSet presAssocID="{5DDD1931-7976-48A9-A3EB-DB2D0064757D}" presName="hierChild3" presStyleCnt="0"/>
      <dgm:spPr/>
    </dgm:pt>
    <dgm:pt modelId="{5048FE92-56F5-4DB1-B30B-8F2EAEEEC179}" type="pres">
      <dgm:prSet presAssocID="{5339D25A-77DD-4259-AF6A-11F37B7BC5CF}" presName="Name19" presStyleLbl="parChTrans1D4" presStyleIdx="30" presStyleCnt="55"/>
      <dgm:spPr/>
    </dgm:pt>
    <dgm:pt modelId="{806D3A48-02BB-4274-9387-8B750A635160}" type="pres">
      <dgm:prSet presAssocID="{87C67BEB-BB48-4C9E-B6C0-F27ECBE7954F}" presName="Name21" presStyleCnt="0"/>
      <dgm:spPr/>
    </dgm:pt>
    <dgm:pt modelId="{450505C6-EFC5-4A09-88E3-2C0A19CF8284}" type="pres">
      <dgm:prSet presAssocID="{87C67BEB-BB48-4C9E-B6C0-F27ECBE7954F}" presName="level2Shape" presStyleLbl="node4" presStyleIdx="30" presStyleCnt="55"/>
      <dgm:spPr/>
    </dgm:pt>
    <dgm:pt modelId="{0F86CA64-7300-4135-A2DC-2C4649A59072}" type="pres">
      <dgm:prSet presAssocID="{87C67BEB-BB48-4C9E-B6C0-F27ECBE7954F}" presName="hierChild3" presStyleCnt="0"/>
      <dgm:spPr/>
    </dgm:pt>
    <dgm:pt modelId="{BAB449E3-1314-4F89-B76E-4D414C63DBCC}" type="pres">
      <dgm:prSet presAssocID="{44678360-8829-4006-B8E5-E32BBFEBCA31}" presName="Name19" presStyleLbl="parChTrans1D4" presStyleIdx="31" presStyleCnt="55"/>
      <dgm:spPr/>
    </dgm:pt>
    <dgm:pt modelId="{7BE99E15-220E-4580-80CC-A5AEF7CA5732}" type="pres">
      <dgm:prSet presAssocID="{C8A0154A-5D8D-44A0-BA9A-FA6DCB72C57B}" presName="Name21" presStyleCnt="0"/>
      <dgm:spPr/>
    </dgm:pt>
    <dgm:pt modelId="{C76FE76E-E73D-45F7-8DC6-682DA8F562BD}" type="pres">
      <dgm:prSet presAssocID="{C8A0154A-5D8D-44A0-BA9A-FA6DCB72C57B}" presName="level2Shape" presStyleLbl="node4" presStyleIdx="31" presStyleCnt="55"/>
      <dgm:spPr/>
    </dgm:pt>
    <dgm:pt modelId="{4027BCBB-5CD9-46D7-B95E-36CE9D321886}" type="pres">
      <dgm:prSet presAssocID="{C8A0154A-5D8D-44A0-BA9A-FA6DCB72C57B}" presName="hierChild3" presStyleCnt="0"/>
      <dgm:spPr/>
    </dgm:pt>
    <dgm:pt modelId="{143D9320-AD42-4087-BF4F-2A2A5F913C98}" type="pres">
      <dgm:prSet presAssocID="{C769D9FD-4B2A-4702-81E1-341AE4F1CED8}" presName="Name19" presStyleLbl="parChTrans1D4" presStyleIdx="32" presStyleCnt="55"/>
      <dgm:spPr/>
    </dgm:pt>
    <dgm:pt modelId="{5B309E52-BE8D-4F96-BDF7-41ABDD352A7A}" type="pres">
      <dgm:prSet presAssocID="{4B86E4C5-80C9-4B0A-863A-3F327122FF34}" presName="Name21" presStyleCnt="0"/>
      <dgm:spPr/>
    </dgm:pt>
    <dgm:pt modelId="{CF3CA9CD-A91D-4A11-AB65-405A74396F9B}" type="pres">
      <dgm:prSet presAssocID="{4B86E4C5-80C9-4B0A-863A-3F327122FF34}" presName="level2Shape" presStyleLbl="node4" presStyleIdx="32" presStyleCnt="55" custLinFactY="-273506" custLinFactNeighborX="-430" custLinFactNeighborY="-300000"/>
      <dgm:spPr/>
    </dgm:pt>
    <dgm:pt modelId="{C5F9A401-A1D3-484E-A5F4-814A3F043FB7}" type="pres">
      <dgm:prSet presAssocID="{4B86E4C5-80C9-4B0A-863A-3F327122FF34}" presName="hierChild3" presStyleCnt="0"/>
      <dgm:spPr/>
    </dgm:pt>
    <dgm:pt modelId="{61581695-4BE3-4ABE-9D2F-801C0259E596}" type="pres">
      <dgm:prSet presAssocID="{18931AAF-DB21-4BF6-9C40-831C2560AD23}" presName="Name19" presStyleLbl="parChTrans1D4" presStyleIdx="33" presStyleCnt="55"/>
      <dgm:spPr/>
    </dgm:pt>
    <dgm:pt modelId="{270B73CB-75DE-4E95-A404-D040E1A61CA0}" type="pres">
      <dgm:prSet presAssocID="{D2B25B82-3830-4629-95BD-C131EB3A5D4B}" presName="Name21" presStyleCnt="0"/>
      <dgm:spPr/>
    </dgm:pt>
    <dgm:pt modelId="{B357A624-CA5D-41B0-9524-6AB46E5F0E84}" type="pres">
      <dgm:prSet presAssocID="{D2B25B82-3830-4629-95BD-C131EB3A5D4B}" presName="level2Shape" presStyleLbl="node4" presStyleIdx="33" presStyleCnt="55"/>
      <dgm:spPr/>
    </dgm:pt>
    <dgm:pt modelId="{DF738D56-A7A3-4F69-A525-460ADC02E9AF}" type="pres">
      <dgm:prSet presAssocID="{D2B25B82-3830-4629-95BD-C131EB3A5D4B}" presName="hierChild3" presStyleCnt="0"/>
      <dgm:spPr/>
    </dgm:pt>
    <dgm:pt modelId="{4DB53D9F-10B3-4771-AE9B-1CC1862A64B1}" type="pres">
      <dgm:prSet presAssocID="{C9AB1B3A-352D-4DB2-9E83-699F0ABB145F}" presName="Name19" presStyleLbl="parChTrans1D4" presStyleIdx="34" presStyleCnt="55"/>
      <dgm:spPr/>
    </dgm:pt>
    <dgm:pt modelId="{34F4C564-3443-41A3-9CB5-1B814082F148}" type="pres">
      <dgm:prSet presAssocID="{52C27BF9-72ED-42F0-8324-4225F05DB151}" presName="Name21" presStyleCnt="0"/>
      <dgm:spPr/>
    </dgm:pt>
    <dgm:pt modelId="{65C4C615-7A66-4DBB-81A6-EAF5ECC1F508}" type="pres">
      <dgm:prSet presAssocID="{52C27BF9-72ED-42F0-8324-4225F05DB151}" presName="level2Shape" presStyleLbl="node4" presStyleIdx="34" presStyleCnt="55"/>
      <dgm:spPr/>
    </dgm:pt>
    <dgm:pt modelId="{C00719CF-788B-44DD-8F70-43920CE97329}" type="pres">
      <dgm:prSet presAssocID="{52C27BF9-72ED-42F0-8324-4225F05DB151}" presName="hierChild3" presStyleCnt="0"/>
      <dgm:spPr/>
    </dgm:pt>
    <dgm:pt modelId="{618F03D6-B632-42F9-AE73-0796584DAAE1}" type="pres">
      <dgm:prSet presAssocID="{615142D0-DF88-483B-AE5C-192A61D09DA4}" presName="Name19" presStyleLbl="parChTrans1D4" presStyleIdx="35" presStyleCnt="55"/>
      <dgm:spPr/>
    </dgm:pt>
    <dgm:pt modelId="{07CEA93F-D790-4F9D-8C35-64C3C26972A5}" type="pres">
      <dgm:prSet presAssocID="{66C54D16-BFDB-4C47-A76B-FF433DED02ED}" presName="Name21" presStyleCnt="0"/>
      <dgm:spPr/>
    </dgm:pt>
    <dgm:pt modelId="{BBA2D1A5-596F-46AF-ADD3-12A848F3AF92}" type="pres">
      <dgm:prSet presAssocID="{66C54D16-BFDB-4C47-A76B-FF433DED02ED}" presName="level2Shape" presStyleLbl="node4" presStyleIdx="35" presStyleCnt="55" custLinFactY="-300000" custLinFactNeighborX="-2974" custLinFactNeighborY="-383329"/>
      <dgm:spPr/>
    </dgm:pt>
    <dgm:pt modelId="{2292613F-4F5E-4F27-AA06-5404EC5621D4}" type="pres">
      <dgm:prSet presAssocID="{66C54D16-BFDB-4C47-A76B-FF433DED02ED}" presName="hierChild3" presStyleCnt="0"/>
      <dgm:spPr/>
    </dgm:pt>
    <dgm:pt modelId="{36AF5C75-D2C9-41CC-A7AE-41E167FFF994}" type="pres">
      <dgm:prSet presAssocID="{FA2D5C21-D7E3-449B-AFB8-D8E173207701}" presName="Name19" presStyleLbl="parChTrans1D4" presStyleIdx="36" presStyleCnt="55"/>
      <dgm:spPr/>
    </dgm:pt>
    <dgm:pt modelId="{E3E6549D-2D9E-4B35-B683-74474B33D3B1}" type="pres">
      <dgm:prSet presAssocID="{27A723FC-37C6-4A94-AF93-E599477C536B}" presName="Name21" presStyleCnt="0"/>
      <dgm:spPr/>
    </dgm:pt>
    <dgm:pt modelId="{75D5D6A5-8F17-49E8-B7F2-F67323C6A7CE}" type="pres">
      <dgm:prSet presAssocID="{27A723FC-37C6-4A94-AF93-E599477C536B}" presName="level2Shape" presStyleLbl="node4" presStyleIdx="36" presStyleCnt="55" custLinFactY="-273506" custLinFactNeighborX="-430" custLinFactNeighborY="-300000"/>
      <dgm:spPr/>
    </dgm:pt>
    <dgm:pt modelId="{AED8C6FD-EAFD-48F8-AC37-09B6C53EFF02}" type="pres">
      <dgm:prSet presAssocID="{27A723FC-37C6-4A94-AF93-E599477C536B}" presName="hierChild3" presStyleCnt="0"/>
      <dgm:spPr/>
    </dgm:pt>
    <dgm:pt modelId="{A2681132-981D-4B0B-985F-DC02FAF4A750}" type="pres">
      <dgm:prSet presAssocID="{3FE42142-FFBD-4630-A228-87A2262B055A}" presName="Name19" presStyleLbl="parChTrans1D4" presStyleIdx="37" presStyleCnt="55"/>
      <dgm:spPr/>
    </dgm:pt>
    <dgm:pt modelId="{0DD3BBB9-CA1F-40C5-88B6-409FB743E817}" type="pres">
      <dgm:prSet presAssocID="{FA5EC8E8-65D8-432D-B067-F8C11C51C03D}" presName="Name21" presStyleCnt="0"/>
      <dgm:spPr/>
    </dgm:pt>
    <dgm:pt modelId="{D48F9445-9634-4627-95B0-FDCABEB3DAA0}" type="pres">
      <dgm:prSet presAssocID="{FA5EC8E8-65D8-432D-B067-F8C11C51C03D}" presName="level2Shape" presStyleLbl="node4" presStyleIdx="37" presStyleCnt="55" custLinFactY="-100000" custLinFactNeighborX="-12229" custLinFactNeighborY="-200000"/>
      <dgm:spPr/>
    </dgm:pt>
    <dgm:pt modelId="{57F67792-E3BD-4BE0-9AD7-C5582B9F0A99}" type="pres">
      <dgm:prSet presAssocID="{FA5EC8E8-65D8-432D-B067-F8C11C51C03D}" presName="hierChild3" presStyleCnt="0"/>
      <dgm:spPr/>
    </dgm:pt>
    <dgm:pt modelId="{B8315537-F4D2-4D37-9B47-8D486C90D440}" type="pres">
      <dgm:prSet presAssocID="{6B2EB9F2-2E5E-444C-9122-42680790ECE6}" presName="Name19" presStyleLbl="parChTrans1D4" presStyleIdx="38" presStyleCnt="55"/>
      <dgm:spPr/>
    </dgm:pt>
    <dgm:pt modelId="{4B947F0C-E192-4349-B324-5AC86F8072AF}" type="pres">
      <dgm:prSet presAssocID="{85AF1A2D-F9E2-48AB-9821-7658B1A8C6F7}" presName="Name21" presStyleCnt="0"/>
      <dgm:spPr/>
    </dgm:pt>
    <dgm:pt modelId="{9681A18C-2602-40EA-B261-AE0BC4542E2F}" type="pres">
      <dgm:prSet presAssocID="{85AF1A2D-F9E2-48AB-9821-7658B1A8C6F7}" presName="level2Shape" presStyleLbl="node4" presStyleIdx="38" presStyleCnt="55" custLinFactY="-273506" custLinFactNeighborX="-430" custLinFactNeighborY="-300000"/>
      <dgm:spPr/>
    </dgm:pt>
    <dgm:pt modelId="{0143944D-002C-4334-9E1F-D01933B56FAB}" type="pres">
      <dgm:prSet presAssocID="{85AF1A2D-F9E2-48AB-9821-7658B1A8C6F7}" presName="hierChild3" presStyleCnt="0"/>
      <dgm:spPr/>
    </dgm:pt>
    <dgm:pt modelId="{B10A4914-8C92-4D20-9E76-230662BEF3E0}" type="pres">
      <dgm:prSet presAssocID="{5F88CE8A-476D-420D-B05C-F53C559DE009}" presName="Name19" presStyleLbl="parChTrans1D4" presStyleIdx="39" presStyleCnt="55"/>
      <dgm:spPr/>
    </dgm:pt>
    <dgm:pt modelId="{C9C2F656-A6A2-447C-811B-BE4316B7F17B}" type="pres">
      <dgm:prSet presAssocID="{A9A130C3-46BD-4C01-A468-730B67D76DE4}" presName="Name21" presStyleCnt="0"/>
      <dgm:spPr/>
    </dgm:pt>
    <dgm:pt modelId="{16689A50-1352-44C0-877C-11EA2E633455}" type="pres">
      <dgm:prSet presAssocID="{A9A130C3-46BD-4C01-A468-730B67D76DE4}" presName="level2Shape" presStyleLbl="node4" presStyleIdx="39" presStyleCnt="55" custLinFactY="-100000" custLinFactNeighborX="-12229" custLinFactNeighborY="-200000"/>
      <dgm:spPr/>
    </dgm:pt>
    <dgm:pt modelId="{1F6BC573-D4A0-495B-A707-C7BF8F04059E}" type="pres">
      <dgm:prSet presAssocID="{A9A130C3-46BD-4C01-A468-730B67D76DE4}" presName="hierChild3" presStyleCnt="0"/>
      <dgm:spPr/>
    </dgm:pt>
    <dgm:pt modelId="{8060D7D6-3B9E-4796-BFEC-8A7EA4353F99}" type="pres">
      <dgm:prSet presAssocID="{F96DF88A-77A1-49BC-8CB2-65CED7CDE2FE}" presName="Name19" presStyleLbl="parChTrans1D3" presStyleIdx="2" presStyleCnt="3"/>
      <dgm:spPr/>
    </dgm:pt>
    <dgm:pt modelId="{0D2C53E7-0C6E-43C1-8A3C-71A46A13F9CC}" type="pres">
      <dgm:prSet presAssocID="{C663621C-E78E-4167-8BAC-609A0CB3CA9C}" presName="Name21" presStyleCnt="0"/>
      <dgm:spPr/>
    </dgm:pt>
    <dgm:pt modelId="{42CE3490-7C5C-4A25-A910-8C56AF1DA45A}" type="pres">
      <dgm:prSet presAssocID="{C663621C-E78E-4167-8BAC-609A0CB3CA9C}" presName="level2Shape" presStyleLbl="node3" presStyleIdx="2" presStyleCnt="3" custLinFactY="-330696" custLinFactNeighborX="-2046" custLinFactNeighborY="-400000"/>
      <dgm:spPr/>
    </dgm:pt>
    <dgm:pt modelId="{355DDC9A-EC96-4181-AEF4-D194775A3668}" type="pres">
      <dgm:prSet presAssocID="{C663621C-E78E-4167-8BAC-609A0CB3CA9C}" presName="hierChild3" presStyleCnt="0"/>
      <dgm:spPr/>
    </dgm:pt>
    <dgm:pt modelId="{023E1F3A-3EFC-491D-B91E-9B5126911051}" type="pres">
      <dgm:prSet presAssocID="{97BE69EC-0EA7-4C05-A65F-A5BC72EA8563}" presName="Name19" presStyleLbl="parChTrans1D4" presStyleIdx="40" presStyleCnt="55"/>
      <dgm:spPr/>
    </dgm:pt>
    <dgm:pt modelId="{DB6A2CC1-E15C-4837-97FC-49106C8DB024}" type="pres">
      <dgm:prSet presAssocID="{00AAEAB8-B3C0-4C2D-843C-C56A2D8786B8}" presName="Name21" presStyleCnt="0"/>
      <dgm:spPr/>
    </dgm:pt>
    <dgm:pt modelId="{B5A35012-F450-46D6-8AF3-8C8B7711A9A7}" type="pres">
      <dgm:prSet presAssocID="{00AAEAB8-B3C0-4C2D-843C-C56A2D8786B8}" presName="level2Shape" presStyleLbl="node4" presStyleIdx="40" presStyleCnt="55" custLinFactY="-300000" custLinFactNeighborX="-2974" custLinFactNeighborY="-383329"/>
      <dgm:spPr/>
    </dgm:pt>
    <dgm:pt modelId="{FDB2FC50-1585-4F7C-9787-31B9E4A63E80}" type="pres">
      <dgm:prSet presAssocID="{00AAEAB8-B3C0-4C2D-843C-C56A2D8786B8}" presName="hierChild3" presStyleCnt="0"/>
      <dgm:spPr/>
    </dgm:pt>
    <dgm:pt modelId="{417EE324-251C-4B56-B7FA-5E4FCFE5D8D9}" type="pres">
      <dgm:prSet presAssocID="{432372FE-9B0D-4476-A690-44BCBCA10005}" presName="Name19" presStyleLbl="parChTrans1D4" presStyleIdx="41" presStyleCnt="55"/>
      <dgm:spPr/>
    </dgm:pt>
    <dgm:pt modelId="{AA6C2700-D429-4F59-A536-74AA4E003E3D}" type="pres">
      <dgm:prSet presAssocID="{E41A87CE-14AB-4F61-B127-340BDD5B24AC}" presName="Name21" presStyleCnt="0"/>
      <dgm:spPr/>
    </dgm:pt>
    <dgm:pt modelId="{0D0ECE9B-5F24-4324-916B-FA4413E332C7}" type="pres">
      <dgm:prSet presAssocID="{E41A87CE-14AB-4F61-B127-340BDD5B24AC}" presName="level2Shape" presStyleLbl="node4" presStyleIdx="41" presStyleCnt="55" custLinFactY="-273506" custLinFactNeighborX="-430" custLinFactNeighborY="-300000"/>
      <dgm:spPr/>
    </dgm:pt>
    <dgm:pt modelId="{F6F2A33F-436E-4CF7-8572-DDC7B9E7E416}" type="pres">
      <dgm:prSet presAssocID="{E41A87CE-14AB-4F61-B127-340BDD5B24AC}" presName="hierChild3" presStyleCnt="0"/>
      <dgm:spPr/>
    </dgm:pt>
    <dgm:pt modelId="{B21B4C13-579A-49BF-8191-BFE259E401B8}" type="pres">
      <dgm:prSet presAssocID="{21ECEAAB-FC22-473F-875C-CC5659F178EC}" presName="Name19" presStyleLbl="parChTrans1D4" presStyleIdx="42" presStyleCnt="55"/>
      <dgm:spPr/>
    </dgm:pt>
    <dgm:pt modelId="{5A5C6C47-48A6-4D95-A508-DD5ECF5B0192}" type="pres">
      <dgm:prSet presAssocID="{69A1060E-AD68-4EC8-97CD-7E20F0A85338}" presName="Name21" presStyleCnt="0"/>
      <dgm:spPr/>
    </dgm:pt>
    <dgm:pt modelId="{CBC35E67-397E-43B8-B5D9-3165D6CD0A4E}" type="pres">
      <dgm:prSet presAssocID="{69A1060E-AD68-4EC8-97CD-7E20F0A85338}" presName="level2Shape" presStyleLbl="node4" presStyleIdx="42" presStyleCnt="55" custLinFactY="-100000" custLinFactNeighborX="-12229" custLinFactNeighborY="-200000"/>
      <dgm:spPr/>
    </dgm:pt>
    <dgm:pt modelId="{C65A0308-C487-404D-B994-9F534FA0A723}" type="pres">
      <dgm:prSet presAssocID="{69A1060E-AD68-4EC8-97CD-7E20F0A85338}" presName="hierChild3" presStyleCnt="0"/>
      <dgm:spPr/>
    </dgm:pt>
    <dgm:pt modelId="{92A93E4F-A00A-4933-95E4-080CC040E43D}" type="pres">
      <dgm:prSet presAssocID="{CAA55A87-3E00-4CDA-9A3F-78CEEF0B7758}" presName="Name19" presStyleLbl="parChTrans1D4" presStyleIdx="43" presStyleCnt="55"/>
      <dgm:spPr/>
    </dgm:pt>
    <dgm:pt modelId="{1696D01A-621C-4BF0-B17B-3D106A972D96}" type="pres">
      <dgm:prSet presAssocID="{C7946C79-12C1-4559-B6EC-41C8A79C3D58}" presName="Name21" presStyleCnt="0"/>
      <dgm:spPr/>
    </dgm:pt>
    <dgm:pt modelId="{E21C9F89-3963-4402-B738-F231221FFE5F}" type="pres">
      <dgm:prSet presAssocID="{C7946C79-12C1-4559-B6EC-41C8A79C3D58}" presName="level2Shape" presStyleLbl="node4" presStyleIdx="43" presStyleCnt="55" custLinFactY="-273506" custLinFactNeighborX="-430" custLinFactNeighborY="-300000"/>
      <dgm:spPr/>
    </dgm:pt>
    <dgm:pt modelId="{15DC1946-6C7D-4D64-A8DA-703FFDA08FFF}" type="pres">
      <dgm:prSet presAssocID="{C7946C79-12C1-4559-B6EC-41C8A79C3D58}" presName="hierChild3" presStyleCnt="0"/>
      <dgm:spPr/>
    </dgm:pt>
    <dgm:pt modelId="{594BE60A-B8D8-4F39-B625-77BDDC6F2110}" type="pres">
      <dgm:prSet presAssocID="{CFBEA749-7C7A-42EB-8779-D7F759F7B5F1}" presName="Name19" presStyleLbl="parChTrans1D4" presStyleIdx="44" presStyleCnt="55"/>
      <dgm:spPr/>
    </dgm:pt>
    <dgm:pt modelId="{E9BF657A-575E-4889-930B-80F862274343}" type="pres">
      <dgm:prSet presAssocID="{D9106161-9F7D-462E-9162-5EA006B99D38}" presName="Name21" presStyleCnt="0"/>
      <dgm:spPr/>
    </dgm:pt>
    <dgm:pt modelId="{48B2353E-BFCC-4789-9E02-967AB6DEC171}" type="pres">
      <dgm:prSet presAssocID="{D9106161-9F7D-462E-9162-5EA006B99D38}" presName="level2Shape" presStyleLbl="node4" presStyleIdx="44" presStyleCnt="55" custLinFactY="-100000" custLinFactNeighborX="-12229" custLinFactNeighborY="-200000"/>
      <dgm:spPr/>
    </dgm:pt>
    <dgm:pt modelId="{11B516B5-D7E8-45C4-AEAC-DBEB5B31A4F0}" type="pres">
      <dgm:prSet presAssocID="{D9106161-9F7D-462E-9162-5EA006B99D38}" presName="hierChild3" presStyleCnt="0"/>
      <dgm:spPr/>
    </dgm:pt>
    <dgm:pt modelId="{6E02C658-D9F0-4403-A8CD-39EE4B8AF6E1}" type="pres">
      <dgm:prSet presAssocID="{6D31C96A-CAA3-45BF-9351-A20B62FCD908}" presName="Name19" presStyleLbl="parChTrans1D4" presStyleIdx="45" presStyleCnt="55"/>
      <dgm:spPr/>
    </dgm:pt>
    <dgm:pt modelId="{3BCAB267-0800-495A-BB91-5923C7268013}" type="pres">
      <dgm:prSet presAssocID="{EB885DA0-58FE-48B0-BE7E-96D0334DD737}" presName="Name21" presStyleCnt="0"/>
      <dgm:spPr/>
    </dgm:pt>
    <dgm:pt modelId="{D97C4687-080B-44BF-9432-4BE33F8D19F3}" type="pres">
      <dgm:prSet presAssocID="{EB885DA0-58FE-48B0-BE7E-96D0334DD737}" presName="level2Shape" presStyleLbl="node4" presStyleIdx="45" presStyleCnt="55" custLinFactY="-300000" custLinFactNeighborX="-2974" custLinFactNeighborY="-383329"/>
      <dgm:spPr/>
    </dgm:pt>
    <dgm:pt modelId="{2369C94D-A15B-422B-B935-AA549AECA954}" type="pres">
      <dgm:prSet presAssocID="{EB885DA0-58FE-48B0-BE7E-96D0334DD737}" presName="hierChild3" presStyleCnt="0"/>
      <dgm:spPr/>
    </dgm:pt>
    <dgm:pt modelId="{C860066B-29FF-427C-94AF-AA6ED9A49C41}" type="pres">
      <dgm:prSet presAssocID="{C80DF2BF-B1D1-4165-B2B3-A1DB7440EC36}" presName="Name19" presStyleLbl="parChTrans1D4" presStyleIdx="46" presStyleCnt="55"/>
      <dgm:spPr/>
    </dgm:pt>
    <dgm:pt modelId="{A4212460-CAFE-4DEE-BF65-E31CD08D8CA0}" type="pres">
      <dgm:prSet presAssocID="{142347DB-5A5B-4A23-AB46-FBBAB071BDBF}" presName="Name21" presStyleCnt="0"/>
      <dgm:spPr/>
    </dgm:pt>
    <dgm:pt modelId="{B986E48D-F85D-4203-9CCE-911A829F25C8}" type="pres">
      <dgm:prSet presAssocID="{142347DB-5A5B-4A23-AB46-FBBAB071BDBF}" presName="level2Shape" presStyleLbl="node4" presStyleIdx="46" presStyleCnt="55" custLinFactY="-273506" custLinFactNeighborX="-430" custLinFactNeighborY="-300000"/>
      <dgm:spPr/>
    </dgm:pt>
    <dgm:pt modelId="{953CC5D9-A067-4597-8639-C64D41CDFC2E}" type="pres">
      <dgm:prSet presAssocID="{142347DB-5A5B-4A23-AB46-FBBAB071BDBF}" presName="hierChild3" presStyleCnt="0"/>
      <dgm:spPr/>
    </dgm:pt>
    <dgm:pt modelId="{AE5B1FDE-E4D9-4182-837B-FDC815043B72}" type="pres">
      <dgm:prSet presAssocID="{B7F300D0-AAA1-4085-A6B3-30E4E62AFB42}" presName="Name19" presStyleLbl="parChTrans1D4" presStyleIdx="47" presStyleCnt="55"/>
      <dgm:spPr/>
    </dgm:pt>
    <dgm:pt modelId="{4A071849-F374-451D-AB09-4AACBB2662AD}" type="pres">
      <dgm:prSet presAssocID="{93DA92EC-DF63-4426-8A17-4E0BCB725084}" presName="Name21" presStyleCnt="0"/>
      <dgm:spPr/>
    </dgm:pt>
    <dgm:pt modelId="{8B89E9BD-1A03-4115-A90F-3870D5D7F45B}" type="pres">
      <dgm:prSet presAssocID="{93DA92EC-DF63-4426-8A17-4E0BCB725084}" presName="level2Shape" presStyleLbl="node4" presStyleIdx="47" presStyleCnt="55" custLinFactY="-100000" custLinFactNeighborX="-12229" custLinFactNeighborY="-200000"/>
      <dgm:spPr/>
    </dgm:pt>
    <dgm:pt modelId="{D12B6527-C308-44F1-A916-92940A526342}" type="pres">
      <dgm:prSet presAssocID="{93DA92EC-DF63-4426-8A17-4E0BCB725084}" presName="hierChild3" presStyleCnt="0"/>
      <dgm:spPr/>
    </dgm:pt>
    <dgm:pt modelId="{7F9D2862-5ECF-4CF6-8FF3-E1839F217AB3}" type="pres">
      <dgm:prSet presAssocID="{DC6336B3-48D6-4BE0-A19F-FC0FAE58F8D4}" presName="Name19" presStyleLbl="parChTrans1D4" presStyleIdx="48" presStyleCnt="55"/>
      <dgm:spPr/>
    </dgm:pt>
    <dgm:pt modelId="{E35507F1-D652-4295-A476-CADCE898E374}" type="pres">
      <dgm:prSet presAssocID="{9244F514-34A9-403C-BCE5-8F5D86FD13D7}" presName="Name21" presStyleCnt="0"/>
      <dgm:spPr/>
    </dgm:pt>
    <dgm:pt modelId="{1FC0E4B6-1377-4D9E-8C2A-9D3B4A169E12}" type="pres">
      <dgm:prSet presAssocID="{9244F514-34A9-403C-BCE5-8F5D86FD13D7}" presName="level2Shape" presStyleLbl="node4" presStyleIdx="48" presStyleCnt="55" custLinFactY="-273506" custLinFactNeighborX="-430" custLinFactNeighborY="-300000"/>
      <dgm:spPr/>
    </dgm:pt>
    <dgm:pt modelId="{F61B483E-747A-4794-9D9C-BC228DB64CAF}" type="pres">
      <dgm:prSet presAssocID="{9244F514-34A9-403C-BCE5-8F5D86FD13D7}" presName="hierChild3" presStyleCnt="0"/>
      <dgm:spPr/>
    </dgm:pt>
    <dgm:pt modelId="{F1919AE7-7197-4804-894E-DC88EEA2E736}" type="pres">
      <dgm:prSet presAssocID="{AEF8E431-4228-48B2-B206-758B63B81ED3}" presName="Name19" presStyleLbl="parChTrans1D4" presStyleIdx="49" presStyleCnt="55"/>
      <dgm:spPr/>
    </dgm:pt>
    <dgm:pt modelId="{770FB6AB-765F-4CAC-A664-4BEF0CDAC5F2}" type="pres">
      <dgm:prSet presAssocID="{F4C02214-7DF5-43CF-BE00-059DF3BBE845}" presName="Name21" presStyleCnt="0"/>
      <dgm:spPr/>
    </dgm:pt>
    <dgm:pt modelId="{7504D03C-B9B5-4E89-AB1B-1A342F47C57A}" type="pres">
      <dgm:prSet presAssocID="{F4C02214-7DF5-43CF-BE00-059DF3BBE845}" presName="level2Shape" presStyleLbl="node4" presStyleIdx="49" presStyleCnt="55" custLinFactY="-100000" custLinFactNeighborX="-12229" custLinFactNeighborY="-200000"/>
      <dgm:spPr/>
    </dgm:pt>
    <dgm:pt modelId="{E322FA30-56E3-436B-A062-51F2C7C81F2E}" type="pres">
      <dgm:prSet presAssocID="{F4C02214-7DF5-43CF-BE00-059DF3BBE845}" presName="hierChild3" presStyleCnt="0"/>
      <dgm:spPr/>
    </dgm:pt>
    <dgm:pt modelId="{F3183868-8360-45A9-B5F0-8DE08B9FAA46}" type="pres">
      <dgm:prSet presAssocID="{7CEBEC7A-305F-46DA-93A2-01493F30240E}" presName="Name19" presStyleLbl="parChTrans1D4" presStyleIdx="50" presStyleCnt="55"/>
      <dgm:spPr/>
    </dgm:pt>
    <dgm:pt modelId="{9464B429-E754-41DB-8DEA-DB68C194EBAA}" type="pres">
      <dgm:prSet presAssocID="{36DBFED5-FB60-4BA6-BCF9-9E22D8022294}" presName="Name21" presStyleCnt="0"/>
      <dgm:spPr/>
    </dgm:pt>
    <dgm:pt modelId="{57036329-E9A8-4974-A501-5436F6408B6A}" type="pres">
      <dgm:prSet presAssocID="{36DBFED5-FB60-4BA6-BCF9-9E22D8022294}" presName="level2Shape" presStyleLbl="node4" presStyleIdx="50" presStyleCnt="55" custLinFactY="-300000" custLinFactNeighborX="-2974" custLinFactNeighborY="-383329"/>
      <dgm:spPr/>
    </dgm:pt>
    <dgm:pt modelId="{7C5D941D-46D2-4185-9B17-33453330CBAD}" type="pres">
      <dgm:prSet presAssocID="{36DBFED5-FB60-4BA6-BCF9-9E22D8022294}" presName="hierChild3" presStyleCnt="0"/>
      <dgm:spPr/>
    </dgm:pt>
    <dgm:pt modelId="{8E7EEC6F-5671-4BB0-A23E-EB9DF7A6C6B7}" type="pres">
      <dgm:prSet presAssocID="{F86A866F-9276-4636-B3A4-EE64D9469D2A}" presName="Name19" presStyleLbl="parChTrans1D4" presStyleIdx="51" presStyleCnt="55"/>
      <dgm:spPr/>
    </dgm:pt>
    <dgm:pt modelId="{6472D165-CC1D-4897-AF7E-EE7399841EEC}" type="pres">
      <dgm:prSet presAssocID="{14AFD095-3984-4499-8CD6-699F9B60950F}" presName="Name21" presStyleCnt="0"/>
      <dgm:spPr/>
    </dgm:pt>
    <dgm:pt modelId="{355ECDDD-CD6D-4D43-9939-5D8FFDA17C18}" type="pres">
      <dgm:prSet presAssocID="{14AFD095-3984-4499-8CD6-699F9B60950F}" presName="level2Shape" presStyleLbl="node4" presStyleIdx="51" presStyleCnt="55" custLinFactY="-273506" custLinFactNeighborX="-430" custLinFactNeighborY="-300000"/>
      <dgm:spPr/>
    </dgm:pt>
    <dgm:pt modelId="{6495A945-0A26-450D-89B2-803152AC4990}" type="pres">
      <dgm:prSet presAssocID="{14AFD095-3984-4499-8CD6-699F9B60950F}" presName="hierChild3" presStyleCnt="0"/>
      <dgm:spPr/>
    </dgm:pt>
    <dgm:pt modelId="{61F60B4A-4A10-4641-B963-9FF3A6CE4521}" type="pres">
      <dgm:prSet presAssocID="{2023212D-4C10-4723-8FC0-82A90E9A1052}" presName="Name19" presStyleLbl="parChTrans1D4" presStyleIdx="52" presStyleCnt="55"/>
      <dgm:spPr/>
    </dgm:pt>
    <dgm:pt modelId="{9FADDEFB-6096-457C-92F7-BEE74B63153E}" type="pres">
      <dgm:prSet presAssocID="{EC6D3A31-69B0-4E22-82B9-C060C009CBC9}" presName="Name21" presStyleCnt="0"/>
      <dgm:spPr/>
    </dgm:pt>
    <dgm:pt modelId="{7CC2FE18-B679-44E6-93AC-FC2F08615FC7}" type="pres">
      <dgm:prSet presAssocID="{EC6D3A31-69B0-4E22-82B9-C060C009CBC9}" presName="level2Shape" presStyleLbl="node4" presStyleIdx="52" presStyleCnt="55" custLinFactY="-100000" custLinFactNeighborX="-12229" custLinFactNeighborY="-200000"/>
      <dgm:spPr/>
    </dgm:pt>
    <dgm:pt modelId="{8CB5926C-CECE-4B4F-9726-6413BCF8A4F8}" type="pres">
      <dgm:prSet presAssocID="{EC6D3A31-69B0-4E22-82B9-C060C009CBC9}" presName="hierChild3" presStyleCnt="0"/>
      <dgm:spPr/>
    </dgm:pt>
    <dgm:pt modelId="{C7F61E5C-4763-4F11-9071-C8D59166F53A}" type="pres">
      <dgm:prSet presAssocID="{6C6DD4FA-AA87-4C0C-90CE-444AA4E33823}" presName="Name19" presStyleLbl="parChTrans1D4" presStyleIdx="53" presStyleCnt="55"/>
      <dgm:spPr/>
    </dgm:pt>
    <dgm:pt modelId="{9C03364B-9BB1-404D-9818-174C9A42BF1A}" type="pres">
      <dgm:prSet presAssocID="{2FB851D5-4E0D-4A2A-8B72-16B3EBC89185}" presName="Name21" presStyleCnt="0"/>
      <dgm:spPr/>
    </dgm:pt>
    <dgm:pt modelId="{215655E1-92C2-4C93-94D4-EE77280C08CF}" type="pres">
      <dgm:prSet presAssocID="{2FB851D5-4E0D-4A2A-8B72-16B3EBC89185}" presName="level2Shape" presStyleLbl="node4" presStyleIdx="53" presStyleCnt="55" custLinFactY="-273506" custLinFactNeighborX="-430" custLinFactNeighborY="-300000"/>
      <dgm:spPr/>
    </dgm:pt>
    <dgm:pt modelId="{DF0C73A5-72A8-4B06-B0F9-BFCF1AF154CF}" type="pres">
      <dgm:prSet presAssocID="{2FB851D5-4E0D-4A2A-8B72-16B3EBC89185}" presName="hierChild3" presStyleCnt="0"/>
      <dgm:spPr/>
    </dgm:pt>
    <dgm:pt modelId="{3728E0FD-B068-4CC3-8211-D54463DB59E6}" type="pres">
      <dgm:prSet presAssocID="{1C14A353-B81D-45D6-A7A7-0EF6C057A2D2}" presName="Name19" presStyleLbl="parChTrans1D4" presStyleIdx="54" presStyleCnt="55"/>
      <dgm:spPr/>
    </dgm:pt>
    <dgm:pt modelId="{143285AF-77C7-4520-AACA-46380F788E87}" type="pres">
      <dgm:prSet presAssocID="{9C4B46EB-45D5-4FD8-92C3-CD7149C63634}" presName="Name21" presStyleCnt="0"/>
      <dgm:spPr/>
    </dgm:pt>
    <dgm:pt modelId="{BCB6D556-27F4-4945-892C-86947C30902A}" type="pres">
      <dgm:prSet presAssocID="{9C4B46EB-45D5-4FD8-92C3-CD7149C63634}" presName="level2Shape" presStyleLbl="node4" presStyleIdx="54" presStyleCnt="55" custLinFactY="-100000" custLinFactNeighborX="-13879" custLinFactNeighborY="-200000"/>
      <dgm:spPr/>
    </dgm:pt>
    <dgm:pt modelId="{35E40441-EF1C-4A89-905B-CD57D50E6CE8}" type="pres">
      <dgm:prSet presAssocID="{9C4B46EB-45D5-4FD8-92C3-CD7149C63634}" presName="hierChild3" presStyleCnt="0"/>
      <dgm:spPr/>
    </dgm:pt>
    <dgm:pt modelId="{DCC911E0-AAB4-4B25-BE5B-1E43E3FBF7A9}" type="pres">
      <dgm:prSet presAssocID="{91E2ECE6-B22E-46D9-8F54-E5CB9344D4E3}" presName="bgShapesFlow" presStyleCnt="0"/>
      <dgm:spPr/>
    </dgm:pt>
  </dgm:ptLst>
  <dgm:cxnLst>
    <dgm:cxn modelId="{F3B79802-7106-461D-A606-93354FBC0986}" srcId="{85AF1A2D-F9E2-48AB-9821-7658B1A8C6F7}" destId="{A9A130C3-46BD-4C01-A468-730B67D76DE4}" srcOrd="0" destOrd="0" parTransId="{5F88CE8A-476D-420D-B05C-F53C559DE009}" sibTransId="{0D034699-A0A7-4FA4-B1A6-7D2DAFE26256}"/>
    <dgm:cxn modelId="{95A7D403-7F61-451E-89BB-52C110C08A58}" srcId="{B1FA0540-105A-4008-9F00-03F3A37AA4E6}" destId="{8571725E-94F4-446B-8F34-4EB741B48949}" srcOrd="1" destOrd="0" parTransId="{A95438A8-8DBB-4741-A181-108A327C70FF}" sibTransId="{56F14C30-FB45-4739-B3D2-F8B66D06F1C0}"/>
    <dgm:cxn modelId="{A9904404-9B3B-4EF2-BFB3-0EBD1C1C0A63}" type="presOf" srcId="{A91BB719-81AC-493C-8EC5-B714F7BE373D}" destId="{F79D09A8-CBB5-4129-9660-686BB753FF29}" srcOrd="0" destOrd="0" presId="urn:microsoft.com/office/officeart/2005/8/layout/hierarchy6"/>
    <dgm:cxn modelId="{04B5EF07-8D7F-4E00-916F-E08E14F3DD48}" type="presOf" srcId="{1FA6DC31-0F04-45E2-9285-37E284C63659}" destId="{2C786014-5CCE-48D0-8CB0-AB6ADD9FFC00}" srcOrd="0" destOrd="0" presId="urn:microsoft.com/office/officeart/2005/8/layout/hierarchy6"/>
    <dgm:cxn modelId="{39C61008-F007-44F5-9473-D4BC1E2F30EC}" type="presOf" srcId="{92A316E6-FDEF-409E-BB1F-381462359A9F}" destId="{78C64340-92E0-48A4-B25D-6ADC2B8D8912}" srcOrd="0" destOrd="0" presId="urn:microsoft.com/office/officeart/2005/8/layout/hierarchy6"/>
    <dgm:cxn modelId="{4101400B-B9C9-4A41-B100-6803837B4DA4}" srcId="{142347DB-5A5B-4A23-AB46-FBBAB071BDBF}" destId="{93DA92EC-DF63-4426-8A17-4E0BCB725084}" srcOrd="0" destOrd="0" parTransId="{B7F300D0-AAA1-4085-A6B3-30E4E62AFB42}" sibTransId="{ADEC885D-B528-49DB-BE8F-316B023045E2}"/>
    <dgm:cxn modelId="{E4DA100C-2784-44F0-AACB-9F1576B235E6}" srcId="{A7FD1197-1766-475D-B024-8979B497F0E4}" destId="{7E07AD1C-2CA7-4456-8EA3-3A63902AD9D1}" srcOrd="0" destOrd="0" parTransId="{A8F5BD84-5BD9-45AD-B9C2-EDE5D66D7C35}" sibTransId="{3327C986-612E-40C8-BD1B-48C37C32B44C}"/>
    <dgm:cxn modelId="{02825B0C-7FEB-4054-9675-7C9B85D5FA40}" type="presOf" srcId="{E41A87CE-14AB-4F61-B127-340BDD5B24AC}" destId="{0D0ECE9B-5F24-4324-916B-FA4413E332C7}" srcOrd="0" destOrd="0" presId="urn:microsoft.com/office/officeart/2005/8/layout/hierarchy6"/>
    <dgm:cxn modelId="{5639AE0C-3A4D-4796-B822-EEF8D5D3639A}" type="presOf" srcId="{88507DD6-D893-46AE-BC12-DAE1CEE12DFE}" destId="{5E1EC853-2AD0-473E-895E-0CEA3FFBA8F1}" srcOrd="0" destOrd="0" presId="urn:microsoft.com/office/officeart/2005/8/layout/hierarchy6"/>
    <dgm:cxn modelId="{A96A2F10-61A7-4770-8E21-50F968A61BEB}" type="presOf" srcId="{46742285-3DE4-4CC4-AF01-A132195D544C}" destId="{C46B3C8C-4938-47DE-A448-2C37ACD11ECE}" srcOrd="0" destOrd="0" presId="urn:microsoft.com/office/officeart/2005/8/layout/hierarchy6"/>
    <dgm:cxn modelId="{7F8C4110-9317-4DB0-95F5-110ED1041344}" srcId="{27A723FC-37C6-4A94-AF93-E599477C536B}" destId="{FA5EC8E8-65D8-432D-B067-F8C11C51C03D}" srcOrd="0" destOrd="0" parTransId="{3FE42142-FFBD-4630-A228-87A2262B055A}" sibTransId="{2671F0F4-FDC8-4CBF-B6C6-2852BA03EEFC}"/>
    <dgm:cxn modelId="{8F43E310-923D-4CB6-B9D2-19D467C3CDB7}" type="presOf" srcId="{18931AAF-DB21-4BF6-9C40-831C2560AD23}" destId="{61581695-4BE3-4ABE-9D2F-801C0259E596}" srcOrd="0" destOrd="0" presId="urn:microsoft.com/office/officeart/2005/8/layout/hierarchy6"/>
    <dgm:cxn modelId="{147A8C12-68B8-4B41-AE9D-DC5AF8D9BB78}" type="presOf" srcId="{CFF8904B-CB9D-4338-ADCD-065BE71FD9B3}" destId="{6AEA0013-E61E-4F34-BFDA-15B56123D347}" srcOrd="0" destOrd="0" presId="urn:microsoft.com/office/officeart/2005/8/layout/hierarchy6"/>
    <dgm:cxn modelId="{CFD3D119-425B-4726-86A8-5BADCB93289A}" srcId="{586D475E-0934-451C-9EBD-DF5F5D3EC7B8}" destId="{381D022C-1F6A-442B-9FBC-1D2EE00411B3}" srcOrd="1" destOrd="0" parTransId="{56E2A79A-3504-4785-BAF0-DE240BABA084}" sibTransId="{C1D9194A-2519-4B15-8153-6D65253F257A}"/>
    <dgm:cxn modelId="{33D3771B-05D2-43AE-B437-5E655AE23DC2}" type="presOf" srcId="{CE984DFA-1011-463F-801F-EC51AE2C8955}" destId="{9221F927-4F05-4C8A-B363-84BCB47F4AE6}" srcOrd="0" destOrd="0" presId="urn:microsoft.com/office/officeart/2005/8/layout/hierarchy6"/>
    <dgm:cxn modelId="{95DFCE1B-90D4-4215-94B0-805548FBE52C}" type="presOf" srcId="{3FE42142-FFBD-4630-A228-87A2262B055A}" destId="{A2681132-981D-4B0B-985F-DC02FAF4A750}" srcOrd="0" destOrd="0" presId="urn:microsoft.com/office/officeart/2005/8/layout/hierarchy6"/>
    <dgm:cxn modelId="{6240BA1D-034F-4FF4-98A6-D1194A698D81}" type="presOf" srcId="{5F88CE8A-476D-420D-B05C-F53C559DE009}" destId="{B10A4914-8C92-4D20-9E76-230662BEF3E0}" srcOrd="0" destOrd="0" presId="urn:microsoft.com/office/officeart/2005/8/layout/hierarchy6"/>
    <dgm:cxn modelId="{F67F8D26-A18E-495E-812D-9DAE990B8D3D}" srcId="{D3755407-5E46-4B67-A408-DD92CFBB252B}" destId="{4B86E4C5-80C9-4B0A-863A-3F327122FF34}" srcOrd="1" destOrd="0" parTransId="{C769D9FD-4B2A-4702-81E1-341AE4F1CED8}" sibTransId="{A43720BB-3CBC-41EC-9C53-FE9F02CF2B3C}"/>
    <dgm:cxn modelId="{F8819228-64FA-46EB-A764-79C3ED9782C0}" srcId="{4B86E4C5-80C9-4B0A-863A-3F327122FF34}" destId="{52C27BF9-72ED-42F0-8324-4225F05DB151}" srcOrd="1" destOrd="0" parTransId="{C9AB1B3A-352D-4DB2-9E83-699F0ABB145F}" sibTransId="{406FDEC5-C119-4B8E-9DD5-083375AFC875}"/>
    <dgm:cxn modelId="{5003ED28-832A-43D2-AFAB-6FD978292A0C}" type="presOf" srcId="{52C27BF9-72ED-42F0-8324-4225F05DB151}" destId="{65C4C615-7A66-4DBB-81A6-EAF5ECC1F508}" srcOrd="0" destOrd="0" presId="urn:microsoft.com/office/officeart/2005/8/layout/hierarchy6"/>
    <dgm:cxn modelId="{A18A1129-6DFB-43FB-A9FA-90ADC79A98D3}" type="presOf" srcId="{96D10081-F4C5-4C1D-8DCB-DEF28CF2E9D7}" destId="{2CA56C83-34F7-4CDC-8F7C-2D5BEBD256EE}" srcOrd="0" destOrd="0" presId="urn:microsoft.com/office/officeart/2005/8/layout/hierarchy6"/>
    <dgm:cxn modelId="{1940372B-367D-4DB0-9A8B-EA0EC36C8188}" type="presOf" srcId="{5339D25A-77DD-4259-AF6A-11F37B7BC5CF}" destId="{5048FE92-56F5-4DB1-B30B-8F2EAEEEC179}" srcOrd="0" destOrd="0" presId="urn:microsoft.com/office/officeart/2005/8/layout/hierarchy6"/>
    <dgm:cxn modelId="{B360C82D-D95A-4D7E-89E8-3333FEADFA92}" srcId="{60123EA1-C6A2-4738-B930-0A236BA9A345}" destId="{D3755407-5E46-4B67-A408-DD92CFBB252B}" srcOrd="1" destOrd="0" parTransId="{5ED489D6-1AC3-4ADB-8A38-16B01CFD232E}" sibTransId="{F218B60F-4B8B-4382-A1D3-C05533237CE1}"/>
    <dgm:cxn modelId="{764A192F-0910-45FB-9DCC-9F8FC3B739F2}" type="presOf" srcId="{8571725E-94F4-446B-8F34-4EB741B48949}" destId="{DAE91BB5-04E6-46BF-ABC5-5A9322A324BD}" srcOrd="0" destOrd="0" presId="urn:microsoft.com/office/officeart/2005/8/layout/hierarchy6"/>
    <dgm:cxn modelId="{0E7D3A2F-96E1-4818-A7D4-D8F91849D54E}" type="presOf" srcId="{95F723D5-1137-4280-9DE0-D6367F712A87}" destId="{5A5A45DE-FFF0-4920-A093-2C8CA4E85B5F}" srcOrd="0" destOrd="0" presId="urn:microsoft.com/office/officeart/2005/8/layout/hierarchy6"/>
    <dgm:cxn modelId="{AF137B31-3509-4F01-A2BC-9657C84A1E4C}" srcId="{5DDD1931-7976-48A9-A3EB-DB2D0064757D}" destId="{87C67BEB-BB48-4C9E-B6C0-F27ECBE7954F}" srcOrd="0" destOrd="0" parTransId="{5339D25A-77DD-4259-AF6A-11F37B7BC5CF}" sibTransId="{142D992D-7707-47A1-A6DC-A0CC75878D3A}"/>
    <dgm:cxn modelId="{1CC78D34-4219-4098-8DD0-449F5DA41BB7}" srcId="{FB535EB9-3E53-42ED-A10E-3997439C9362}" destId="{B9640F19-1A79-4A6E-96CD-663A405AB657}" srcOrd="1" destOrd="0" parTransId="{7C375059-386A-4550-A695-E7FDB56FB33B}" sibTransId="{6CE594F8-267B-4E91-83E4-76428A1E5D13}"/>
    <dgm:cxn modelId="{BA34A734-CDBB-411B-959C-B52578511BFF}" srcId="{FB535EB9-3E53-42ED-A10E-3997439C9362}" destId="{95FDF3E8-C766-439B-9A5E-EA3A28516F86}" srcOrd="0" destOrd="0" parTransId="{CFF8904B-CB9D-4338-ADCD-065BE71FD9B3}" sibTransId="{B4877988-83E5-47FA-88AF-90D54F4CB02E}"/>
    <dgm:cxn modelId="{73B0E037-49A1-4CED-8865-E790F96B5265}" type="presOf" srcId="{27A723FC-37C6-4A94-AF93-E599477C536B}" destId="{75D5D6A5-8F17-49E8-B7F2-F67323C6A7CE}" srcOrd="0" destOrd="0" presId="urn:microsoft.com/office/officeart/2005/8/layout/hierarchy6"/>
    <dgm:cxn modelId="{3331333A-B26D-4199-8D28-4923B83C5885}" type="presOf" srcId="{381D022C-1F6A-442B-9FBC-1D2EE00411B3}" destId="{E8E8EFCB-6B79-422E-893C-CA1FBEFDF531}" srcOrd="0" destOrd="0" presId="urn:microsoft.com/office/officeart/2005/8/layout/hierarchy6"/>
    <dgm:cxn modelId="{8725EE3C-E479-4240-9EAA-C0007A9BB25A}" srcId="{4B86E4C5-80C9-4B0A-863A-3F327122FF34}" destId="{D2B25B82-3830-4629-95BD-C131EB3A5D4B}" srcOrd="0" destOrd="0" parTransId="{18931AAF-DB21-4BF6-9C40-831C2560AD23}" sibTransId="{A932FF17-4D3E-4671-B7EB-6CD1AFE81425}"/>
    <dgm:cxn modelId="{E3363A3D-8E94-40A4-AE5B-0280340DFF92}" type="presOf" srcId="{FA2D5C21-D7E3-449B-AFB8-D8E173207701}" destId="{36AF5C75-D2C9-41CC-A7AE-41E167FFF994}" srcOrd="0" destOrd="0" presId="urn:microsoft.com/office/officeart/2005/8/layout/hierarchy6"/>
    <dgm:cxn modelId="{27C4843E-84C1-4A1C-84F0-47287D0E74CA}" srcId="{DC2E68C3-D556-49C5-9C9D-EF740BC020CF}" destId="{1AEF55B8-1958-4152-B950-431CDEA6A219}" srcOrd="1" destOrd="0" parTransId="{46742285-3DE4-4CC4-AF01-A132195D544C}" sibTransId="{1E3E8622-D34A-49F3-8632-7C3A07EFE48B}"/>
    <dgm:cxn modelId="{18A2F95B-C851-462A-A816-CC4980480D5F}" type="presOf" srcId="{FC7C0CEE-62C2-4934-BFB1-322C61F6A5BB}" destId="{3B26392B-ADA2-493C-BA27-4BAEE50A48B3}" srcOrd="0" destOrd="0" presId="urn:microsoft.com/office/officeart/2005/8/layout/hierarchy6"/>
    <dgm:cxn modelId="{7EABD25C-FEE1-4375-976F-6D325681A38D}" srcId="{EB885DA0-58FE-48B0-BE7E-96D0334DD737}" destId="{9244F514-34A9-403C-BCE5-8F5D86FD13D7}" srcOrd="1" destOrd="0" parTransId="{DC6336B3-48D6-4BE0-A19F-FC0FAE58F8D4}" sibTransId="{6D0EEC77-EF15-40B1-860D-C2165FD487E8}"/>
    <dgm:cxn modelId="{A80AB75D-9304-40D3-9096-A05CC7A698BF}" srcId="{E6D475A4-6D1C-427F-B64C-B5B5BD6B4775}" destId="{95F723D5-1137-4280-9DE0-D6367F712A87}" srcOrd="1" destOrd="0" parTransId="{DCF7AA77-FBC6-44BA-8B42-E2CC730729AD}" sibTransId="{426EDF87-7FBF-4C42-B866-05F13496EE10}"/>
    <dgm:cxn modelId="{CB144960-9FA3-4C74-B61D-B93C7D5B0670}" type="presOf" srcId="{A9A130C3-46BD-4C01-A468-730B67D76DE4}" destId="{16689A50-1352-44C0-877C-11EA2E633455}" srcOrd="0" destOrd="0" presId="urn:microsoft.com/office/officeart/2005/8/layout/hierarchy6"/>
    <dgm:cxn modelId="{3589EC60-95BE-4411-8E4F-07EC5C6E0150}" srcId="{43133492-9366-4EA0-8AE5-904F1D6C6D38}" destId="{F3262046-40B9-46B1-9F74-A6984535ACA4}" srcOrd="0" destOrd="0" parTransId="{3AC1B4B4-D74B-4174-8757-42ED92AD31BE}" sibTransId="{DDF63B79-765B-41D1-9B22-89F4F3C2FBC7}"/>
    <dgm:cxn modelId="{7DBA3341-550E-4E4C-9A79-5E9A5E6DFCBA}" type="presOf" srcId="{7C375059-386A-4550-A695-E7FDB56FB33B}" destId="{4DE0CA2D-E0E1-42C1-99BC-99431DDA60C0}" srcOrd="0" destOrd="0" presId="urn:microsoft.com/office/officeart/2005/8/layout/hierarchy6"/>
    <dgm:cxn modelId="{202E9841-1EA1-415D-BCD1-FDF40B95D44E}" type="presOf" srcId="{4B86E4C5-80C9-4B0A-863A-3F327122FF34}" destId="{CF3CA9CD-A91D-4A11-AB65-405A74396F9B}" srcOrd="0" destOrd="0" presId="urn:microsoft.com/office/officeart/2005/8/layout/hierarchy6"/>
    <dgm:cxn modelId="{86C25F62-8B99-4363-AC55-2049BCA2B7EB}" type="presOf" srcId="{03FB0184-F1C0-4438-9644-B78DE9D9F644}" destId="{EADE26F2-6DD5-4B46-B957-FC63AC6390CE}" srcOrd="0" destOrd="0" presId="urn:microsoft.com/office/officeart/2005/8/layout/hierarchy6"/>
    <dgm:cxn modelId="{4F8BF942-BB76-4FAF-AA34-B845DD4A668A}" type="presOf" srcId="{F2B74E68-BA14-4A35-B755-81AAA66200A2}" destId="{3416EC66-F824-47A0-AA17-E612316F0743}" srcOrd="0" destOrd="0" presId="urn:microsoft.com/office/officeart/2005/8/layout/hierarchy6"/>
    <dgm:cxn modelId="{BCCC3263-3595-4B5D-89A5-0ACBB2F58367}" type="presOf" srcId="{EB885DA0-58FE-48B0-BE7E-96D0334DD737}" destId="{D97C4687-080B-44BF-9432-4BE33F8D19F3}" srcOrd="0" destOrd="0" presId="urn:microsoft.com/office/officeart/2005/8/layout/hierarchy6"/>
    <dgm:cxn modelId="{88DDC243-5D9A-471B-9C27-ED0EDAEC1293}" type="presOf" srcId="{854F8732-E349-4B6D-8095-5532639BBC7C}" destId="{7822D2CC-9F59-4740-A043-36EA99DA9B5D}" srcOrd="0" destOrd="0" presId="urn:microsoft.com/office/officeart/2005/8/layout/hierarchy6"/>
    <dgm:cxn modelId="{404A3644-3485-4968-BF60-A3549B81F8F5}" type="presOf" srcId="{00AAEAB8-B3C0-4C2D-843C-C56A2D8786B8}" destId="{B5A35012-F450-46D6-8AF3-8C8B7711A9A7}" srcOrd="0" destOrd="0" presId="urn:microsoft.com/office/officeart/2005/8/layout/hierarchy6"/>
    <dgm:cxn modelId="{B65AD544-E538-4469-8E04-CD4FCDD0D1DF}" type="presOf" srcId="{3E80AAC1-084F-4210-B516-5AC3A548DBE2}" destId="{047B3B11-C0A1-4426-A983-60CE69847ADB}" srcOrd="0" destOrd="0" presId="urn:microsoft.com/office/officeart/2005/8/layout/hierarchy6"/>
    <dgm:cxn modelId="{483A1965-8EDA-4010-BBC7-C7944506568D}" type="presOf" srcId="{1AEF55B8-1958-4152-B950-431CDEA6A219}" destId="{5F912545-4F67-43DE-86AD-4945EC172062}" srcOrd="0" destOrd="0" presId="urn:microsoft.com/office/officeart/2005/8/layout/hierarchy6"/>
    <dgm:cxn modelId="{A19FE345-481B-47D4-8DDF-3B8696C5B7B7}" type="presOf" srcId="{F3262046-40B9-46B1-9F74-A6984535ACA4}" destId="{1689F7DD-C56A-4CFA-8E48-8E035DA40DF4}" srcOrd="0" destOrd="0" presId="urn:microsoft.com/office/officeart/2005/8/layout/hierarchy6"/>
    <dgm:cxn modelId="{E6714B66-7AEF-4267-99F2-4EFFEC0DB77E}" type="presOf" srcId="{7630D29C-C3DF-460A-916E-D0E0B33F3F27}" destId="{6B999611-200A-4B36-9123-BD2A6A633A23}" srcOrd="0" destOrd="0" presId="urn:microsoft.com/office/officeart/2005/8/layout/hierarchy6"/>
    <dgm:cxn modelId="{C671AE46-D8D2-4A84-9589-2B53F5021F4E}" type="presOf" srcId="{69A1060E-AD68-4EC8-97CD-7E20F0A85338}" destId="{CBC35E67-397E-43B8-B5D9-3165D6CD0A4E}" srcOrd="0" destOrd="0" presId="urn:microsoft.com/office/officeart/2005/8/layout/hierarchy6"/>
    <dgm:cxn modelId="{0A3CD749-5280-443F-8FA4-D5C157369FAD}" type="presOf" srcId="{3AC1B4B4-D74B-4174-8757-42ED92AD31BE}" destId="{0D0E04F9-6627-46CA-B980-D528462DA54B}" srcOrd="0" destOrd="0" presId="urn:microsoft.com/office/officeart/2005/8/layout/hierarchy6"/>
    <dgm:cxn modelId="{CDB5044A-0F21-4022-BC73-892AA9B9BC1A}" type="presOf" srcId="{87C67BEB-BB48-4C9E-B6C0-F27ECBE7954F}" destId="{450505C6-EFC5-4A09-88E3-2C0A19CF8284}" srcOrd="0" destOrd="0" presId="urn:microsoft.com/office/officeart/2005/8/layout/hierarchy6"/>
    <dgm:cxn modelId="{3BC8CA4A-C17B-47F4-9004-14078CA98B8C}" type="presOf" srcId="{60123EA1-C6A2-4738-B930-0A236BA9A345}" destId="{0F9C0D2C-AE7F-404B-A3FA-98260171B19B}" srcOrd="0" destOrd="0" presId="urn:microsoft.com/office/officeart/2005/8/layout/hierarchy6"/>
    <dgm:cxn modelId="{F8DDD24A-916F-43AF-AEE0-3441FB2CA54C}" type="presOf" srcId="{D2B25B82-3830-4629-95BD-C131EB3A5D4B}" destId="{B357A624-CA5D-41B0-9524-6AB46E5F0E84}" srcOrd="0" destOrd="0" presId="urn:microsoft.com/office/officeart/2005/8/layout/hierarchy6"/>
    <dgm:cxn modelId="{1F52F74A-482B-4B8F-9296-DC1B216E85E5}" type="presOf" srcId="{D9106161-9F7D-462E-9162-5EA006B99D38}" destId="{48B2353E-BFCC-4789-9E02-967AB6DEC171}" srcOrd="0" destOrd="0" presId="urn:microsoft.com/office/officeart/2005/8/layout/hierarchy6"/>
    <dgm:cxn modelId="{C98D176B-D9E1-44E7-AC29-075EEAF3AC3E}" type="presOf" srcId="{CE400642-C691-4FA9-88CD-E689320ADDDD}" destId="{BA3BA353-5E89-4D53-8665-E8FC4383B198}" srcOrd="0" destOrd="0" presId="urn:microsoft.com/office/officeart/2005/8/layout/hierarchy6"/>
    <dgm:cxn modelId="{1C09EC6C-C492-467C-B34D-146288694A64}" type="presOf" srcId="{68B51C50-D60F-4B82-9512-63F40C076B83}" destId="{350434C1-EF66-489F-A615-CFAA43F26502}" srcOrd="0" destOrd="0" presId="urn:microsoft.com/office/officeart/2005/8/layout/hierarchy6"/>
    <dgm:cxn modelId="{9659F94C-739A-4A5C-A10E-D40FE8AEAE85}" type="presOf" srcId="{56E2A79A-3504-4785-BAF0-DE240BABA084}" destId="{D4950497-A8D9-44B0-9C59-DB84B5D064E1}" srcOrd="0" destOrd="0" presId="urn:microsoft.com/office/officeart/2005/8/layout/hierarchy6"/>
    <dgm:cxn modelId="{7300FA4C-AAB3-4588-8C7D-3FA923EBBC4E}" type="presOf" srcId="{5DDD1931-7976-48A9-A3EB-DB2D0064757D}" destId="{A69433E9-9179-4297-91B7-2EFBF89D103C}" srcOrd="0" destOrd="0" presId="urn:microsoft.com/office/officeart/2005/8/layout/hierarchy6"/>
    <dgm:cxn modelId="{B70DA06E-66E0-4D96-8C00-12CC412E771E}" type="presOf" srcId="{B7F300D0-AAA1-4085-A6B3-30E4E62AFB42}" destId="{AE5B1FDE-E4D9-4182-837B-FDC815043B72}" srcOrd="0" destOrd="0" presId="urn:microsoft.com/office/officeart/2005/8/layout/hierarchy6"/>
    <dgm:cxn modelId="{C436E44E-5520-471C-AD77-433A6A6DB485}" type="presOf" srcId="{DC2E68C3-D556-49C5-9C9D-EF740BC020CF}" destId="{12F67421-2B12-4908-A6C2-8900CB1B0693}" srcOrd="0" destOrd="0" presId="urn:microsoft.com/office/officeart/2005/8/layout/hierarchy6"/>
    <dgm:cxn modelId="{670AA66F-B8FA-435F-8BCE-0A4EE6E7EE08}" type="presOf" srcId="{9C3F2AA6-48AC-432A-8681-D89D829B72FB}" destId="{43E2357D-DC6D-4C84-9B17-2073B938C981}" srcOrd="0" destOrd="0" presId="urn:microsoft.com/office/officeart/2005/8/layout/hierarchy6"/>
    <dgm:cxn modelId="{ED10F66F-6729-4A6E-AB18-4C5D18730501}" srcId="{43133492-9366-4EA0-8AE5-904F1D6C6D38}" destId="{DA4E55B1-6335-41BA-9640-47667DBF36EE}" srcOrd="2" destOrd="0" parTransId="{D78633B5-309A-4236-AFF9-DB0771487984}" sibTransId="{739272A1-44C3-4E04-937B-21BFD42F6547}"/>
    <dgm:cxn modelId="{A31FC670-AA0B-4A34-A5FD-003E428026F4}" type="presOf" srcId="{93DA92EC-DF63-4426-8A17-4E0BCB725084}" destId="{8B89E9BD-1A03-4115-A90F-3870D5D7F45B}" srcOrd="0" destOrd="0" presId="urn:microsoft.com/office/officeart/2005/8/layout/hierarchy6"/>
    <dgm:cxn modelId="{7939A071-C08D-4C52-9ACA-422D4E7640EC}" srcId="{14AFD095-3984-4499-8CD6-699F9B60950F}" destId="{EC6D3A31-69B0-4E22-82B9-C060C009CBC9}" srcOrd="0" destOrd="0" parTransId="{2023212D-4C10-4723-8FC0-82A90E9A1052}" sibTransId="{C49371AF-ACCD-4885-A3D5-A24F4EAAEC98}"/>
    <dgm:cxn modelId="{82C60E72-FF69-4C62-AE6A-595EECD68470}" type="presOf" srcId="{95FDF3E8-C766-439B-9A5E-EA3A28516F86}" destId="{A3E60EC5-F708-4FEA-AFA6-C95B5F31469A}" srcOrd="0" destOrd="0" presId="urn:microsoft.com/office/officeart/2005/8/layout/hierarchy6"/>
    <dgm:cxn modelId="{A2290973-00A6-4D41-9E2B-D446223D046A}" type="presOf" srcId="{6DBA0FC7-6C69-433D-BEC0-B6DC1B365D1D}" destId="{330D9EA4-1C09-461F-AFE3-2A9C4BF97955}" srcOrd="0" destOrd="0" presId="urn:microsoft.com/office/officeart/2005/8/layout/hierarchy6"/>
    <dgm:cxn modelId="{EE8BA973-0324-4C79-923F-4C98522F3CEC}" type="presOf" srcId="{2FB851D5-4E0D-4A2A-8B72-16B3EBC89185}" destId="{215655E1-92C2-4C93-94D4-EE77280C08CF}" srcOrd="0" destOrd="0" presId="urn:microsoft.com/office/officeart/2005/8/layout/hierarchy6"/>
    <dgm:cxn modelId="{9ED3F753-7D6D-48E1-BA23-E6A2824C82BB}" type="presOf" srcId="{EC6D3A31-69B0-4E22-82B9-C060C009CBC9}" destId="{7CC2FE18-B679-44E6-93AC-FC2F08615FC7}" srcOrd="0" destOrd="0" presId="urn:microsoft.com/office/officeart/2005/8/layout/hierarchy6"/>
    <dgm:cxn modelId="{CBE7FB73-B739-4969-97B8-DF51A813A3FF}" type="presOf" srcId="{E7681068-5445-4398-B5B1-28BF61B7E753}" destId="{60469D8F-8D25-44E5-82CE-E0C42FB048C6}" srcOrd="0" destOrd="0" presId="urn:microsoft.com/office/officeart/2005/8/layout/hierarchy6"/>
    <dgm:cxn modelId="{F130E474-9487-4B4E-92F3-DA8719FD8EE3}" srcId="{68B51C50-D60F-4B82-9512-63F40C076B83}" destId="{03FB0184-F1C0-4438-9644-B78DE9D9F644}" srcOrd="0" destOrd="0" parTransId="{2A219549-5D75-43A2-BC99-6B5198C0951A}" sibTransId="{195FEDB5-F548-4F51-83FC-F5601F90332A}"/>
    <dgm:cxn modelId="{27F3D377-95C2-4D6E-9B29-E0DAF7F1519A}" type="presOf" srcId="{9244F514-34A9-403C-BCE5-8F5D86FD13D7}" destId="{1FC0E4B6-1377-4D9E-8C2A-9D3B4A169E12}" srcOrd="0" destOrd="0" presId="urn:microsoft.com/office/officeart/2005/8/layout/hierarchy6"/>
    <dgm:cxn modelId="{D3E2BE78-5E21-4971-9795-BF5F12D29876}" type="presOf" srcId="{CAA55A87-3E00-4CDA-9A3F-78CEEF0B7758}" destId="{92A93E4F-A00A-4933-95E4-080CC040E43D}" srcOrd="0" destOrd="0" presId="urn:microsoft.com/office/officeart/2005/8/layout/hierarchy6"/>
    <dgm:cxn modelId="{7DB1BF58-42A2-41BF-B60D-2FBA65E3E96D}" srcId="{60123EA1-C6A2-4738-B930-0A236BA9A345}" destId="{66C54D16-BFDB-4C47-A76B-FF433DED02ED}" srcOrd="2" destOrd="0" parTransId="{615142D0-DF88-483B-AE5C-192A61D09DA4}" sibTransId="{A260D75C-9CF2-4A41-A82D-D2DDF2BD48AC}"/>
    <dgm:cxn modelId="{2102F27D-73B8-4F47-B771-8CA2E957875F}" type="presOf" srcId="{13F97667-8579-46B9-BEE4-8D13C57EB9CB}" destId="{CCB7FA71-986E-4E11-92F8-7E860CFE8532}" srcOrd="0" destOrd="0" presId="urn:microsoft.com/office/officeart/2005/8/layout/hierarchy6"/>
    <dgm:cxn modelId="{C2060D7E-83FE-40C8-9557-C3BF649021DF}" type="presOf" srcId="{A7FD1197-1766-475D-B024-8979B497F0E4}" destId="{B5955A20-1592-4A6E-9B78-53FB6DE07FC1}" srcOrd="0" destOrd="0" presId="urn:microsoft.com/office/officeart/2005/8/layout/hierarchy6"/>
    <dgm:cxn modelId="{0C5E1880-1DE7-45B6-A422-497C1F4DBAB8}" type="presOf" srcId="{432372FE-9B0D-4476-A690-44BCBCA10005}" destId="{417EE324-251C-4B56-B7FA-5E4FCFE5D8D9}" srcOrd="0" destOrd="0" presId="urn:microsoft.com/office/officeart/2005/8/layout/hierarchy6"/>
    <dgm:cxn modelId="{71842F80-9187-4999-90E2-6FA3711C0909}" type="presOf" srcId="{142347DB-5A5B-4A23-AB46-FBBAB071BDBF}" destId="{B986E48D-F85D-4203-9CCE-911A829F25C8}" srcOrd="0" destOrd="0" presId="urn:microsoft.com/office/officeart/2005/8/layout/hierarchy6"/>
    <dgm:cxn modelId="{8F785D81-2337-441C-B952-1670BC14796A}" type="presOf" srcId="{CFBEA749-7C7A-42EB-8779-D7F759F7B5F1}" destId="{594BE60A-B8D8-4F39-B625-77BDDC6F2110}" srcOrd="0" destOrd="0" presId="urn:microsoft.com/office/officeart/2005/8/layout/hierarchy6"/>
    <dgm:cxn modelId="{71FCED81-5DFF-4F61-BA90-671905912595}" srcId="{DC2E68C3-D556-49C5-9C9D-EF740BC020CF}" destId="{956BFE93-E1D6-4576-8EC1-BAFA30A2E02D}" srcOrd="0" destOrd="0" parTransId="{AB4999A3-E334-4A49-8318-82C60B178EA0}" sibTransId="{B0F85E01-AA6C-4DD7-8075-5C15D143EE4D}"/>
    <dgm:cxn modelId="{87031582-9E50-4DFF-9900-C2ABE45AF03E}" type="presOf" srcId="{AEF8E431-4228-48B2-B206-758B63B81ED3}" destId="{F1919AE7-7197-4804-894E-DC88EEA2E736}" srcOrd="0" destOrd="0" presId="urn:microsoft.com/office/officeart/2005/8/layout/hierarchy6"/>
    <dgm:cxn modelId="{90556283-FB27-4074-B154-18147AA89F97}" type="presOf" srcId="{F96DF88A-77A1-49BC-8CB2-65CED7CDE2FE}" destId="{8060D7D6-3B9E-4796-BFEC-8A7EA4353F99}" srcOrd="0" destOrd="0" presId="urn:microsoft.com/office/officeart/2005/8/layout/hierarchy6"/>
    <dgm:cxn modelId="{452A8A83-5A57-4EA5-B16B-6BC326D005AB}" type="presOf" srcId="{36DBFED5-FB60-4BA6-BCF9-9E22D8022294}" destId="{57036329-E9A8-4974-A501-5436F6408B6A}" srcOrd="0" destOrd="0" presId="urn:microsoft.com/office/officeart/2005/8/layout/hierarchy6"/>
    <dgm:cxn modelId="{C0A20F88-9897-464D-8237-BFEAECE8C4D8}" srcId="{8571725E-94F4-446B-8F34-4EB741B48949}" destId="{CE984DFA-1011-463F-801F-EC51AE2C8955}" srcOrd="1" destOrd="0" parTransId="{F1941E27-160C-4F67-AE73-1B496EDDCC88}" sibTransId="{08BFC278-FDEC-41E2-A678-E7B9D31FEA26}"/>
    <dgm:cxn modelId="{606AF18B-0AA0-4602-A3AE-B5D25F417A29}" srcId="{9244F514-34A9-403C-BCE5-8F5D86FD13D7}" destId="{F4C02214-7DF5-43CF-BE00-059DF3BBE845}" srcOrd="0" destOrd="0" parTransId="{AEF8E431-4228-48B2-B206-758B63B81ED3}" sibTransId="{681D54EF-F221-46E1-835A-5F97A6F241CC}"/>
    <dgm:cxn modelId="{4A9A2D8D-C200-499B-8D23-6928259EB73A}" type="presOf" srcId="{91E2ECE6-B22E-46D9-8F54-E5CB9344D4E3}" destId="{5DD934D6-21BB-4BD7-95EC-7CFC8561AFDE}" srcOrd="0" destOrd="0" presId="urn:microsoft.com/office/officeart/2005/8/layout/hierarchy6"/>
    <dgm:cxn modelId="{2BF0078E-C5E7-4336-B625-8E6CEF52DDC2}" type="presOf" srcId="{B140A40E-204F-4E7F-B2A1-55FD5CE5AA6D}" destId="{5216E51A-BE50-44C8-ACBC-8E8A01A25D01}" srcOrd="0" destOrd="0" presId="urn:microsoft.com/office/officeart/2005/8/layout/hierarchy6"/>
    <dgm:cxn modelId="{62AA828E-963F-46F7-96F1-027346A7ADD8}" srcId="{92A316E6-FDEF-409E-BB1F-381462359A9F}" destId="{6AFA3AC0-AFC1-4D80-B919-B355BF41460E}" srcOrd="0" destOrd="0" parTransId="{2B068AC9-2920-4DB4-A448-FCE510EF5348}" sibTransId="{9903209D-619B-41F1-BCD4-86660F0F844D}"/>
    <dgm:cxn modelId="{DA34E78E-BB91-4485-96FD-C2497D9140EE}" type="presOf" srcId="{D78633B5-309A-4236-AFF9-DB0771487984}" destId="{49D65E21-1901-4CEC-A51A-8FEC326E81C5}" srcOrd="0" destOrd="0" presId="urn:microsoft.com/office/officeart/2005/8/layout/hierarchy6"/>
    <dgm:cxn modelId="{58B6378F-EE2A-4C5C-BF2F-E37CC6E603C9}" type="presOf" srcId="{85AF1A2D-F9E2-48AB-9821-7658B1A8C6F7}" destId="{9681A18C-2602-40EA-B261-AE0BC4542E2F}" srcOrd="0" destOrd="0" presId="urn:microsoft.com/office/officeart/2005/8/layout/hierarchy6"/>
    <dgm:cxn modelId="{220E5091-9CB9-45B5-9316-72206C8B14AE}" type="presOf" srcId="{DA4E55B1-6335-41BA-9640-47667DBF36EE}" destId="{5ABD30E0-21B5-4F42-B775-4982C28032E1}" srcOrd="0" destOrd="0" presId="urn:microsoft.com/office/officeart/2005/8/layout/hierarchy6"/>
    <dgm:cxn modelId="{BDF57092-A37B-41DB-9776-7C3C8F65D2AD}" type="presOf" srcId="{B9640F19-1A79-4A6E-96CD-663A405AB657}" destId="{8C3C5FBB-944D-41D6-9005-0A9B6324BBFC}" srcOrd="0" destOrd="0" presId="urn:microsoft.com/office/officeart/2005/8/layout/hierarchy6"/>
    <dgm:cxn modelId="{03B5E693-847E-451B-8345-8DCBAA433035}" srcId="{43133492-9366-4EA0-8AE5-904F1D6C6D38}" destId="{6DBA0FC7-6C69-433D-BEC0-B6DC1B365D1D}" srcOrd="1" destOrd="0" parTransId="{0BA54C93-2EF9-4DB4-AEFC-2045DB37BE3A}" sibTransId="{FAAE9C7F-00D9-4A53-B807-438CF2FFA34C}"/>
    <dgm:cxn modelId="{8A9C8395-5ACE-4AE9-A9AD-3ADB5A0760FD}" type="presOf" srcId="{D3755407-5E46-4B67-A408-DD92CFBB252B}" destId="{BA079D96-C9FD-48DE-9BDF-77ACFE5BDA09}" srcOrd="0" destOrd="0" presId="urn:microsoft.com/office/officeart/2005/8/layout/hierarchy6"/>
    <dgm:cxn modelId="{5F7EF295-3E7D-4412-A7E2-01CFF5DB69D0}" type="presOf" srcId="{647832D0-1262-4F68-ADD2-873C6AAC45B3}" destId="{5EDD3951-AF25-49DA-8434-DAB6BB16A9F5}" srcOrd="0" destOrd="0" presId="urn:microsoft.com/office/officeart/2005/8/layout/hierarchy6"/>
    <dgm:cxn modelId="{1A83A496-1AB9-4B3F-86A7-FC7A68945F77}" srcId="{6DBA0FC7-6C69-433D-BEC0-B6DC1B365D1D}" destId="{68B51C50-D60F-4B82-9512-63F40C076B83}" srcOrd="0" destOrd="0" parTransId="{F2B74E68-BA14-4A35-B755-81AAA66200A2}" sibTransId="{B0C43FF0-6FDA-4586-B776-EEE22EBC0DF9}"/>
    <dgm:cxn modelId="{38C45199-641E-41A8-8D7D-A6B2343FD3B4}" type="presOf" srcId="{DBB11F2E-91E2-40BA-8648-34E6149BBC4B}" destId="{12F414E4-0035-4E9F-9A87-4645D2F20CC2}" srcOrd="0" destOrd="0" presId="urn:microsoft.com/office/officeart/2005/8/layout/hierarchy6"/>
    <dgm:cxn modelId="{24A1C99A-085B-4709-9561-0FC1B677C302}" srcId="{5DDD1931-7976-48A9-A3EB-DB2D0064757D}" destId="{C8A0154A-5D8D-44A0-BA9A-FA6DCB72C57B}" srcOrd="1" destOrd="0" parTransId="{44678360-8829-4006-B8E5-E32BBFEBCA31}" sibTransId="{0C23B724-B592-4F28-A440-7E277A79102A}"/>
    <dgm:cxn modelId="{E341D99B-BA79-4064-8F83-68A14ED4B65F}" type="presOf" srcId="{A95438A8-8DBB-4741-A181-108A327C70FF}" destId="{8A9C4490-5E11-4AEC-B5CD-C3FDA7AA77E4}" srcOrd="0" destOrd="0" presId="urn:microsoft.com/office/officeart/2005/8/layout/hierarchy6"/>
    <dgm:cxn modelId="{BD010A9C-BD82-4B04-A43C-A4C8C72257CB}" type="presOf" srcId="{AB4999A3-E334-4A49-8318-82C60B178EA0}" destId="{73D2502D-BDAA-4EF1-B38F-701D9E7944E4}" srcOrd="0" destOrd="0" presId="urn:microsoft.com/office/officeart/2005/8/layout/hierarchy6"/>
    <dgm:cxn modelId="{7A6118A0-65CC-421B-B50F-63275483C1A9}" type="presOf" srcId="{E6D475A4-6D1C-427F-B64C-B5B5BD6B4775}" destId="{C91D7104-4601-4828-BFDB-91645771B9B7}" srcOrd="0" destOrd="0" presId="urn:microsoft.com/office/officeart/2005/8/layout/hierarchy6"/>
    <dgm:cxn modelId="{C01906A2-2EA1-41E9-BC27-B9159F9F4D17}" srcId="{D3755407-5E46-4B67-A408-DD92CFBB252B}" destId="{5DDD1931-7976-48A9-A3EB-DB2D0064757D}" srcOrd="0" destOrd="0" parTransId="{0F1E468E-49DA-4918-A7D1-145BDF5D295E}" sibTransId="{10D2DE19-A0C3-4924-8D49-29183B59104C}"/>
    <dgm:cxn modelId="{68FDF9A2-6000-4964-A6C7-B2FE0178F241}" type="presOf" srcId="{97BE69EC-0EA7-4C05-A65F-A5BC72EA8563}" destId="{023E1F3A-3EFC-491D-B91E-9B5126911051}" srcOrd="0" destOrd="0" presId="urn:microsoft.com/office/officeart/2005/8/layout/hierarchy6"/>
    <dgm:cxn modelId="{006DD9A3-F3F1-4DC6-A603-DD0FFD31E4A8}" type="presOf" srcId="{6AFA3AC0-AFC1-4D80-B919-B355BF41460E}" destId="{032129BC-D10A-47FC-B0C1-9F2D5AE4012F}" srcOrd="0" destOrd="0" presId="urn:microsoft.com/office/officeart/2005/8/layout/hierarchy6"/>
    <dgm:cxn modelId="{FE57EAA7-80CB-4405-B86D-5F97FD133B4E}" srcId="{6DBA0FC7-6C69-433D-BEC0-B6DC1B365D1D}" destId="{92A316E6-FDEF-409E-BB1F-381462359A9F}" srcOrd="1" destOrd="0" parTransId="{88507DD6-D893-46AE-BC12-DAE1CEE12DFE}" sibTransId="{A2D1D457-085C-4F05-8CF0-76772581CE83}"/>
    <dgm:cxn modelId="{5D071AA8-4DB0-4620-B02B-318A4DD4DA55}" type="presOf" srcId="{0F1E468E-49DA-4918-A7D1-145BDF5D295E}" destId="{AE687A26-09BC-4553-A06D-DAFD1D1362EF}" srcOrd="0" destOrd="0" presId="urn:microsoft.com/office/officeart/2005/8/layout/hierarchy6"/>
    <dgm:cxn modelId="{C29FB1A9-3E74-4D31-9E18-BE77AE211EFF}" srcId="{7E07AD1C-2CA7-4456-8EA3-3A63902AD9D1}" destId="{43133492-9366-4EA0-8AE5-904F1D6C6D38}" srcOrd="0" destOrd="0" parTransId="{84FD1F5A-749B-4903-8DD6-E26198576202}" sibTransId="{D48FDA58-7D14-44B6-8738-C530B52FF123}"/>
    <dgm:cxn modelId="{3FEBE1A9-5703-437F-8AFF-A0824932C810}" srcId="{00AAEAB8-B3C0-4C2D-843C-C56A2D8786B8}" destId="{E41A87CE-14AB-4F61-B127-340BDD5B24AC}" srcOrd="0" destOrd="0" parTransId="{432372FE-9B0D-4476-A690-44BCBCA10005}" sibTransId="{2241F74E-120E-4D60-BCC4-5684C6EB2D20}"/>
    <dgm:cxn modelId="{C402C5AC-3ED1-4CEA-AA84-9CE863AFC515}" srcId="{36DBFED5-FB60-4BA6-BCF9-9E22D8022294}" destId="{2FB851D5-4E0D-4A2A-8B72-16B3EBC89185}" srcOrd="1" destOrd="0" parTransId="{6C6DD4FA-AA87-4C0C-90CE-444AA4E33823}" sibTransId="{57F8FE27-3A72-4B18-9049-D17B11BFBCBF}"/>
    <dgm:cxn modelId="{EF6D0DAE-DC94-4E30-8F37-56674E80FE09}" type="presOf" srcId="{FC0B241C-38DC-438B-A27B-243679E63758}" destId="{804435B2-4FB4-4B91-B65C-D60FFB523EC5}" srcOrd="0" destOrd="0" presId="urn:microsoft.com/office/officeart/2005/8/layout/hierarchy6"/>
    <dgm:cxn modelId="{B9D094AF-43E2-4BBB-B337-6B570717E904}" srcId="{00AAEAB8-B3C0-4C2D-843C-C56A2D8786B8}" destId="{C7946C79-12C1-4559-B6EC-41C8A79C3D58}" srcOrd="1" destOrd="0" parTransId="{CAA55A87-3E00-4CDA-9A3F-78CEEF0B7758}" sibTransId="{BC142FFF-46AD-44CF-87FE-26410499BFA4}"/>
    <dgm:cxn modelId="{09DC4DB0-A993-4D45-A97F-198624BE6A95}" type="presOf" srcId="{6D31C96A-CAA3-45BF-9351-A20B62FCD908}" destId="{6E02C658-D9F0-4403-A8CD-39EE4B8AF6E1}" srcOrd="0" destOrd="0" presId="urn:microsoft.com/office/officeart/2005/8/layout/hierarchy6"/>
    <dgm:cxn modelId="{3EEADAB0-310B-4707-AB28-A9569E0A8118}" type="presOf" srcId="{73E00D39-962B-4CB9-8A07-535935925ACC}" destId="{1F8EEE6B-E5BE-4858-8B22-B0138EC2F9BA}" srcOrd="0" destOrd="0" presId="urn:microsoft.com/office/officeart/2005/8/layout/hierarchy6"/>
    <dgm:cxn modelId="{8B41ECB0-1FFF-4E43-B306-188A6CA4978A}" srcId="{36DBFED5-FB60-4BA6-BCF9-9E22D8022294}" destId="{14AFD095-3984-4499-8CD6-699F9B60950F}" srcOrd="0" destOrd="0" parTransId="{F86A866F-9276-4636-B3A4-EE64D9469D2A}" sibTransId="{A94DEB73-BCDB-43A7-A4F7-E8B548B2D08B}"/>
    <dgm:cxn modelId="{6F606FB1-8FEF-41FF-8CC9-22E2841B3DCC}" type="presOf" srcId="{F86A866F-9276-4636-B3A4-EE64D9469D2A}" destId="{8E7EEC6F-5671-4BB0-A23E-EB9DF7A6C6B7}" srcOrd="0" destOrd="0" presId="urn:microsoft.com/office/officeart/2005/8/layout/hierarchy6"/>
    <dgm:cxn modelId="{33BD0DB2-6453-4C39-9BB0-C06FE393B694}" type="presOf" srcId="{AE35C8DA-ABC2-4803-BB8A-7282D8E28B4F}" destId="{5CDB42BD-0305-4CF8-9145-9F5FEFA1B2B8}" srcOrd="0" destOrd="0" presId="urn:microsoft.com/office/officeart/2005/8/layout/hierarchy6"/>
    <dgm:cxn modelId="{E131A9B2-FF99-478C-9A51-80522B49355B}" srcId="{C663621C-E78E-4167-8BAC-609A0CB3CA9C}" destId="{36DBFED5-FB60-4BA6-BCF9-9E22D8022294}" srcOrd="2" destOrd="0" parTransId="{7CEBEC7A-305F-46DA-93A2-01493F30240E}" sibTransId="{F5BEFE49-35E3-401F-A6FB-16D200B3025E}"/>
    <dgm:cxn modelId="{0BC0E0B3-0C1A-4E91-BC69-FD7F829120C7}" srcId="{DA4E55B1-6335-41BA-9640-47667DBF36EE}" destId="{586D475E-0934-451C-9EBD-DF5F5D3EC7B8}" srcOrd="0" destOrd="0" parTransId="{FC0B241C-38DC-438B-A27B-243679E63758}" sibTransId="{B17B33DC-C151-41C9-BAA5-409BF658A196}"/>
    <dgm:cxn modelId="{4A8631B4-E76E-4DC6-A85E-2F27F074613B}" type="presOf" srcId="{5ED489D6-1AC3-4ADB-8A38-16B01CFD232E}" destId="{314BB6F2-3F6D-4A91-9C58-8288C10792D0}" srcOrd="0" destOrd="0" presId="urn:microsoft.com/office/officeart/2005/8/layout/hierarchy6"/>
    <dgm:cxn modelId="{1C0475B6-0B10-4CAD-AF76-96CCAC51CFEC}" type="presOf" srcId="{B1FA0540-105A-4008-9F00-03F3A37AA4E6}" destId="{6560B34B-19B8-45A1-B2FE-5FC00BDEDA7F}" srcOrd="0" destOrd="0" presId="urn:microsoft.com/office/officeart/2005/8/layout/hierarchy6"/>
    <dgm:cxn modelId="{716E7BB6-A1D6-49B4-AD94-634CB47F7B07}" type="presOf" srcId="{2A219549-5D75-43A2-BC99-6B5198C0951A}" destId="{E5F078CD-109D-41A0-A70C-4A1B8491748B}" srcOrd="0" destOrd="0" presId="urn:microsoft.com/office/officeart/2005/8/layout/hierarchy6"/>
    <dgm:cxn modelId="{0CF502B7-5B43-45AD-9BAA-93AB68E58074}" type="presOf" srcId="{49755712-E9C8-4FFC-B465-6523B2E2201B}" destId="{14876C6F-B59F-43AA-8401-3A3C4A7CB191}" srcOrd="0" destOrd="0" presId="urn:microsoft.com/office/officeart/2005/8/layout/hierarchy6"/>
    <dgm:cxn modelId="{4926BDB7-A8C7-4F55-885F-BE32432E2395}" type="presOf" srcId="{615142D0-DF88-483B-AE5C-192A61D09DA4}" destId="{618F03D6-B632-42F9-AE73-0796584DAAE1}" srcOrd="0" destOrd="0" presId="urn:microsoft.com/office/officeart/2005/8/layout/hierarchy6"/>
    <dgm:cxn modelId="{93AE9EB8-CDBD-416D-8F82-5896CCFEA169}" type="presOf" srcId="{14AFD095-3984-4499-8CD6-699F9B60950F}" destId="{355ECDDD-CD6D-4D43-9939-5D8FFDA17C18}" srcOrd="0" destOrd="0" presId="urn:microsoft.com/office/officeart/2005/8/layout/hierarchy6"/>
    <dgm:cxn modelId="{928C83BC-FD8F-4BC1-8221-72796CA8C59D}" type="presOf" srcId="{9C4B46EB-45D5-4FD8-92C3-CD7149C63634}" destId="{BCB6D556-27F4-4945-892C-86947C30902A}" srcOrd="0" destOrd="0" presId="urn:microsoft.com/office/officeart/2005/8/layout/hierarchy6"/>
    <dgm:cxn modelId="{4A1741BD-09B2-4D7F-BC16-52995F2CE2C4}" srcId="{92A316E6-FDEF-409E-BB1F-381462359A9F}" destId="{AE35C8DA-ABC2-4803-BB8A-7282D8E28B4F}" srcOrd="1" destOrd="0" parTransId="{26CF47AB-B197-4896-A7C2-04CA6AEBE577}" sibTransId="{D2629418-0FC9-40A8-960B-87BA3ACFF955}"/>
    <dgm:cxn modelId="{7B333EBE-DA33-404C-96A7-8F3E0D105817}" srcId="{586D475E-0934-451C-9EBD-DF5F5D3EC7B8}" destId="{854F8732-E349-4B6D-8095-5532639BBC7C}" srcOrd="0" destOrd="0" parTransId="{B140A40E-204F-4E7F-B2A1-55FD5CE5AA6D}" sibTransId="{BCC2FADC-84B0-45ED-BE07-65B1BA557A28}"/>
    <dgm:cxn modelId="{EFEB45BE-5B4E-4471-8C44-4AF7ED1A0BC6}" type="presOf" srcId="{0BA54C93-2EF9-4DB4-AEFC-2045DB37BE3A}" destId="{8037B2B2-979E-4E9B-BF62-0BE3496C449B}" srcOrd="0" destOrd="0" presId="urn:microsoft.com/office/officeart/2005/8/layout/hierarchy6"/>
    <dgm:cxn modelId="{E46F7DC0-A45A-4B7B-86AD-F9364A43717A}" srcId="{8571725E-94F4-446B-8F34-4EB741B48949}" destId="{B9285921-10B7-4A88-96D9-6D95C73D195C}" srcOrd="0" destOrd="0" parTransId="{9C3F2AA6-48AC-432A-8681-D89D829B72FB}" sibTransId="{D05E6DA5-DCDA-438A-AC87-8EDB5EA9AE7B}"/>
    <dgm:cxn modelId="{9DBF8BC1-6E42-4469-B9FB-9AFF921ABB26}" srcId="{E41A87CE-14AB-4F61-B127-340BDD5B24AC}" destId="{69A1060E-AD68-4EC8-97CD-7E20F0A85338}" srcOrd="0" destOrd="0" parTransId="{21ECEAAB-FC22-473F-875C-CC5659F178EC}" sibTransId="{236917E9-FC95-455B-9DC2-D3827F4E5430}"/>
    <dgm:cxn modelId="{3E6B0CC2-735B-4860-AB55-1615F1304A7B}" type="presOf" srcId="{6B2EB9F2-2E5E-444C-9122-42680790ECE6}" destId="{B8315537-F4D2-4D37-9B47-8D486C90D440}" srcOrd="0" destOrd="0" presId="urn:microsoft.com/office/officeart/2005/8/layout/hierarchy6"/>
    <dgm:cxn modelId="{0032DCC3-0C55-4EB9-903C-52F80F53E3A9}" srcId="{68B51C50-D60F-4B82-9512-63F40C076B83}" destId="{1FA6DC31-0F04-45E2-9285-37E284C63659}" srcOrd="1" destOrd="0" parTransId="{13F97667-8579-46B9-BEE4-8D13C57EB9CB}" sibTransId="{3C32AEC8-84EE-4BBC-8D27-7C836D0985C1}"/>
    <dgm:cxn modelId="{E61AD6C4-1507-4DBE-9BBD-0551DB72E4E9}" type="presOf" srcId="{26CF47AB-B197-4896-A7C2-04CA6AEBE577}" destId="{6A2F5DC9-B229-4335-8B1E-28B68C8931C6}" srcOrd="0" destOrd="0" presId="urn:microsoft.com/office/officeart/2005/8/layout/hierarchy6"/>
    <dgm:cxn modelId="{DCD636C6-2AF8-4D89-9413-EE63A98AF972}" srcId="{7E07AD1C-2CA7-4456-8EA3-3A63902AD9D1}" destId="{60123EA1-C6A2-4738-B930-0A236BA9A345}" srcOrd="1" destOrd="0" parTransId="{7630D29C-C3DF-460A-916E-D0E0B33F3F27}" sibTransId="{6B2747F2-B6E6-4AB0-ADFC-29CC41F08D91}"/>
    <dgm:cxn modelId="{7097BFC6-12DC-4DF0-9EB8-D5B9566F4F85}" type="presOf" srcId="{C663621C-E78E-4167-8BAC-609A0CB3CA9C}" destId="{42CE3490-7C5C-4A25-A910-8C56AF1DA45A}" srcOrd="0" destOrd="0" presId="urn:microsoft.com/office/officeart/2005/8/layout/hierarchy6"/>
    <dgm:cxn modelId="{4C3D00CA-D07E-49FF-91EC-63478841C900}" srcId="{91E2ECE6-B22E-46D9-8F54-E5CB9344D4E3}" destId="{A7FD1197-1766-475D-B024-8979B497F0E4}" srcOrd="0" destOrd="0" parTransId="{42479170-061B-4692-B24B-9816FF77823E}" sibTransId="{36D9EB5A-BF8E-4AF2-81B4-CB71794DECB6}"/>
    <dgm:cxn modelId="{59EDE0CA-EC95-427B-ADD9-0047CCD9BD20}" srcId="{C7946C79-12C1-4559-B6EC-41C8A79C3D58}" destId="{D9106161-9F7D-462E-9162-5EA006B99D38}" srcOrd="0" destOrd="0" parTransId="{CFBEA749-7C7A-42EB-8779-D7F759F7B5F1}" sibTransId="{6701CF35-0BC1-46EB-A212-A4F4574F5EF1}"/>
    <dgm:cxn modelId="{CB2441CD-6FC0-47A5-AAE8-80B3D9A34546}" type="presOf" srcId="{DC6336B3-48D6-4BE0-A19F-FC0FAE58F8D4}" destId="{7F9D2862-5ECF-4CF6-8FF3-E1839F217AB3}" srcOrd="0" destOrd="0" presId="urn:microsoft.com/office/officeart/2005/8/layout/hierarchy6"/>
    <dgm:cxn modelId="{51A0EDCD-1F23-445D-9CCD-186959B4AFAE}" type="presOf" srcId="{21ECEAAB-FC22-473F-875C-CC5659F178EC}" destId="{B21B4C13-579A-49BF-8191-BFE259E401B8}" srcOrd="0" destOrd="0" presId="urn:microsoft.com/office/officeart/2005/8/layout/hierarchy6"/>
    <dgm:cxn modelId="{E939FECE-4660-45F3-8803-DA241B92A16E}" type="presOf" srcId="{FA5EC8E8-65D8-432D-B067-F8C11C51C03D}" destId="{D48F9445-9634-4627-95B0-FDCABEB3DAA0}" srcOrd="0" destOrd="0" presId="urn:microsoft.com/office/officeart/2005/8/layout/hierarchy6"/>
    <dgm:cxn modelId="{749FA2D0-7C53-4CFD-90F7-3D59A05B14B7}" srcId="{DA4E55B1-6335-41BA-9640-47667DBF36EE}" destId="{FB535EB9-3E53-42ED-A10E-3997439C9362}" srcOrd="1" destOrd="0" parTransId="{DD99A1C9-F8CA-4583-8F0D-7F75F88D3CC1}" sibTransId="{BF924D8D-073C-4C5C-B446-6B3BA1BC2835}"/>
    <dgm:cxn modelId="{7DA227D1-F5AB-492E-96DC-E66C9540CAF6}" type="presOf" srcId="{44678360-8829-4006-B8E5-E32BBFEBCA31}" destId="{BAB449E3-1314-4F89-B76E-4D414C63DBCC}" srcOrd="0" destOrd="0" presId="urn:microsoft.com/office/officeart/2005/8/layout/hierarchy6"/>
    <dgm:cxn modelId="{A63E09D2-67B7-49FC-A93D-69D501A2B331}" type="presOf" srcId="{66C54D16-BFDB-4C47-A76B-FF433DED02ED}" destId="{BBA2D1A5-596F-46AF-ADD3-12A848F3AF92}" srcOrd="0" destOrd="0" presId="urn:microsoft.com/office/officeart/2005/8/layout/hierarchy6"/>
    <dgm:cxn modelId="{F15416D2-E7FC-448B-89DD-E2AD563004D9}" type="presOf" srcId="{B9285921-10B7-4A88-96D9-6D95C73D195C}" destId="{86E2AD36-9504-4818-97B9-AF6EC8CAFF22}" srcOrd="0" destOrd="0" presId="urn:microsoft.com/office/officeart/2005/8/layout/hierarchy6"/>
    <dgm:cxn modelId="{C23D6ED3-28C9-4CE4-9A12-06AD72240D97}" srcId="{3E80AAC1-084F-4210-B516-5AC3A548DBE2}" destId="{E7681068-5445-4398-B5B1-28BF61B7E753}" srcOrd="1" destOrd="0" parTransId="{96D10081-F4C5-4C1D-8DCB-DEF28CF2E9D7}" sibTransId="{3D0DFAB8-6EB4-45BC-93D1-90CFD5560107}"/>
    <dgm:cxn modelId="{A53A74D3-D918-4116-8D57-4C39202195B9}" srcId="{EB885DA0-58FE-48B0-BE7E-96D0334DD737}" destId="{142347DB-5A5B-4A23-AB46-FBBAB071BDBF}" srcOrd="0" destOrd="0" parTransId="{C80DF2BF-B1D1-4165-B2B3-A1DB7440EC36}" sibTransId="{06A5434A-1E96-4CF6-824A-46C13D8B5137}"/>
    <dgm:cxn modelId="{B3D545D5-A967-41B1-9D59-1013C6981D98}" type="presOf" srcId="{2B068AC9-2920-4DB4-A448-FCE510EF5348}" destId="{A1A7ADFA-F0D4-4A60-A158-62904A3DF68D}" srcOrd="0" destOrd="0" presId="urn:microsoft.com/office/officeart/2005/8/layout/hierarchy6"/>
    <dgm:cxn modelId="{384697D6-9543-4322-A282-B63B49367FB3}" srcId="{66C54D16-BFDB-4C47-A76B-FF433DED02ED}" destId="{85AF1A2D-F9E2-48AB-9821-7658B1A8C6F7}" srcOrd="1" destOrd="0" parTransId="{6B2EB9F2-2E5E-444C-9122-42680790ECE6}" sibTransId="{BAEB86BF-B4F9-456D-9A9F-294ABB2255D4}"/>
    <dgm:cxn modelId="{648780D7-4957-482E-8387-9DDFA59E76CD}" type="presOf" srcId="{956BFE93-E1D6-4576-8EC1-BAFA30A2E02D}" destId="{91626524-E383-4B56-961B-67F97E9F5CFF}" srcOrd="0" destOrd="0" presId="urn:microsoft.com/office/officeart/2005/8/layout/hierarchy6"/>
    <dgm:cxn modelId="{A0E6A4D8-3961-4790-8959-99BA48EBA3F0}" srcId="{C663621C-E78E-4167-8BAC-609A0CB3CA9C}" destId="{00AAEAB8-B3C0-4C2D-843C-C56A2D8786B8}" srcOrd="0" destOrd="0" parTransId="{97BE69EC-0EA7-4C05-A65F-A5BC72EA8563}" sibTransId="{553A6985-35EA-4A58-956B-22FAC676735D}"/>
    <dgm:cxn modelId="{BC0291DA-E9F7-41E6-885A-4719708549B5}" srcId="{60123EA1-C6A2-4738-B930-0A236BA9A345}" destId="{B1FA0540-105A-4008-9F00-03F3A37AA4E6}" srcOrd="0" destOrd="0" parTransId="{49755712-E9C8-4FFC-B465-6523B2E2201B}" sibTransId="{4F75448F-0EF5-4BC9-A44B-898B6AD69641}"/>
    <dgm:cxn modelId="{0B0A61DE-2057-4DEA-9BEC-625917A9ADEE}" type="presOf" srcId="{586D475E-0934-451C-9EBD-DF5F5D3EC7B8}" destId="{C0D78F84-6667-47F3-8091-957367CFF407}" srcOrd="0" destOrd="0" presId="urn:microsoft.com/office/officeart/2005/8/layout/hierarchy6"/>
    <dgm:cxn modelId="{8BF7D1DF-609C-4005-B509-C6549FD2F67C}" type="presOf" srcId="{C769D9FD-4B2A-4702-81E1-341AE4F1CED8}" destId="{143D9320-AD42-4087-BF4F-2A2A5F913C98}" srcOrd="0" destOrd="0" presId="urn:microsoft.com/office/officeart/2005/8/layout/hierarchy6"/>
    <dgm:cxn modelId="{DE30EFE0-8C61-40F1-9BB6-36BFF5944632}" type="presOf" srcId="{C8A0154A-5D8D-44A0-BA9A-FA6DCB72C57B}" destId="{C76FE76E-E73D-45F7-8DC6-682DA8F562BD}" srcOrd="0" destOrd="0" presId="urn:microsoft.com/office/officeart/2005/8/layout/hierarchy6"/>
    <dgm:cxn modelId="{272333E1-356D-4558-9441-2D77902A078E}" srcId="{F3262046-40B9-46B1-9F74-A6984535ACA4}" destId="{DC2E68C3-D556-49C5-9C9D-EF740BC020CF}" srcOrd="1" destOrd="0" parTransId="{CE400642-C691-4FA9-88CD-E689320ADDDD}" sibTransId="{331F1D93-FD5E-47F8-8A24-880564974E58}"/>
    <dgm:cxn modelId="{1090F1E2-FA3C-4F2D-B912-B282C04D4AA3}" srcId="{F3262046-40B9-46B1-9F74-A6984535ACA4}" destId="{E6D475A4-6D1C-427F-B64C-B5B5BD6B4775}" srcOrd="0" destOrd="0" parTransId="{DBB11F2E-91E2-40BA-8648-34E6149BBC4B}" sibTransId="{A8F45FCD-1E24-4291-AC26-79FD7A0C95B0}"/>
    <dgm:cxn modelId="{0DEE3DE7-CAAD-4674-A30F-88B3DB116610}" srcId="{E6D475A4-6D1C-427F-B64C-B5B5BD6B4775}" destId="{73E00D39-962B-4CB9-8A07-535935925ACC}" srcOrd="0" destOrd="0" parTransId="{FC7C0CEE-62C2-4934-BFB1-322C61F6A5BB}" sibTransId="{ECC9F349-0ABF-4B88-A5BB-C98519C6872A}"/>
    <dgm:cxn modelId="{B8F346E7-2D56-4737-A934-FE771EBB9015}" type="presOf" srcId="{F4C02214-7DF5-43CF-BE00-059DF3BBE845}" destId="{7504D03C-B9B5-4E89-AB1B-1A342F47C57A}" srcOrd="0" destOrd="0" presId="urn:microsoft.com/office/officeart/2005/8/layout/hierarchy6"/>
    <dgm:cxn modelId="{3DD158E7-342C-4B91-B9A3-AA651F2F6228}" type="presOf" srcId="{56EE4377-F837-4DEB-B620-6C0492FF7AD7}" destId="{411C6DBD-7920-4E88-B6FC-F90ABA87484E}" srcOrd="0" destOrd="0" presId="urn:microsoft.com/office/officeart/2005/8/layout/hierarchy6"/>
    <dgm:cxn modelId="{FE54F8E9-7435-4024-8F2A-8B5B75B6C251}" type="presOf" srcId="{C80DF2BF-B1D1-4165-B2B3-A1DB7440EC36}" destId="{C860066B-29FF-427C-94AF-AA6ED9A49C41}" srcOrd="0" destOrd="0" presId="urn:microsoft.com/office/officeart/2005/8/layout/hierarchy6"/>
    <dgm:cxn modelId="{2459B7EA-0EDD-4CBE-BE0D-73AB1C59C570}" type="presOf" srcId="{43133492-9366-4EA0-8AE5-904F1D6C6D38}" destId="{31ABA5A0-0C62-4452-A01D-D5934A41C4B5}" srcOrd="0" destOrd="0" presId="urn:microsoft.com/office/officeart/2005/8/layout/hierarchy6"/>
    <dgm:cxn modelId="{0719C4EB-4D85-463B-91EB-F72EF78A545B}" srcId="{3E80AAC1-084F-4210-B516-5AC3A548DBE2}" destId="{A91BB719-81AC-493C-8EC5-B714F7BE373D}" srcOrd="0" destOrd="0" parTransId="{56EE4377-F837-4DEB-B620-6C0492FF7AD7}" sibTransId="{EB34199D-6688-45C0-B2E0-FDB9AB56B958}"/>
    <dgm:cxn modelId="{BCF377ED-1DE8-41BB-ADA7-F11C1C56D8D7}" type="presOf" srcId="{F1941E27-160C-4F67-AE73-1B496EDDCC88}" destId="{D74F4C57-2AA7-44A2-85AF-219D67986966}" srcOrd="0" destOrd="0" presId="urn:microsoft.com/office/officeart/2005/8/layout/hierarchy6"/>
    <dgm:cxn modelId="{92BCA4ED-998B-49CC-BB77-557B1C59B05A}" type="presOf" srcId="{2023212D-4C10-4723-8FC0-82A90E9A1052}" destId="{61F60B4A-4A10-4641-B963-9FF3A6CE4521}" srcOrd="0" destOrd="0" presId="urn:microsoft.com/office/officeart/2005/8/layout/hierarchy6"/>
    <dgm:cxn modelId="{C326CCEE-2001-4B60-8FE7-E5D139DBEBD5}" type="presOf" srcId="{DCF7AA77-FBC6-44BA-8B42-E2CC730729AD}" destId="{DA87C359-4571-4FB9-AC4B-19EABB80DE9B}" srcOrd="0" destOrd="0" presId="urn:microsoft.com/office/officeart/2005/8/layout/hierarchy6"/>
    <dgm:cxn modelId="{751695EF-8BA3-4D84-BF51-9CE7DBA9E9FF}" type="presOf" srcId="{C9AB1B3A-352D-4DB2-9E83-699F0ABB145F}" destId="{4DB53D9F-10B3-4771-AE9B-1CC1862A64B1}" srcOrd="0" destOrd="0" presId="urn:microsoft.com/office/officeart/2005/8/layout/hierarchy6"/>
    <dgm:cxn modelId="{CD5C9FEF-B6E7-4125-8413-9D8BBD35DD2D}" type="presOf" srcId="{DD99A1C9-F8CA-4583-8F0D-7F75F88D3CC1}" destId="{BDA934CC-4187-4082-916B-26DF22E0EDD7}" srcOrd="0" destOrd="0" presId="urn:microsoft.com/office/officeart/2005/8/layout/hierarchy6"/>
    <dgm:cxn modelId="{6492B4F2-3B83-476A-ABC2-90BF2C50B090}" srcId="{2FB851D5-4E0D-4A2A-8B72-16B3EBC89185}" destId="{9C4B46EB-45D5-4FD8-92C3-CD7149C63634}" srcOrd="0" destOrd="0" parTransId="{1C14A353-B81D-45D6-A7A7-0EF6C057A2D2}" sibTransId="{67B46928-DC17-4CEE-A102-205F6FF221D7}"/>
    <dgm:cxn modelId="{EBF7E2F3-05A7-4D44-99FE-89E81102B871}" type="presOf" srcId="{C7946C79-12C1-4559-B6EC-41C8A79C3D58}" destId="{E21C9F89-3963-4402-B738-F231221FFE5F}" srcOrd="0" destOrd="0" presId="urn:microsoft.com/office/officeart/2005/8/layout/hierarchy6"/>
    <dgm:cxn modelId="{267DC5F6-1572-49EA-B6F3-BDDA865438EE}" srcId="{7E07AD1C-2CA7-4456-8EA3-3A63902AD9D1}" destId="{C663621C-E78E-4167-8BAC-609A0CB3CA9C}" srcOrd="2" destOrd="0" parTransId="{F96DF88A-77A1-49BC-8CB2-65CED7CDE2FE}" sibTransId="{FBA43CB3-DDA3-417C-BCF8-7F223ABB7FF0}"/>
    <dgm:cxn modelId="{3799F0F6-7B26-4F29-86EE-4AA3B6BA73A1}" srcId="{C663621C-E78E-4167-8BAC-609A0CB3CA9C}" destId="{EB885DA0-58FE-48B0-BE7E-96D0334DD737}" srcOrd="1" destOrd="0" parTransId="{6D31C96A-CAA3-45BF-9351-A20B62FCD908}" sibTransId="{B1344306-AE17-4959-A1F5-E5C6094FE14E}"/>
    <dgm:cxn modelId="{9E9B4CFA-8639-4A7B-AD21-85E616D22BC8}" type="presOf" srcId="{1C14A353-B81D-45D6-A7A7-0EF6C057A2D2}" destId="{3728E0FD-B068-4CC3-8211-D54463DB59E6}" srcOrd="0" destOrd="0" presId="urn:microsoft.com/office/officeart/2005/8/layout/hierarchy6"/>
    <dgm:cxn modelId="{126549FB-9251-4642-A997-BDDFECD0BAD7}" srcId="{B1FA0540-105A-4008-9F00-03F3A37AA4E6}" destId="{3E80AAC1-084F-4210-B516-5AC3A548DBE2}" srcOrd="0" destOrd="0" parTransId="{647832D0-1262-4F68-ADD2-873C6AAC45B3}" sibTransId="{879E9505-6928-4DCE-8C9C-2C71DBF8A818}"/>
    <dgm:cxn modelId="{66074FFB-9951-4E5B-B0BB-1A886D8776CC}" type="presOf" srcId="{FB535EB9-3E53-42ED-A10E-3997439C9362}" destId="{E5AF7783-594A-453B-B487-F6FBD5F7CAF2}" srcOrd="0" destOrd="0" presId="urn:microsoft.com/office/officeart/2005/8/layout/hierarchy6"/>
    <dgm:cxn modelId="{D40248FC-B41F-406A-8FEC-7C69741902CB}" type="presOf" srcId="{7E07AD1C-2CA7-4456-8EA3-3A63902AD9D1}" destId="{9BA91EE3-75B7-42BB-B710-DAD1ED4759BE}" srcOrd="0" destOrd="0" presId="urn:microsoft.com/office/officeart/2005/8/layout/hierarchy6"/>
    <dgm:cxn modelId="{F5DE6AFC-0B74-4CBB-9FA8-20C4E0177E4C}" type="presOf" srcId="{7CEBEC7A-305F-46DA-93A2-01493F30240E}" destId="{F3183868-8360-45A9-B5F0-8DE08B9FAA46}" srcOrd="0" destOrd="0" presId="urn:microsoft.com/office/officeart/2005/8/layout/hierarchy6"/>
    <dgm:cxn modelId="{430CBCFC-0EF1-4D43-9DEC-7E6A0A7EDF17}" type="presOf" srcId="{A8F5BD84-5BD9-45AD-B9C2-EDE5D66D7C35}" destId="{01C8E75E-4B0A-4CF7-ADA2-FEB1B559EE05}" srcOrd="0" destOrd="0" presId="urn:microsoft.com/office/officeart/2005/8/layout/hierarchy6"/>
    <dgm:cxn modelId="{C89EF9FC-9854-46FF-BC4E-0B99673B57FE}" srcId="{66C54D16-BFDB-4C47-A76B-FF433DED02ED}" destId="{27A723FC-37C6-4A94-AF93-E599477C536B}" srcOrd="0" destOrd="0" parTransId="{FA2D5C21-D7E3-449B-AFB8-D8E173207701}" sibTransId="{B628817F-C58D-4FA6-A390-B9428E8B21D1}"/>
    <dgm:cxn modelId="{307BDCFE-B573-4030-BA39-59B8AEF1FEB3}" type="presOf" srcId="{6C6DD4FA-AA87-4C0C-90CE-444AA4E33823}" destId="{C7F61E5C-4763-4F11-9071-C8D59166F53A}" srcOrd="0" destOrd="0" presId="urn:microsoft.com/office/officeart/2005/8/layout/hierarchy6"/>
    <dgm:cxn modelId="{DA70F2FE-9221-4B23-BC8A-9AB80989E695}" type="presOf" srcId="{84FD1F5A-749B-4903-8DD6-E26198576202}" destId="{630E097E-A211-4E36-A566-94FAF11B130D}" srcOrd="0" destOrd="0" presId="urn:microsoft.com/office/officeart/2005/8/layout/hierarchy6"/>
    <dgm:cxn modelId="{568B2697-F83A-427F-83A9-340701FE456D}" type="presParOf" srcId="{5DD934D6-21BB-4BD7-95EC-7CFC8561AFDE}" destId="{8DEDFCD2-E3EC-44D4-8B5C-D51E4CDEE13B}" srcOrd="0" destOrd="0" presId="urn:microsoft.com/office/officeart/2005/8/layout/hierarchy6"/>
    <dgm:cxn modelId="{B116E7E7-FF1C-4A3A-8040-CD1B78CE5771}" type="presParOf" srcId="{8DEDFCD2-E3EC-44D4-8B5C-D51E4CDEE13B}" destId="{51058F8B-CEED-4C47-AD6A-696EB9079436}" srcOrd="0" destOrd="0" presId="urn:microsoft.com/office/officeart/2005/8/layout/hierarchy6"/>
    <dgm:cxn modelId="{5DE46A43-5809-4440-A19A-5FB14FAC2256}" type="presParOf" srcId="{51058F8B-CEED-4C47-AD6A-696EB9079436}" destId="{D91AF6F9-5EED-46D3-BEB8-4C9267DF7568}" srcOrd="0" destOrd="0" presId="urn:microsoft.com/office/officeart/2005/8/layout/hierarchy6"/>
    <dgm:cxn modelId="{4A2A16E6-00DB-4AEE-A2A9-84F46CB71312}" type="presParOf" srcId="{D91AF6F9-5EED-46D3-BEB8-4C9267DF7568}" destId="{B5955A20-1592-4A6E-9B78-53FB6DE07FC1}" srcOrd="0" destOrd="0" presId="urn:microsoft.com/office/officeart/2005/8/layout/hierarchy6"/>
    <dgm:cxn modelId="{87F4958F-F538-4E03-9B89-ED5F9DB42E4A}" type="presParOf" srcId="{D91AF6F9-5EED-46D3-BEB8-4C9267DF7568}" destId="{045F8796-74F9-4094-A296-F00D2DCC8ABF}" srcOrd="1" destOrd="0" presId="urn:microsoft.com/office/officeart/2005/8/layout/hierarchy6"/>
    <dgm:cxn modelId="{146DF33B-3D16-485C-8D8E-7D528E1493A2}" type="presParOf" srcId="{045F8796-74F9-4094-A296-F00D2DCC8ABF}" destId="{01C8E75E-4B0A-4CF7-ADA2-FEB1B559EE05}" srcOrd="0" destOrd="0" presId="urn:microsoft.com/office/officeart/2005/8/layout/hierarchy6"/>
    <dgm:cxn modelId="{C118E45A-A0DF-42FB-9469-D7BD17752534}" type="presParOf" srcId="{045F8796-74F9-4094-A296-F00D2DCC8ABF}" destId="{21259DAB-27E9-40CB-959D-41F6CB02EFC7}" srcOrd="1" destOrd="0" presId="urn:microsoft.com/office/officeart/2005/8/layout/hierarchy6"/>
    <dgm:cxn modelId="{43E4ABB4-06B5-4008-A6E2-F3B708F517E7}" type="presParOf" srcId="{21259DAB-27E9-40CB-959D-41F6CB02EFC7}" destId="{9BA91EE3-75B7-42BB-B710-DAD1ED4759BE}" srcOrd="0" destOrd="0" presId="urn:microsoft.com/office/officeart/2005/8/layout/hierarchy6"/>
    <dgm:cxn modelId="{C7C37C3E-1A12-42D3-8D11-F28A2CD67E86}" type="presParOf" srcId="{21259DAB-27E9-40CB-959D-41F6CB02EFC7}" destId="{6604FEB3-E8CF-4800-B26C-87BD78E7377A}" srcOrd="1" destOrd="0" presId="urn:microsoft.com/office/officeart/2005/8/layout/hierarchy6"/>
    <dgm:cxn modelId="{F54C841D-C626-4198-A6C5-7FF1FB1007BE}" type="presParOf" srcId="{6604FEB3-E8CF-4800-B26C-87BD78E7377A}" destId="{630E097E-A211-4E36-A566-94FAF11B130D}" srcOrd="0" destOrd="0" presId="urn:microsoft.com/office/officeart/2005/8/layout/hierarchy6"/>
    <dgm:cxn modelId="{39210634-3017-493D-B1E5-C79CFB71C2A6}" type="presParOf" srcId="{6604FEB3-E8CF-4800-B26C-87BD78E7377A}" destId="{5A7BE9ED-52D3-4276-99D0-A54B0716FE60}" srcOrd="1" destOrd="0" presId="urn:microsoft.com/office/officeart/2005/8/layout/hierarchy6"/>
    <dgm:cxn modelId="{33DAF4FC-9775-4D4F-BF9F-C4FAB9A16727}" type="presParOf" srcId="{5A7BE9ED-52D3-4276-99D0-A54B0716FE60}" destId="{31ABA5A0-0C62-4452-A01D-D5934A41C4B5}" srcOrd="0" destOrd="0" presId="urn:microsoft.com/office/officeart/2005/8/layout/hierarchy6"/>
    <dgm:cxn modelId="{E123943D-9918-46B3-B655-34288322A868}" type="presParOf" srcId="{5A7BE9ED-52D3-4276-99D0-A54B0716FE60}" destId="{CE4E08D2-A799-4016-B1EE-5CD3C29F7368}" srcOrd="1" destOrd="0" presId="urn:microsoft.com/office/officeart/2005/8/layout/hierarchy6"/>
    <dgm:cxn modelId="{F2FA1BA0-A523-4BDE-AA4C-D2F370F41156}" type="presParOf" srcId="{CE4E08D2-A799-4016-B1EE-5CD3C29F7368}" destId="{0D0E04F9-6627-46CA-B980-D528462DA54B}" srcOrd="0" destOrd="0" presId="urn:microsoft.com/office/officeart/2005/8/layout/hierarchy6"/>
    <dgm:cxn modelId="{3528AB37-D023-4CF0-9ADD-EF0A35EDB743}" type="presParOf" srcId="{CE4E08D2-A799-4016-B1EE-5CD3C29F7368}" destId="{503EAAE1-8B4A-45D1-9795-C6ED1194F1FD}" srcOrd="1" destOrd="0" presId="urn:microsoft.com/office/officeart/2005/8/layout/hierarchy6"/>
    <dgm:cxn modelId="{FC64F5DB-AF06-4730-B3FC-3AEFE56E9746}" type="presParOf" srcId="{503EAAE1-8B4A-45D1-9795-C6ED1194F1FD}" destId="{1689F7DD-C56A-4CFA-8E48-8E035DA40DF4}" srcOrd="0" destOrd="0" presId="urn:microsoft.com/office/officeart/2005/8/layout/hierarchy6"/>
    <dgm:cxn modelId="{130160DE-63AE-4BB9-BB21-F1B0886AC5F9}" type="presParOf" srcId="{503EAAE1-8B4A-45D1-9795-C6ED1194F1FD}" destId="{E5526020-1591-4807-A12B-3B587361240F}" srcOrd="1" destOrd="0" presId="urn:microsoft.com/office/officeart/2005/8/layout/hierarchy6"/>
    <dgm:cxn modelId="{2F07D002-1E94-4905-89AF-6E4B7D786635}" type="presParOf" srcId="{E5526020-1591-4807-A12B-3B587361240F}" destId="{12F414E4-0035-4E9F-9A87-4645D2F20CC2}" srcOrd="0" destOrd="0" presId="urn:microsoft.com/office/officeart/2005/8/layout/hierarchy6"/>
    <dgm:cxn modelId="{07B28086-B96B-4FF0-8DB8-86E4D3064451}" type="presParOf" srcId="{E5526020-1591-4807-A12B-3B587361240F}" destId="{48F49C1C-7CF1-4965-B3F7-E750D65A2D64}" srcOrd="1" destOrd="0" presId="urn:microsoft.com/office/officeart/2005/8/layout/hierarchy6"/>
    <dgm:cxn modelId="{20366B56-4A18-483E-B4BF-CA57F9DA441A}" type="presParOf" srcId="{48F49C1C-7CF1-4965-B3F7-E750D65A2D64}" destId="{C91D7104-4601-4828-BFDB-91645771B9B7}" srcOrd="0" destOrd="0" presId="urn:microsoft.com/office/officeart/2005/8/layout/hierarchy6"/>
    <dgm:cxn modelId="{3F0D3774-79EE-4122-8235-D8225FBBE63F}" type="presParOf" srcId="{48F49C1C-7CF1-4965-B3F7-E750D65A2D64}" destId="{C31EC673-F4E2-4538-95BE-894807033C32}" srcOrd="1" destOrd="0" presId="urn:microsoft.com/office/officeart/2005/8/layout/hierarchy6"/>
    <dgm:cxn modelId="{CB3E1D2C-F725-47BB-8AA6-C32E7B690281}" type="presParOf" srcId="{C31EC673-F4E2-4538-95BE-894807033C32}" destId="{3B26392B-ADA2-493C-BA27-4BAEE50A48B3}" srcOrd="0" destOrd="0" presId="urn:microsoft.com/office/officeart/2005/8/layout/hierarchy6"/>
    <dgm:cxn modelId="{23845D35-2E7A-44C8-BF62-B766779542D2}" type="presParOf" srcId="{C31EC673-F4E2-4538-95BE-894807033C32}" destId="{BBE48331-2D8D-429F-8FBA-068433B29924}" srcOrd="1" destOrd="0" presId="urn:microsoft.com/office/officeart/2005/8/layout/hierarchy6"/>
    <dgm:cxn modelId="{14653758-0021-4429-9FBB-4A5E98E6D517}" type="presParOf" srcId="{BBE48331-2D8D-429F-8FBA-068433B29924}" destId="{1F8EEE6B-E5BE-4858-8B22-B0138EC2F9BA}" srcOrd="0" destOrd="0" presId="urn:microsoft.com/office/officeart/2005/8/layout/hierarchy6"/>
    <dgm:cxn modelId="{878C2A6C-4738-4D3E-9418-F431166F3E17}" type="presParOf" srcId="{BBE48331-2D8D-429F-8FBA-068433B29924}" destId="{6BA11E12-10A8-44B9-B3BC-FBD3DDC4BFDF}" srcOrd="1" destOrd="0" presId="urn:microsoft.com/office/officeart/2005/8/layout/hierarchy6"/>
    <dgm:cxn modelId="{E64EAC52-6685-446D-9C80-08D429CA6CDA}" type="presParOf" srcId="{C31EC673-F4E2-4538-95BE-894807033C32}" destId="{DA87C359-4571-4FB9-AC4B-19EABB80DE9B}" srcOrd="2" destOrd="0" presId="urn:microsoft.com/office/officeart/2005/8/layout/hierarchy6"/>
    <dgm:cxn modelId="{B8B66000-4935-4D98-B0DD-4A01F8151B90}" type="presParOf" srcId="{C31EC673-F4E2-4538-95BE-894807033C32}" destId="{D47279B5-5819-45DC-8DA2-955295D9D623}" srcOrd="3" destOrd="0" presId="urn:microsoft.com/office/officeart/2005/8/layout/hierarchy6"/>
    <dgm:cxn modelId="{BF72A1C1-7035-4157-A916-E5595770F640}" type="presParOf" srcId="{D47279B5-5819-45DC-8DA2-955295D9D623}" destId="{5A5A45DE-FFF0-4920-A093-2C8CA4E85B5F}" srcOrd="0" destOrd="0" presId="urn:microsoft.com/office/officeart/2005/8/layout/hierarchy6"/>
    <dgm:cxn modelId="{B895D485-401B-4BF1-AB17-70E455E916AA}" type="presParOf" srcId="{D47279B5-5819-45DC-8DA2-955295D9D623}" destId="{7D4F7FDC-00AF-4C03-9F02-A76A07EA8CD1}" srcOrd="1" destOrd="0" presId="urn:microsoft.com/office/officeart/2005/8/layout/hierarchy6"/>
    <dgm:cxn modelId="{7E55718F-210A-401A-97D9-158123B63D22}" type="presParOf" srcId="{E5526020-1591-4807-A12B-3B587361240F}" destId="{BA3BA353-5E89-4D53-8665-E8FC4383B198}" srcOrd="2" destOrd="0" presId="urn:microsoft.com/office/officeart/2005/8/layout/hierarchy6"/>
    <dgm:cxn modelId="{F5E1D02C-2465-4E05-A249-4C535DC0553F}" type="presParOf" srcId="{E5526020-1591-4807-A12B-3B587361240F}" destId="{5E93FF5B-2F72-4C05-AC8D-2FB882FC94BB}" srcOrd="3" destOrd="0" presId="urn:microsoft.com/office/officeart/2005/8/layout/hierarchy6"/>
    <dgm:cxn modelId="{F1396FFB-8C4E-4A35-A4E0-6BE7381937E2}" type="presParOf" srcId="{5E93FF5B-2F72-4C05-AC8D-2FB882FC94BB}" destId="{12F67421-2B12-4908-A6C2-8900CB1B0693}" srcOrd="0" destOrd="0" presId="urn:microsoft.com/office/officeart/2005/8/layout/hierarchy6"/>
    <dgm:cxn modelId="{1307C953-729F-4588-ABA5-9240AFAAD1CC}" type="presParOf" srcId="{5E93FF5B-2F72-4C05-AC8D-2FB882FC94BB}" destId="{43C17FB2-1E47-4EBB-8F11-BEFD37C1A8B6}" srcOrd="1" destOrd="0" presId="urn:microsoft.com/office/officeart/2005/8/layout/hierarchy6"/>
    <dgm:cxn modelId="{F7B7493C-430E-4B2A-BA85-DCA72D82A8EF}" type="presParOf" srcId="{43C17FB2-1E47-4EBB-8F11-BEFD37C1A8B6}" destId="{73D2502D-BDAA-4EF1-B38F-701D9E7944E4}" srcOrd="0" destOrd="0" presId="urn:microsoft.com/office/officeart/2005/8/layout/hierarchy6"/>
    <dgm:cxn modelId="{1BA6D2AD-B63A-49D0-AE50-CBA7E4E52CE2}" type="presParOf" srcId="{43C17FB2-1E47-4EBB-8F11-BEFD37C1A8B6}" destId="{75C84A41-072E-4FE2-A33C-7469A7F61ED2}" srcOrd="1" destOrd="0" presId="urn:microsoft.com/office/officeart/2005/8/layout/hierarchy6"/>
    <dgm:cxn modelId="{13BE6209-8069-4A17-9CC0-13054D239A0E}" type="presParOf" srcId="{75C84A41-072E-4FE2-A33C-7469A7F61ED2}" destId="{91626524-E383-4B56-961B-67F97E9F5CFF}" srcOrd="0" destOrd="0" presId="urn:microsoft.com/office/officeart/2005/8/layout/hierarchy6"/>
    <dgm:cxn modelId="{EE48F81A-19C1-4097-B435-31BAD188CB0B}" type="presParOf" srcId="{75C84A41-072E-4FE2-A33C-7469A7F61ED2}" destId="{5A9B4F91-7C06-48F0-BA20-5786FB353A9F}" srcOrd="1" destOrd="0" presId="urn:microsoft.com/office/officeart/2005/8/layout/hierarchy6"/>
    <dgm:cxn modelId="{011FBC1F-6066-45D3-A71E-2E2C2C7D0C71}" type="presParOf" srcId="{43C17FB2-1E47-4EBB-8F11-BEFD37C1A8B6}" destId="{C46B3C8C-4938-47DE-A448-2C37ACD11ECE}" srcOrd="2" destOrd="0" presId="urn:microsoft.com/office/officeart/2005/8/layout/hierarchy6"/>
    <dgm:cxn modelId="{6E1456A7-AB24-46AA-8BF2-7D9A94013D35}" type="presParOf" srcId="{43C17FB2-1E47-4EBB-8F11-BEFD37C1A8B6}" destId="{FB6163D6-8817-4451-A05B-2FD5713A3C41}" srcOrd="3" destOrd="0" presId="urn:microsoft.com/office/officeart/2005/8/layout/hierarchy6"/>
    <dgm:cxn modelId="{4D84F351-16A8-407C-87E7-719AB3BB0D10}" type="presParOf" srcId="{FB6163D6-8817-4451-A05B-2FD5713A3C41}" destId="{5F912545-4F67-43DE-86AD-4945EC172062}" srcOrd="0" destOrd="0" presId="urn:microsoft.com/office/officeart/2005/8/layout/hierarchy6"/>
    <dgm:cxn modelId="{F362F208-93F5-4096-A7B4-0C90DD95E16A}" type="presParOf" srcId="{FB6163D6-8817-4451-A05B-2FD5713A3C41}" destId="{79A5DBA4-E7E0-4CB6-A73F-1669CA718C89}" srcOrd="1" destOrd="0" presId="urn:microsoft.com/office/officeart/2005/8/layout/hierarchy6"/>
    <dgm:cxn modelId="{713849F0-58AF-4F0C-9B13-49C337A46750}" type="presParOf" srcId="{CE4E08D2-A799-4016-B1EE-5CD3C29F7368}" destId="{8037B2B2-979E-4E9B-BF62-0BE3496C449B}" srcOrd="2" destOrd="0" presId="urn:microsoft.com/office/officeart/2005/8/layout/hierarchy6"/>
    <dgm:cxn modelId="{F4AA2327-4F44-4711-B794-BBC083072F2D}" type="presParOf" srcId="{CE4E08D2-A799-4016-B1EE-5CD3C29F7368}" destId="{5E92F4A1-712E-4BE0-A9DB-089FA0B70B49}" srcOrd="3" destOrd="0" presId="urn:microsoft.com/office/officeart/2005/8/layout/hierarchy6"/>
    <dgm:cxn modelId="{400754D7-B98A-44BD-8E1B-1CF015B14BC0}" type="presParOf" srcId="{5E92F4A1-712E-4BE0-A9DB-089FA0B70B49}" destId="{330D9EA4-1C09-461F-AFE3-2A9C4BF97955}" srcOrd="0" destOrd="0" presId="urn:microsoft.com/office/officeart/2005/8/layout/hierarchy6"/>
    <dgm:cxn modelId="{C7D324E7-66FA-43FB-BD77-A0E6282FB564}" type="presParOf" srcId="{5E92F4A1-712E-4BE0-A9DB-089FA0B70B49}" destId="{EB3C9A93-ED29-4336-89CD-AFF83A64EEED}" srcOrd="1" destOrd="0" presId="urn:microsoft.com/office/officeart/2005/8/layout/hierarchy6"/>
    <dgm:cxn modelId="{C2C06DE8-7240-414D-BE23-3D74771FAFB7}" type="presParOf" srcId="{EB3C9A93-ED29-4336-89CD-AFF83A64EEED}" destId="{3416EC66-F824-47A0-AA17-E612316F0743}" srcOrd="0" destOrd="0" presId="urn:microsoft.com/office/officeart/2005/8/layout/hierarchy6"/>
    <dgm:cxn modelId="{0762A377-77C8-42AB-B8D6-6EA9EE0A2B47}" type="presParOf" srcId="{EB3C9A93-ED29-4336-89CD-AFF83A64EEED}" destId="{C11FD86D-31F2-4F39-9E5D-CFBC37113A7A}" srcOrd="1" destOrd="0" presId="urn:microsoft.com/office/officeart/2005/8/layout/hierarchy6"/>
    <dgm:cxn modelId="{BF78E8E2-3392-4D83-84EB-05DE03355C25}" type="presParOf" srcId="{C11FD86D-31F2-4F39-9E5D-CFBC37113A7A}" destId="{350434C1-EF66-489F-A615-CFAA43F26502}" srcOrd="0" destOrd="0" presId="urn:microsoft.com/office/officeart/2005/8/layout/hierarchy6"/>
    <dgm:cxn modelId="{876157E4-EF10-4846-97DD-9F10E3A056A1}" type="presParOf" srcId="{C11FD86D-31F2-4F39-9E5D-CFBC37113A7A}" destId="{31493FC7-1503-47D6-95C5-8602BA1E283C}" srcOrd="1" destOrd="0" presId="urn:microsoft.com/office/officeart/2005/8/layout/hierarchy6"/>
    <dgm:cxn modelId="{FEA4E05E-0113-4904-A0B1-533194F185A2}" type="presParOf" srcId="{31493FC7-1503-47D6-95C5-8602BA1E283C}" destId="{E5F078CD-109D-41A0-A70C-4A1B8491748B}" srcOrd="0" destOrd="0" presId="urn:microsoft.com/office/officeart/2005/8/layout/hierarchy6"/>
    <dgm:cxn modelId="{F6B7F413-F754-480C-B0D0-8B4C9FC86033}" type="presParOf" srcId="{31493FC7-1503-47D6-95C5-8602BA1E283C}" destId="{C24085C5-AE77-45FB-9EAF-C29A31C842E7}" srcOrd="1" destOrd="0" presId="urn:microsoft.com/office/officeart/2005/8/layout/hierarchy6"/>
    <dgm:cxn modelId="{DC9485B0-5A76-416C-9CDC-4937AC0D349A}" type="presParOf" srcId="{C24085C5-AE77-45FB-9EAF-C29A31C842E7}" destId="{EADE26F2-6DD5-4B46-B957-FC63AC6390CE}" srcOrd="0" destOrd="0" presId="urn:microsoft.com/office/officeart/2005/8/layout/hierarchy6"/>
    <dgm:cxn modelId="{A05853E0-4ED9-455E-BD3A-47295FF434F3}" type="presParOf" srcId="{C24085C5-AE77-45FB-9EAF-C29A31C842E7}" destId="{0AB096B4-0EE4-4DB3-AB8C-49321BD21258}" srcOrd="1" destOrd="0" presId="urn:microsoft.com/office/officeart/2005/8/layout/hierarchy6"/>
    <dgm:cxn modelId="{59B8F749-A8F3-4F73-9014-43215A11F88D}" type="presParOf" srcId="{31493FC7-1503-47D6-95C5-8602BA1E283C}" destId="{CCB7FA71-986E-4E11-92F8-7E860CFE8532}" srcOrd="2" destOrd="0" presId="urn:microsoft.com/office/officeart/2005/8/layout/hierarchy6"/>
    <dgm:cxn modelId="{71265E9A-5A26-487D-9D02-996D954153B7}" type="presParOf" srcId="{31493FC7-1503-47D6-95C5-8602BA1E283C}" destId="{DB84C269-D7FB-4124-838A-AE98CB907A5F}" srcOrd="3" destOrd="0" presId="urn:microsoft.com/office/officeart/2005/8/layout/hierarchy6"/>
    <dgm:cxn modelId="{53FF8F3B-5CBF-4642-82F8-16E0A029DA95}" type="presParOf" srcId="{DB84C269-D7FB-4124-838A-AE98CB907A5F}" destId="{2C786014-5CCE-48D0-8CB0-AB6ADD9FFC00}" srcOrd="0" destOrd="0" presId="urn:microsoft.com/office/officeart/2005/8/layout/hierarchy6"/>
    <dgm:cxn modelId="{6C54B265-4F53-4A1E-9600-9050CE680A62}" type="presParOf" srcId="{DB84C269-D7FB-4124-838A-AE98CB907A5F}" destId="{1FD942CA-4BC8-4335-AF30-519C3C8014C2}" srcOrd="1" destOrd="0" presId="urn:microsoft.com/office/officeart/2005/8/layout/hierarchy6"/>
    <dgm:cxn modelId="{9F94EA3C-BDDE-423B-9A09-8C88CBA0E3A3}" type="presParOf" srcId="{EB3C9A93-ED29-4336-89CD-AFF83A64EEED}" destId="{5E1EC853-2AD0-473E-895E-0CEA3FFBA8F1}" srcOrd="2" destOrd="0" presId="urn:microsoft.com/office/officeart/2005/8/layout/hierarchy6"/>
    <dgm:cxn modelId="{AB120FEB-B720-47AE-9110-D6E470F5A9B3}" type="presParOf" srcId="{EB3C9A93-ED29-4336-89CD-AFF83A64EEED}" destId="{A0D9EA27-01E1-4409-978A-1B11B9AF3F6E}" srcOrd="3" destOrd="0" presId="urn:microsoft.com/office/officeart/2005/8/layout/hierarchy6"/>
    <dgm:cxn modelId="{5B5B837D-4CE4-43DB-9E3F-24F1F4895F81}" type="presParOf" srcId="{A0D9EA27-01E1-4409-978A-1B11B9AF3F6E}" destId="{78C64340-92E0-48A4-B25D-6ADC2B8D8912}" srcOrd="0" destOrd="0" presId="urn:microsoft.com/office/officeart/2005/8/layout/hierarchy6"/>
    <dgm:cxn modelId="{FE8BF2D6-AC46-437B-834A-9902C67A41EE}" type="presParOf" srcId="{A0D9EA27-01E1-4409-978A-1B11B9AF3F6E}" destId="{E23B2F40-357C-49CB-A549-30948EEFCB56}" srcOrd="1" destOrd="0" presId="urn:microsoft.com/office/officeart/2005/8/layout/hierarchy6"/>
    <dgm:cxn modelId="{502E09F4-A008-4D4A-808B-3B73FAE8AC9D}" type="presParOf" srcId="{E23B2F40-357C-49CB-A549-30948EEFCB56}" destId="{A1A7ADFA-F0D4-4A60-A158-62904A3DF68D}" srcOrd="0" destOrd="0" presId="urn:microsoft.com/office/officeart/2005/8/layout/hierarchy6"/>
    <dgm:cxn modelId="{2904A731-3D08-4C48-BFF7-8A333221FB18}" type="presParOf" srcId="{E23B2F40-357C-49CB-A549-30948EEFCB56}" destId="{3D355B37-8FA1-4AE4-B8E3-EF44508861A4}" srcOrd="1" destOrd="0" presId="urn:microsoft.com/office/officeart/2005/8/layout/hierarchy6"/>
    <dgm:cxn modelId="{3B6BED6C-4CEE-4D87-A8B9-E3719B2DA4DF}" type="presParOf" srcId="{3D355B37-8FA1-4AE4-B8E3-EF44508861A4}" destId="{032129BC-D10A-47FC-B0C1-9F2D5AE4012F}" srcOrd="0" destOrd="0" presId="urn:microsoft.com/office/officeart/2005/8/layout/hierarchy6"/>
    <dgm:cxn modelId="{354FD1F5-7C8B-4DD5-8B05-27E0EFB85474}" type="presParOf" srcId="{3D355B37-8FA1-4AE4-B8E3-EF44508861A4}" destId="{84CA9B0E-0184-4A03-A594-314E7B389070}" srcOrd="1" destOrd="0" presId="urn:microsoft.com/office/officeart/2005/8/layout/hierarchy6"/>
    <dgm:cxn modelId="{1895A480-9865-4E74-B9F7-F03548F4AED1}" type="presParOf" srcId="{E23B2F40-357C-49CB-A549-30948EEFCB56}" destId="{6A2F5DC9-B229-4335-8B1E-28B68C8931C6}" srcOrd="2" destOrd="0" presId="urn:microsoft.com/office/officeart/2005/8/layout/hierarchy6"/>
    <dgm:cxn modelId="{2E45226E-E598-47B7-93F0-6FC5679C9BC6}" type="presParOf" srcId="{E23B2F40-357C-49CB-A549-30948EEFCB56}" destId="{2FD62F01-075A-4917-86E0-8939E1DC8DBA}" srcOrd="3" destOrd="0" presId="urn:microsoft.com/office/officeart/2005/8/layout/hierarchy6"/>
    <dgm:cxn modelId="{F9FE2ECB-C756-4ECB-811A-9DA2AD46B185}" type="presParOf" srcId="{2FD62F01-075A-4917-86E0-8939E1DC8DBA}" destId="{5CDB42BD-0305-4CF8-9145-9F5FEFA1B2B8}" srcOrd="0" destOrd="0" presId="urn:microsoft.com/office/officeart/2005/8/layout/hierarchy6"/>
    <dgm:cxn modelId="{3A8780FD-1C67-4231-9F13-11659245B30A}" type="presParOf" srcId="{2FD62F01-075A-4917-86E0-8939E1DC8DBA}" destId="{D817D2B2-F3B2-4E5F-8F7F-47740CEFA57A}" srcOrd="1" destOrd="0" presId="urn:microsoft.com/office/officeart/2005/8/layout/hierarchy6"/>
    <dgm:cxn modelId="{7B54EB0C-177D-468C-9672-345F9FC6F38B}" type="presParOf" srcId="{CE4E08D2-A799-4016-B1EE-5CD3C29F7368}" destId="{49D65E21-1901-4CEC-A51A-8FEC326E81C5}" srcOrd="4" destOrd="0" presId="urn:microsoft.com/office/officeart/2005/8/layout/hierarchy6"/>
    <dgm:cxn modelId="{5E4BD629-DE36-46D5-8311-20F508A01F16}" type="presParOf" srcId="{CE4E08D2-A799-4016-B1EE-5CD3C29F7368}" destId="{39169DC6-A0E6-4589-ACBE-4A0DA47208B6}" srcOrd="5" destOrd="0" presId="urn:microsoft.com/office/officeart/2005/8/layout/hierarchy6"/>
    <dgm:cxn modelId="{DE2CBD3D-03FF-4913-86EA-2806A0C608AF}" type="presParOf" srcId="{39169DC6-A0E6-4589-ACBE-4A0DA47208B6}" destId="{5ABD30E0-21B5-4F42-B775-4982C28032E1}" srcOrd="0" destOrd="0" presId="urn:microsoft.com/office/officeart/2005/8/layout/hierarchy6"/>
    <dgm:cxn modelId="{16237CF3-B919-4052-A384-A0AADC65374C}" type="presParOf" srcId="{39169DC6-A0E6-4589-ACBE-4A0DA47208B6}" destId="{B15A1E9A-4160-4DAC-A89D-271AD9D2C8FA}" srcOrd="1" destOrd="0" presId="urn:microsoft.com/office/officeart/2005/8/layout/hierarchy6"/>
    <dgm:cxn modelId="{11C13844-F8E7-42EB-8761-0A2A243AE23C}" type="presParOf" srcId="{B15A1E9A-4160-4DAC-A89D-271AD9D2C8FA}" destId="{804435B2-4FB4-4B91-B65C-D60FFB523EC5}" srcOrd="0" destOrd="0" presId="urn:microsoft.com/office/officeart/2005/8/layout/hierarchy6"/>
    <dgm:cxn modelId="{5C4E7D33-2F6D-4B18-AC4B-44EC28FE253C}" type="presParOf" srcId="{B15A1E9A-4160-4DAC-A89D-271AD9D2C8FA}" destId="{257F4775-DECD-470E-997E-D716C2EF09AE}" srcOrd="1" destOrd="0" presId="urn:microsoft.com/office/officeart/2005/8/layout/hierarchy6"/>
    <dgm:cxn modelId="{118CAD8A-0D52-4619-96C0-D9F46BDC9B7C}" type="presParOf" srcId="{257F4775-DECD-470E-997E-D716C2EF09AE}" destId="{C0D78F84-6667-47F3-8091-957367CFF407}" srcOrd="0" destOrd="0" presId="urn:microsoft.com/office/officeart/2005/8/layout/hierarchy6"/>
    <dgm:cxn modelId="{82187DBF-F7AB-479B-8963-2EEB3B5B15F6}" type="presParOf" srcId="{257F4775-DECD-470E-997E-D716C2EF09AE}" destId="{DD53A3C6-658A-499E-B598-60D84058F842}" srcOrd="1" destOrd="0" presId="urn:microsoft.com/office/officeart/2005/8/layout/hierarchy6"/>
    <dgm:cxn modelId="{9591020C-73DA-4DE0-B174-79571FFB296A}" type="presParOf" srcId="{DD53A3C6-658A-499E-B598-60D84058F842}" destId="{5216E51A-BE50-44C8-ACBC-8E8A01A25D01}" srcOrd="0" destOrd="0" presId="urn:microsoft.com/office/officeart/2005/8/layout/hierarchy6"/>
    <dgm:cxn modelId="{A305D9DD-ACB4-49EE-BD03-BF5086D99A4C}" type="presParOf" srcId="{DD53A3C6-658A-499E-B598-60D84058F842}" destId="{59B2FB44-16A1-4B17-A71A-6FD4F679ED80}" srcOrd="1" destOrd="0" presId="urn:microsoft.com/office/officeart/2005/8/layout/hierarchy6"/>
    <dgm:cxn modelId="{3A2EFE1F-41B3-48A4-A090-E160AA503C9F}" type="presParOf" srcId="{59B2FB44-16A1-4B17-A71A-6FD4F679ED80}" destId="{7822D2CC-9F59-4740-A043-36EA99DA9B5D}" srcOrd="0" destOrd="0" presId="urn:microsoft.com/office/officeart/2005/8/layout/hierarchy6"/>
    <dgm:cxn modelId="{11C1AD64-E370-4A50-A419-F82E4EF1ACC8}" type="presParOf" srcId="{59B2FB44-16A1-4B17-A71A-6FD4F679ED80}" destId="{D8AF35B5-D2E6-494F-BD6B-522037C9F469}" srcOrd="1" destOrd="0" presId="urn:microsoft.com/office/officeart/2005/8/layout/hierarchy6"/>
    <dgm:cxn modelId="{2ABF82F7-4200-428C-A7BB-915DF616B466}" type="presParOf" srcId="{DD53A3C6-658A-499E-B598-60D84058F842}" destId="{D4950497-A8D9-44B0-9C59-DB84B5D064E1}" srcOrd="2" destOrd="0" presId="urn:microsoft.com/office/officeart/2005/8/layout/hierarchy6"/>
    <dgm:cxn modelId="{106DD35D-87FF-43C6-A6D7-505E62A57C5F}" type="presParOf" srcId="{DD53A3C6-658A-499E-B598-60D84058F842}" destId="{689B0146-B8AC-4326-AA59-DEDA0440DF65}" srcOrd="3" destOrd="0" presId="urn:microsoft.com/office/officeart/2005/8/layout/hierarchy6"/>
    <dgm:cxn modelId="{C798EEB4-3C67-406B-AF35-89F3D94F6C0A}" type="presParOf" srcId="{689B0146-B8AC-4326-AA59-DEDA0440DF65}" destId="{E8E8EFCB-6B79-422E-893C-CA1FBEFDF531}" srcOrd="0" destOrd="0" presId="urn:microsoft.com/office/officeart/2005/8/layout/hierarchy6"/>
    <dgm:cxn modelId="{67D3EABB-1F32-4849-9165-2BFF71AD3AAC}" type="presParOf" srcId="{689B0146-B8AC-4326-AA59-DEDA0440DF65}" destId="{B64F1A91-54EC-4ED4-9A84-B6E1CD2304CA}" srcOrd="1" destOrd="0" presId="urn:microsoft.com/office/officeart/2005/8/layout/hierarchy6"/>
    <dgm:cxn modelId="{5CECE81D-C9CE-46B7-B3AB-433F6DB926CB}" type="presParOf" srcId="{B15A1E9A-4160-4DAC-A89D-271AD9D2C8FA}" destId="{BDA934CC-4187-4082-916B-26DF22E0EDD7}" srcOrd="2" destOrd="0" presId="urn:microsoft.com/office/officeart/2005/8/layout/hierarchy6"/>
    <dgm:cxn modelId="{6562C2E6-F1BE-4829-ADCD-D86E6BF59AAD}" type="presParOf" srcId="{B15A1E9A-4160-4DAC-A89D-271AD9D2C8FA}" destId="{E671415F-DEE9-49AE-BC3F-3FFE649A77CA}" srcOrd="3" destOrd="0" presId="urn:microsoft.com/office/officeart/2005/8/layout/hierarchy6"/>
    <dgm:cxn modelId="{507F1D04-97F2-4A84-BF38-156795F65D78}" type="presParOf" srcId="{E671415F-DEE9-49AE-BC3F-3FFE649A77CA}" destId="{E5AF7783-594A-453B-B487-F6FBD5F7CAF2}" srcOrd="0" destOrd="0" presId="urn:microsoft.com/office/officeart/2005/8/layout/hierarchy6"/>
    <dgm:cxn modelId="{93ED269A-E435-4F48-AA60-8FB7C3728583}" type="presParOf" srcId="{E671415F-DEE9-49AE-BC3F-3FFE649A77CA}" destId="{59B1868A-3D99-4FAB-8F3B-3A177B883215}" srcOrd="1" destOrd="0" presId="urn:microsoft.com/office/officeart/2005/8/layout/hierarchy6"/>
    <dgm:cxn modelId="{3C51322F-1F6E-44EE-A00B-914A9FEE0A62}" type="presParOf" srcId="{59B1868A-3D99-4FAB-8F3B-3A177B883215}" destId="{6AEA0013-E61E-4F34-BFDA-15B56123D347}" srcOrd="0" destOrd="0" presId="urn:microsoft.com/office/officeart/2005/8/layout/hierarchy6"/>
    <dgm:cxn modelId="{0CABDD5E-52BA-418C-A625-7246A21CDFBF}" type="presParOf" srcId="{59B1868A-3D99-4FAB-8F3B-3A177B883215}" destId="{63AFC9FD-F97B-46BE-A66E-008DC03AC22D}" srcOrd="1" destOrd="0" presId="urn:microsoft.com/office/officeart/2005/8/layout/hierarchy6"/>
    <dgm:cxn modelId="{58474811-7A20-4AA3-9E77-CFECD299A0B2}" type="presParOf" srcId="{63AFC9FD-F97B-46BE-A66E-008DC03AC22D}" destId="{A3E60EC5-F708-4FEA-AFA6-C95B5F31469A}" srcOrd="0" destOrd="0" presId="urn:microsoft.com/office/officeart/2005/8/layout/hierarchy6"/>
    <dgm:cxn modelId="{26340699-F491-46EF-A402-5EB5E7A52498}" type="presParOf" srcId="{63AFC9FD-F97B-46BE-A66E-008DC03AC22D}" destId="{184A8D12-8C0C-4A19-AC08-1202ED556AC2}" srcOrd="1" destOrd="0" presId="urn:microsoft.com/office/officeart/2005/8/layout/hierarchy6"/>
    <dgm:cxn modelId="{93732F43-35E0-4568-AFA4-1E0B657EE00D}" type="presParOf" srcId="{59B1868A-3D99-4FAB-8F3B-3A177B883215}" destId="{4DE0CA2D-E0E1-42C1-99BC-99431DDA60C0}" srcOrd="2" destOrd="0" presId="urn:microsoft.com/office/officeart/2005/8/layout/hierarchy6"/>
    <dgm:cxn modelId="{B35D5C6B-6CA5-4F6F-A05D-8F3BEBA89E2E}" type="presParOf" srcId="{59B1868A-3D99-4FAB-8F3B-3A177B883215}" destId="{7C7CB315-0117-432E-A574-D314C99CD353}" srcOrd="3" destOrd="0" presId="urn:microsoft.com/office/officeart/2005/8/layout/hierarchy6"/>
    <dgm:cxn modelId="{F2952540-7AA4-4ADB-9D80-53A8B464B754}" type="presParOf" srcId="{7C7CB315-0117-432E-A574-D314C99CD353}" destId="{8C3C5FBB-944D-41D6-9005-0A9B6324BBFC}" srcOrd="0" destOrd="0" presId="urn:microsoft.com/office/officeart/2005/8/layout/hierarchy6"/>
    <dgm:cxn modelId="{B8DE7208-0442-431E-9B02-42F1AD1012CD}" type="presParOf" srcId="{7C7CB315-0117-432E-A574-D314C99CD353}" destId="{7FF6F511-053B-4604-80E6-A3285D553AE2}" srcOrd="1" destOrd="0" presId="urn:microsoft.com/office/officeart/2005/8/layout/hierarchy6"/>
    <dgm:cxn modelId="{AF40DBDF-B631-4D54-9985-FFFD7080C19F}" type="presParOf" srcId="{6604FEB3-E8CF-4800-B26C-87BD78E7377A}" destId="{6B999611-200A-4B36-9123-BD2A6A633A23}" srcOrd="2" destOrd="0" presId="urn:microsoft.com/office/officeart/2005/8/layout/hierarchy6"/>
    <dgm:cxn modelId="{649ED98A-8AC3-441B-8F08-1906FED8906A}" type="presParOf" srcId="{6604FEB3-E8CF-4800-B26C-87BD78E7377A}" destId="{73072C09-3AC4-46FD-98B2-3FE464C54D96}" srcOrd="3" destOrd="0" presId="urn:microsoft.com/office/officeart/2005/8/layout/hierarchy6"/>
    <dgm:cxn modelId="{37CD4E21-1013-48F5-98DA-84FF12EDA494}" type="presParOf" srcId="{73072C09-3AC4-46FD-98B2-3FE464C54D96}" destId="{0F9C0D2C-AE7F-404B-A3FA-98260171B19B}" srcOrd="0" destOrd="0" presId="urn:microsoft.com/office/officeart/2005/8/layout/hierarchy6"/>
    <dgm:cxn modelId="{A38169AB-7ADC-4BCE-B2F8-DA71596ACDB5}" type="presParOf" srcId="{73072C09-3AC4-46FD-98B2-3FE464C54D96}" destId="{98AEAB43-7AC0-4246-BF8D-6FD0B0145AE2}" srcOrd="1" destOrd="0" presId="urn:microsoft.com/office/officeart/2005/8/layout/hierarchy6"/>
    <dgm:cxn modelId="{C95439B5-C7BE-464F-B359-FE0D219679EA}" type="presParOf" srcId="{98AEAB43-7AC0-4246-BF8D-6FD0B0145AE2}" destId="{14876C6F-B59F-43AA-8401-3A3C4A7CB191}" srcOrd="0" destOrd="0" presId="urn:microsoft.com/office/officeart/2005/8/layout/hierarchy6"/>
    <dgm:cxn modelId="{CD5B575E-07E0-4ABC-A459-54F6CE33A4FE}" type="presParOf" srcId="{98AEAB43-7AC0-4246-BF8D-6FD0B0145AE2}" destId="{8180AB84-DC90-413C-8059-166DB0CF34F9}" srcOrd="1" destOrd="0" presId="urn:microsoft.com/office/officeart/2005/8/layout/hierarchy6"/>
    <dgm:cxn modelId="{4C0FDAD7-90A9-4234-B6D9-0581767A43E9}" type="presParOf" srcId="{8180AB84-DC90-413C-8059-166DB0CF34F9}" destId="{6560B34B-19B8-45A1-B2FE-5FC00BDEDA7F}" srcOrd="0" destOrd="0" presId="urn:microsoft.com/office/officeart/2005/8/layout/hierarchy6"/>
    <dgm:cxn modelId="{5E15167E-DA00-4AB3-9A5A-C579ADAB6C50}" type="presParOf" srcId="{8180AB84-DC90-413C-8059-166DB0CF34F9}" destId="{CAAA7D05-3291-4237-914F-7EF66D634178}" srcOrd="1" destOrd="0" presId="urn:microsoft.com/office/officeart/2005/8/layout/hierarchy6"/>
    <dgm:cxn modelId="{763674E2-D6F2-4ACD-8BA0-146A628FFA05}" type="presParOf" srcId="{CAAA7D05-3291-4237-914F-7EF66D634178}" destId="{5EDD3951-AF25-49DA-8434-DAB6BB16A9F5}" srcOrd="0" destOrd="0" presId="urn:microsoft.com/office/officeart/2005/8/layout/hierarchy6"/>
    <dgm:cxn modelId="{91FEDE15-211B-4ACA-B3E1-0FDC6AB5EDD5}" type="presParOf" srcId="{CAAA7D05-3291-4237-914F-7EF66D634178}" destId="{EA00A6E6-5C8A-4FF3-9373-771C0729C723}" srcOrd="1" destOrd="0" presId="urn:microsoft.com/office/officeart/2005/8/layout/hierarchy6"/>
    <dgm:cxn modelId="{8A7FD098-8B92-4CEA-B30D-AEF1D07CB974}" type="presParOf" srcId="{EA00A6E6-5C8A-4FF3-9373-771C0729C723}" destId="{047B3B11-C0A1-4426-A983-60CE69847ADB}" srcOrd="0" destOrd="0" presId="urn:microsoft.com/office/officeart/2005/8/layout/hierarchy6"/>
    <dgm:cxn modelId="{653950E1-ECD1-47E4-8564-45B0EDDCF331}" type="presParOf" srcId="{EA00A6E6-5C8A-4FF3-9373-771C0729C723}" destId="{FB49E6F5-9029-4953-9A76-88FAA773F203}" srcOrd="1" destOrd="0" presId="urn:microsoft.com/office/officeart/2005/8/layout/hierarchy6"/>
    <dgm:cxn modelId="{65C2D04C-76AA-4C46-875A-C279EAB838B6}" type="presParOf" srcId="{FB49E6F5-9029-4953-9A76-88FAA773F203}" destId="{411C6DBD-7920-4E88-B6FC-F90ABA87484E}" srcOrd="0" destOrd="0" presId="urn:microsoft.com/office/officeart/2005/8/layout/hierarchy6"/>
    <dgm:cxn modelId="{A8F012E8-EE2B-4099-8D3D-6705307D9040}" type="presParOf" srcId="{FB49E6F5-9029-4953-9A76-88FAA773F203}" destId="{CBB87621-A6CC-4A80-9EC1-E45AB7A85A74}" srcOrd="1" destOrd="0" presId="urn:microsoft.com/office/officeart/2005/8/layout/hierarchy6"/>
    <dgm:cxn modelId="{3FBB234F-4718-41BB-90D9-EF831E9BD769}" type="presParOf" srcId="{CBB87621-A6CC-4A80-9EC1-E45AB7A85A74}" destId="{F79D09A8-CBB5-4129-9660-686BB753FF29}" srcOrd="0" destOrd="0" presId="urn:microsoft.com/office/officeart/2005/8/layout/hierarchy6"/>
    <dgm:cxn modelId="{CE2920D7-609B-4E93-A1D0-BAF4F9A9AB33}" type="presParOf" srcId="{CBB87621-A6CC-4A80-9EC1-E45AB7A85A74}" destId="{EF0D10C7-FB72-46C7-9752-5C4053D7DFD4}" srcOrd="1" destOrd="0" presId="urn:microsoft.com/office/officeart/2005/8/layout/hierarchy6"/>
    <dgm:cxn modelId="{6431D70F-654D-44E6-90D3-3A7F1C804E3D}" type="presParOf" srcId="{FB49E6F5-9029-4953-9A76-88FAA773F203}" destId="{2CA56C83-34F7-4CDC-8F7C-2D5BEBD256EE}" srcOrd="2" destOrd="0" presId="urn:microsoft.com/office/officeart/2005/8/layout/hierarchy6"/>
    <dgm:cxn modelId="{7095BBF3-8D52-4DBC-8DC6-8AA326733E6D}" type="presParOf" srcId="{FB49E6F5-9029-4953-9A76-88FAA773F203}" destId="{C0BB9992-FC02-4E5B-AEB0-FDFB942238EA}" srcOrd="3" destOrd="0" presId="urn:microsoft.com/office/officeart/2005/8/layout/hierarchy6"/>
    <dgm:cxn modelId="{3C5C8077-C908-4AF3-98CA-034264D27B65}" type="presParOf" srcId="{C0BB9992-FC02-4E5B-AEB0-FDFB942238EA}" destId="{60469D8F-8D25-44E5-82CE-E0C42FB048C6}" srcOrd="0" destOrd="0" presId="urn:microsoft.com/office/officeart/2005/8/layout/hierarchy6"/>
    <dgm:cxn modelId="{79DC5516-BBA9-49DD-B5C7-9E912B4FAC3F}" type="presParOf" srcId="{C0BB9992-FC02-4E5B-AEB0-FDFB942238EA}" destId="{7A302BF5-3E14-49BE-8711-78BCB8E4B633}" srcOrd="1" destOrd="0" presId="urn:microsoft.com/office/officeart/2005/8/layout/hierarchy6"/>
    <dgm:cxn modelId="{5EC25AD9-A02D-4B29-8FA0-B4467A8BED2C}" type="presParOf" srcId="{CAAA7D05-3291-4237-914F-7EF66D634178}" destId="{8A9C4490-5E11-4AEC-B5CD-C3FDA7AA77E4}" srcOrd="2" destOrd="0" presId="urn:microsoft.com/office/officeart/2005/8/layout/hierarchy6"/>
    <dgm:cxn modelId="{851CF472-2CFF-46FA-9FD0-D7D88A191CA1}" type="presParOf" srcId="{CAAA7D05-3291-4237-914F-7EF66D634178}" destId="{AF9C2DB8-2040-4328-A391-40F1A69EF6A6}" srcOrd="3" destOrd="0" presId="urn:microsoft.com/office/officeart/2005/8/layout/hierarchy6"/>
    <dgm:cxn modelId="{53CE9791-BA34-4F34-9300-23D2EB1E660B}" type="presParOf" srcId="{AF9C2DB8-2040-4328-A391-40F1A69EF6A6}" destId="{DAE91BB5-04E6-46BF-ABC5-5A9322A324BD}" srcOrd="0" destOrd="0" presId="urn:microsoft.com/office/officeart/2005/8/layout/hierarchy6"/>
    <dgm:cxn modelId="{F8C7B84E-9F7A-46FE-B498-2747A81BA4B2}" type="presParOf" srcId="{AF9C2DB8-2040-4328-A391-40F1A69EF6A6}" destId="{E200C276-12DA-4CDF-BE85-D0DD6CF2B877}" srcOrd="1" destOrd="0" presId="urn:microsoft.com/office/officeart/2005/8/layout/hierarchy6"/>
    <dgm:cxn modelId="{E9EBFFA7-C2DB-4E60-A3CC-D0D1C9E69C61}" type="presParOf" srcId="{E200C276-12DA-4CDF-BE85-D0DD6CF2B877}" destId="{43E2357D-DC6D-4C84-9B17-2073B938C981}" srcOrd="0" destOrd="0" presId="urn:microsoft.com/office/officeart/2005/8/layout/hierarchy6"/>
    <dgm:cxn modelId="{7851BE41-6203-4BBD-A10C-4DE2F5851E4D}" type="presParOf" srcId="{E200C276-12DA-4CDF-BE85-D0DD6CF2B877}" destId="{083D97F5-14CF-4A6F-B70F-194B697002F0}" srcOrd="1" destOrd="0" presId="urn:microsoft.com/office/officeart/2005/8/layout/hierarchy6"/>
    <dgm:cxn modelId="{010D94BA-0D03-4BA9-8253-D52A1E4863E6}" type="presParOf" srcId="{083D97F5-14CF-4A6F-B70F-194B697002F0}" destId="{86E2AD36-9504-4818-97B9-AF6EC8CAFF22}" srcOrd="0" destOrd="0" presId="urn:microsoft.com/office/officeart/2005/8/layout/hierarchy6"/>
    <dgm:cxn modelId="{BB00729A-5454-4B28-9FEA-2D4CB6B2421D}" type="presParOf" srcId="{083D97F5-14CF-4A6F-B70F-194B697002F0}" destId="{2F3AEBB5-4993-4A9F-8D66-D28C4B0B60DC}" srcOrd="1" destOrd="0" presId="urn:microsoft.com/office/officeart/2005/8/layout/hierarchy6"/>
    <dgm:cxn modelId="{82E07A19-8C67-438F-9D8B-11064044AD17}" type="presParOf" srcId="{E200C276-12DA-4CDF-BE85-D0DD6CF2B877}" destId="{D74F4C57-2AA7-44A2-85AF-219D67986966}" srcOrd="2" destOrd="0" presId="urn:microsoft.com/office/officeart/2005/8/layout/hierarchy6"/>
    <dgm:cxn modelId="{ED198943-ED00-4B41-AAFC-BC04E45D81B1}" type="presParOf" srcId="{E200C276-12DA-4CDF-BE85-D0DD6CF2B877}" destId="{6006E07A-D1E3-4C94-ACE0-A9405C451F61}" srcOrd="3" destOrd="0" presId="urn:microsoft.com/office/officeart/2005/8/layout/hierarchy6"/>
    <dgm:cxn modelId="{3EDAD9BE-EC54-48C5-A8D1-E699EDD9A615}" type="presParOf" srcId="{6006E07A-D1E3-4C94-ACE0-A9405C451F61}" destId="{9221F927-4F05-4C8A-B363-84BCB47F4AE6}" srcOrd="0" destOrd="0" presId="urn:microsoft.com/office/officeart/2005/8/layout/hierarchy6"/>
    <dgm:cxn modelId="{2664FB21-2E50-415E-B09F-B4CD18DB44F4}" type="presParOf" srcId="{6006E07A-D1E3-4C94-ACE0-A9405C451F61}" destId="{76D7000A-C0BD-4064-9DCD-ED18965A5E45}" srcOrd="1" destOrd="0" presId="urn:microsoft.com/office/officeart/2005/8/layout/hierarchy6"/>
    <dgm:cxn modelId="{80AC6C74-FA93-497D-9F87-8B47ECC3D3CC}" type="presParOf" srcId="{98AEAB43-7AC0-4246-BF8D-6FD0B0145AE2}" destId="{314BB6F2-3F6D-4A91-9C58-8288C10792D0}" srcOrd="2" destOrd="0" presId="urn:microsoft.com/office/officeart/2005/8/layout/hierarchy6"/>
    <dgm:cxn modelId="{2456F1DE-44F1-493D-9B30-7DF1894587AB}" type="presParOf" srcId="{98AEAB43-7AC0-4246-BF8D-6FD0B0145AE2}" destId="{5EFB7193-F8E7-40B8-ACCE-4BD3ECF2E3EA}" srcOrd="3" destOrd="0" presId="urn:microsoft.com/office/officeart/2005/8/layout/hierarchy6"/>
    <dgm:cxn modelId="{C21C9DDF-E823-45AE-941C-260E45115D75}" type="presParOf" srcId="{5EFB7193-F8E7-40B8-ACCE-4BD3ECF2E3EA}" destId="{BA079D96-C9FD-48DE-9BDF-77ACFE5BDA09}" srcOrd="0" destOrd="0" presId="urn:microsoft.com/office/officeart/2005/8/layout/hierarchy6"/>
    <dgm:cxn modelId="{EB3660D9-AA23-4ED0-971A-18CC4E938961}" type="presParOf" srcId="{5EFB7193-F8E7-40B8-ACCE-4BD3ECF2E3EA}" destId="{D2C4C1E6-58E4-429A-9EBC-FCAC8362C88B}" srcOrd="1" destOrd="0" presId="urn:microsoft.com/office/officeart/2005/8/layout/hierarchy6"/>
    <dgm:cxn modelId="{C51986BB-399E-4415-973E-C32ED5CBD25E}" type="presParOf" srcId="{D2C4C1E6-58E4-429A-9EBC-FCAC8362C88B}" destId="{AE687A26-09BC-4553-A06D-DAFD1D1362EF}" srcOrd="0" destOrd="0" presId="urn:microsoft.com/office/officeart/2005/8/layout/hierarchy6"/>
    <dgm:cxn modelId="{7A3599DE-436D-4B0B-BB5C-4501004CD40F}" type="presParOf" srcId="{D2C4C1E6-58E4-429A-9EBC-FCAC8362C88B}" destId="{AFE1791A-502D-4081-8457-B1CB3F874144}" srcOrd="1" destOrd="0" presId="urn:microsoft.com/office/officeart/2005/8/layout/hierarchy6"/>
    <dgm:cxn modelId="{B866F19A-8B75-4D1C-8D69-12CD67A3E5E0}" type="presParOf" srcId="{AFE1791A-502D-4081-8457-B1CB3F874144}" destId="{A69433E9-9179-4297-91B7-2EFBF89D103C}" srcOrd="0" destOrd="0" presId="urn:microsoft.com/office/officeart/2005/8/layout/hierarchy6"/>
    <dgm:cxn modelId="{EBFC4E06-3124-4D79-A055-B21665678BF3}" type="presParOf" srcId="{AFE1791A-502D-4081-8457-B1CB3F874144}" destId="{EB806285-5473-46CA-BEAC-2D9B4C912C8B}" srcOrd="1" destOrd="0" presId="urn:microsoft.com/office/officeart/2005/8/layout/hierarchy6"/>
    <dgm:cxn modelId="{BACB240E-F7B5-4F5F-BABD-0889C7A77C78}" type="presParOf" srcId="{EB806285-5473-46CA-BEAC-2D9B4C912C8B}" destId="{5048FE92-56F5-4DB1-B30B-8F2EAEEEC179}" srcOrd="0" destOrd="0" presId="urn:microsoft.com/office/officeart/2005/8/layout/hierarchy6"/>
    <dgm:cxn modelId="{5DB364A1-5337-48B5-A3DD-61AF0287CC73}" type="presParOf" srcId="{EB806285-5473-46CA-BEAC-2D9B4C912C8B}" destId="{806D3A48-02BB-4274-9387-8B750A635160}" srcOrd="1" destOrd="0" presId="urn:microsoft.com/office/officeart/2005/8/layout/hierarchy6"/>
    <dgm:cxn modelId="{930EF943-F162-45CC-BF58-6A040655AC4A}" type="presParOf" srcId="{806D3A48-02BB-4274-9387-8B750A635160}" destId="{450505C6-EFC5-4A09-88E3-2C0A19CF8284}" srcOrd="0" destOrd="0" presId="urn:microsoft.com/office/officeart/2005/8/layout/hierarchy6"/>
    <dgm:cxn modelId="{9CB7B9EA-F9EB-4F9B-893A-EB965858ABC9}" type="presParOf" srcId="{806D3A48-02BB-4274-9387-8B750A635160}" destId="{0F86CA64-7300-4135-A2DC-2C4649A59072}" srcOrd="1" destOrd="0" presId="urn:microsoft.com/office/officeart/2005/8/layout/hierarchy6"/>
    <dgm:cxn modelId="{3B26CD28-1120-438D-8B14-E18251E84935}" type="presParOf" srcId="{EB806285-5473-46CA-BEAC-2D9B4C912C8B}" destId="{BAB449E3-1314-4F89-B76E-4D414C63DBCC}" srcOrd="2" destOrd="0" presId="urn:microsoft.com/office/officeart/2005/8/layout/hierarchy6"/>
    <dgm:cxn modelId="{66A4538C-47E5-4510-BD70-5F0BC56CC79C}" type="presParOf" srcId="{EB806285-5473-46CA-BEAC-2D9B4C912C8B}" destId="{7BE99E15-220E-4580-80CC-A5AEF7CA5732}" srcOrd="3" destOrd="0" presId="urn:microsoft.com/office/officeart/2005/8/layout/hierarchy6"/>
    <dgm:cxn modelId="{DBEA8BBB-C3F4-44E5-8E79-ABFB8418AB96}" type="presParOf" srcId="{7BE99E15-220E-4580-80CC-A5AEF7CA5732}" destId="{C76FE76E-E73D-45F7-8DC6-682DA8F562BD}" srcOrd="0" destOrd="0" presId="urn:microsoft.com/office/officeart/2005/8/layout/hierarchy6"/>
    <dgm:cxn modelId="{306F052F-680E-4C8B-9F0E-CE9AB492E909}" type="presParOf" srcId="{7BE99E15-220E-4580-80CC-A5AEF7CA5732}" destId="{4027BCBB-5CD9-46D7-B95E-36CE9D321886}" srcOrd="1" destOrd="0" presId="urn:microsoft.com/office/officeart/2005/8/layout/hierarchy6"/>
    <dgm:cxn modelId="{DBE67077-5EB0-4D73-BF5A-46724067F3E3}" type="presParOf" srcId="{D2C4C1E6-58E4-429A-9EBC-FCAC8362C88B}" destId="{143D9320-AD42-4087-BF4F-2A2A5F913C98}" srcOrd="2" destOrd="0" presId="urn:microsoft.com/office/officeart/2005/8/layout/hierarchy6"/>
    <dgm:cxn modelId="{3219F59C-593C-46FA-BEF7-78877148E97F}" type="presParOf" srcId="{D2C4C1E6-58E4-429A-9EBC-FCAC8362C88B}" destId="{5B309E52-BE8D-4F96-BDF7-41ABDD352A7A}" srcOrd="3" destOrd="0" presId="urn:microsoft.com/office/officeart/2005/8/layout/hierarchy6"/>
    <dgm:cxn modelId="{782189DE-6784-4421-BE9C-F15BE7033904}" type="presParOf" srcId="{5B309E52-BE8D-4F96-BDF7-41ABDD352A7A}" destId="{CF3CA9CD-A91D-4A11-AB65-405A74396F9B}" srcOrd="0" destOrd="0" presId="urn:microsoft.com/office/officeart/2005/8/layout/hierarchy6"/>
    <dgm:cxn modelId="{DD9135DC-0B05-45AB-9573-242C403D289A}" type="presParOf" srcId="{5B309E52-BE8D-4F96-BDF7-41ABDD352A7A}" destId="{C5F9A401-A1D3-484E-A5F4-814A3F043FB7}" srcOrd="1" destOrd="0" presId="urn:microsoft.com/office/officeart/2005/8/layout/hierarchy6"/>
    <dgm:cxn modelId="{C6D43F11-920C-4D67-A813-9A75698DC3D3}" type="presParOf" srcId="{C5F9A401-A1D3-484E-A5F4-814A3F043FB7}" destId="{61581695-4BE3-4ABE-9D2F-801C0259E596}" srcOrd="0" destOrd="0" presId="urn:microsoft.com/office/officeart/2005/8/layout/hierarchy6"/>
    <dgm:cxn modelId="{532A9E76-2275-4146-83C6-9747103F39CF}" type="presParOf" srcId="{C5F9A401-A1D3-484E-A5F4-814A3F043FB7}" destId="{270B73CB-75DE-4E95-A404-D040E1A61CA0}" srcOrd="1" destOrd="0" presId="urn:microsoft.com/office/officeart/2005/8/layout/hierarchy6"/>
    <dgm:cxn modelId="{1B569788-9B5B-47AB-80EB-3BC606DAD535}" type="presParOf" srcId="{270B73CB-75DE-4E95-A404-D040E1A61CA0}" destId="{B357A624-CA5D-41B0-9524-6AB46E5F0E84}" srcOrd="0" destOrd="0" presId="urn:microsoft.com/office/officeart/2005/8/layout/hierarchy6"/>
    <dgm:cxn modelId="{FE36AC84-3399-419D-9162-3AEFA3934B9F}" type="presParOf" srcId="{270B73CB-75DE-4E95-A404-D040E1A61CA0}" destId="{DF738D56-A7A3-4F69-A525-460ADC02E9AF}" srcOrd="1" destOrd="0" presId="urn:microsoft.com/office/officeart/2005/8/layout/hierarchy6"/>
    <dgm:cxn modelId="{87EE7337-D408-4BCB-BA00-22065A7C5A9C}" type="presParOf" srcId="{C5F9A401-A1D3-484E-A5F4-814A3F043FB7}" destId="{4DB53D9F-10B3-4771-AE9B-1CC1862A64B1}" srcOrd="2" destOrd="0" presId="urn:microsoft.com/office/officeart/2005/8/layout/hierarchy6"/>
    <dgm:cxn modelId="{E8801F68-8ACC-4329-98CD-9BBAD0C3D2D0}" type="presParOf" srcId="{C5F9A401-A1D3-484E-A5F4-814A3F043FB7}" destId="{34F4C564-3443-41A3-9CB5-1B814082F148}" srcOrd="3" destOrd="0" presId="urn:microsoft.com/office/officeart/2005/8/layout/hierarchy6"/>
    <dgm:cxn modelId="{06DDD825-41DD-4DF0-8E84-4C265D89F0D4}" type="presParOf" srcId="{34F4C564-3443-41A3-9CB5-1B814082F148}" destId="{65C4C615-7A66-4DBB-81A6-EAF5ECC1F508}" srcOrd="0" destOrd="0" presId="urn:microsoft.com/office/officeart/2005/8/layout/hierarchy6"/>
    <dgm:cxn modelId="{2B637C81-EDD1-4D05-A685-4344DB312ABE}" type="presParOf" srcId="{34F4C564-3443-41A3-9CB5-1B814082F148}" destId="{C00719CF-788B-44DD-8F70-43920CE97329}" srcOrd="1" destOrd="0" presId="urn:microsoft.com/office/officeart/2005/8/layout/hierarchy6"/>
    <dgm:cxn modelId="{45EF3018-6E50-4328-BD37-0685C1170446}" type="presParOf" srcId="{98AEAB43-7AC0-4246-BF8D-6FD0B0145AE2}" destId="{618F03D6-B632-42F9-AE73-0796584DAAE1}" srcOrd="4" destOrd="0" presId="urn:microsoft.com/office/officeart/2005/8/layout/hierarchy6"/>
    <dgm:cxn modelId="{52C07D9E-0F24-4181-8B2B-61536C152A99}" type="presParOf" srcId="{98AEAB43-7AC0-4246-BF8D-6FD0B0145AE2}" destId="{07CEA93F-D790-4F9D-8C35-64C3C26972A5}" srcOrd="5" destOrd="0" presId="urn:microsoft.com/office/officeart/2005/8/layout/hierarchy6"/>
    <dgm:cxn modelId="{4117A322-5B6A-4AE7-A810-8939F7C5F90C}" type="presParOf" srcId="{07CEA93F-D790-4F9D-8C35-64C3C26972A5}" destId="{BBA2D1A5-596F-46AF-ADD3-12A848F3AF92}" srcOrd="0" destOrd="0" presId="urn:microsoft.com/office/officeart/2005/8/layout/hierarchy6"/>
    <dgm:cxn modelId="{1082227B-1F99-479D-AC4D-CABEDAF9D750}" type="presParOf" srcId="{07CEA93F-D790-4F9D-8C35-64C3C26972A5}" destId="{2292613F-4F5E-4F27-AA06-5404EC5621D4}" srcOrd="1" destOrd="0" presId="urn:microsoft.com/office/officeart/2005/8/layout/hierarchy6"/>
    <dgm:cxn modelId="{3B33DF82-888E-4810-8A02-44E978779BF1}" type="presParOf" srcId="{2292613F-4F5E-4F27-AA06-5404EC5621D4}" destId="{36AF5C75-D2C9-41CC-A7AE-41E167FFF994}" srcOrd="0" destOrd="0" presId="urn:microsoft.com/office/officeart/2005/8/layout/hierarchy6"/>
    <dgm:cxn modelId="{F0813E56-5A4E-4C6A-89B7-7ADC135142EA}" type="presParOf" srcId="{2292613F-4F5E-4F27-AA06-5404EC5621D4}" destId="{E3E6549D-2D9E-4B35-B683-74474B33D3B1}" srcOrd="1" destOrd="0" presId="urn:microsoft.com/office/officeart/2005/8/layout/hierarchy6"/>
    <dgm:cxn modelId="{40D8FD5E-7565-407F-A610-008C994F1637}" type="presParOf" srcId="{E3E6549D-2D9E-4B35-B683-74474B33D3B1}" destId="{75D5D6A5-8F17-49E8-B7F2-F67323C6A7CE}" srcOrd="0" destOrd="0" presId="urn:microsoft.com/office/officeart/2005/8/layout/hierarchy6"/>
    <dgm:cxn modelId="{27B99C21-075B-4069-907D-EF6F031A85D4}" type="presParOf" srcId="{E3E6549D-2D9E-4B35-B683-74474B33D3B1}" destId="{AED8C6FD-EAFD-48F8-AC37-09B6C53EFF02}" srcOrd="1" destOrd="0" presId="urn:microsoft.com/office/officeart/2005/8/layout/hierarchy6"/>
    <dgm:cxn modelId="{AD3760E8-60C2-49D6-88DB-996612E5226B}" type="presParOf" srcId="{AED8C6FD-EAFD-48F8-AC37-09B6C53EFF02}" destId="{A2681132-981D-4B0B-985F-DC02FAF4A750}" srcOrd="0" destOrd="0" presId="urn:microsoft.com/office/officeart/2005/8/layout/hierarchy6"/>
    <dgm:cxn modelId="{94A15674-0910-4A09-900B-8381249879E7}" type="presParOf" srcId="{AED8C6FD-EAFD-48F8-AC37-09B6C53EFF02}" destId="{0DD3BBB9-CA1F-40C5-88B6-409FB743E817}" srcOrd="1" destOrd="0" presId="urn:microsoft.com/office/officeart/2005/8/layout/hierarchy6"/>
    <dgm:cxn modelId="{AFDB40DF-1AD4-4396-B61D-2B8113E5E179}" type="presParOf" srcId="{0DD3BBB9-CA1F-40C5-88B6-409FB743E817}" destId="{D48F9445-9634-4627-95B0-FDCABEB3DAA0}" srcOrd="0" destOrd="0" presId="urn:microsoft.com/office/officeart/2005/8/layout/hierarchy6"/>
    <dgm:cxn modelId="{764D2BD3-E696-457C-B43E-875036166E85}" type="presParOf" srcId="{0DD3BBB9-CA1F-40C5-88B6-409FB743E817}" destId="{57F67792-E3BD-4BE0-9AD7-C5582B9F0A99}" srcOrd="1" destOrd="0" presId="urn:microsoft.com/office/officeart/2005/8/layout/hierarchy6"/>
    <dgm:cxn modelId="{BE7B502B-117F-4133-B905-E22A684AC9FB}" type="presParOf" srcId="{2292613F-4F5E-4F27-AA06-5404EC5621D4}" destId="{B8315537-F4D2-4D37-9B47-8D486C90D440}" srcOrd="2" destOrd="0" presId="urn:microsoft.com/office/officeart/2005/8/layout/hierarchy6"/>
    <dgm:cxn modelId="{CEE52F4B-6899-4A4E-9489-F09D720B7C8A}" type="presParOf" srcId="{2292613F-4F5E-4F27-AA06-5404EC5621D4}" destId="{4B947F0C-E192-4349-B324-5AC86F8072AF}" srcOrd="3" destOrd="0" presId="urn:microsoft.com/office/officeart/2005/8/layout/hierarchy6"/>
    <dgm:cxn modelId="{B89EABB5-D006-4568-A3F1-8E1C7B328318}" type="presParOf" srcId="{4B947F0C-E192-4349-B324-5AC86F8072AF}" destId="{9681A18C-2602-40EA-B261-AE0BC4542E2F}" srcOrd="0" destOrd="0" presId="urn:microsoft.com/office/officeart/2005/8/layout/hierarchy6"/>
    <dgm:cxn modelId="{70CDDFAB-5F02-4A0A-A0F2-80DEB2E835C1}" type="presParOf" srcId="{4B947F0C-E192-4349-B324-5AC86F8072AF}" destId="{0143944D-002C-4334-9E1F-D01933B56FAB}" srcOrd="1" destOrd="0" presId="urn:microsoft.com/office/officeart/2005/8/layout/hierarchy6"/>
    <dgm:cxn modelId="{E82A68AF-8F47-4E01-B281-652136DAB436}" type="presParOf" srcId="{0143944D-002C-4334-9E1F-D01933B56FAB}" destId="{B10A4914-8C92-4D20-9E76-230662BEF3E0}" srcOrd="0" destOrd="0" presId="urn:microsoft.com/office/officeart/2005/8/layout/hierarchy6"/>
    <dgm:cxn modelId="{E4DFCB66-079B-44FE-918F-8245A69F2790}" type="presParOf" srcId="{0143944D-002C-4334-9E1F-D01933B56FAB}" destId="{C9C2F656-A6A2-447C-811B-BE4316B7F17B}" srcOrd="1" destOrd="0" presId="urn:microsoft.com/office/officeart/2005/8/layout/hierarchy6"/>
    <dgm:cxn modelId="{5470114F-5ABB-4BAE-9321-B0A70684044F}" type="presParOf" srcId="{C9C2F656-A6A2-447C-811B-BE4316B7F17B}" destId="{16689A50-1352-44C0-877C-11EA2E633455}" srcOrd="0" destOrd="0" presId="urn:microsoft.com/office/officeart/2005/8/layout/hierarchy6"/>
    <dgm:cxn modelId="{1CC31601-07A7-40E1-92E4-A365EEC4EE32}" type="presParOf" srcId="{C9C2F656-A6A2-447C-811B-BE4316B7F17B}" destId="{1F6BC573-D4A0-495B-A707-C7BF8F04059E}" srcOrd="1" destOrd="0" presId="urn:microsoft.com/office/officeart/2005/8/layout/hierarchy6"/>
    <dgm:cxn modelId="{3BAE7A5F-D831-4B5B-AB2A-8D01E8FBFFE9}" type="presParOf" srcId="{6604FEB3-E8CF-4800-B26C-87BD78E7377A}" destId="{8060D7D6-3B9E-4796-BFEC-8A7EA4353F99}" srcOrd="4" destOrd="0" presId="urn:microsoft.com/office/officeart/2005/8/layout/hierarchy6"/>
    <dgm:cxn modelId="{D5D096EE-CFAC-4E1F-8AA8-389313D542EE}" type="presParOf" srcId="{6604FEB3-E8CF-4800-B26C-87BD78E7377A}" destId="{0D2C53E7-0C6E-43C1-8A3C-71A46A13F9CC}" srcOrd="5" destOrd="0" presId="urn:microsoft.com/office/officeart/2005/8/layout/hierarchy6"/>
    <dgm:cxn modelId="{9566BA2E-F3D9-482E-9FAE-D13D3124D080}" type="presParOf" srcId="{0D2C53E7-0C6E-43C1-8A3C-71A46A13F9CC}" destId="{42CE3490-7C5C-4A25-A910-8C56AF1DA45A}" srcOrd="0" destOrd="0" presId="urn:microsoft.com/office/officeart/2005/8/layout/hierarchy6"/>
    <dgm:cxn modelId="{8BE799EB-23A3-4149-AFA6-94EB7BAB6565}" type="presParOf" srcId="{0D2C53E7-0C6E-43C1-8A3C-71A46A13F9CC}" destId="{355DDC9A-EC96-4181-AEF4-D194775A3668}" srcOrd="1" destOrd="0" presId="urn:microsoft.com/office/officeart/2005/8/layout/hierarchy6"/>
    <dgm:cxn modelId="{50BCB35F-EC81-4E20-88FC-DB91040BC76E}" type="presParOf" srcId="{355DDC9A-EC96-4181-AEF4-D194775A3668}" destId="{023E1F3A-3EFC-491D-B91E-9B5126911051}" srcOrd="0" destOrd="0" presId="urn:microsoft.com/office/officeart/2005/8/layout/hierarchy6"/>
    <dgm:cxn modelId="{BDB6193D-D654-413D-BBDA-9E28B57B948F}" type="presParOf" srcId="{355DDC9A-EC96-4181-AEF4-D194775A3668}" destId="{DB6A2CC1-E15C-4837-97FC-49106C8DB024}" srcOrd="1" destOrd="0" presId="urn:microsoft.com/office/officeart/2005/8/layout/hierarchy6"/>
    <dgm:cxn modelId="{853C06D2-58AC-4637-8F31-5F6FC78F4327}" type="presParOf" srcId="{DB6A2CC1-E15C-4837-97FC-49106C8DB024}" destId="{B5A35012-F450-46D6-8AF3-8C8B7711A9A7}" srcOrd="0" destOrd="0" presId="urn:microsoft.com/office/officeart/2005/8/layout/hierarchy6"/>
    <dgm:cxn modelId="{8BFD109B-5B7D-4D72-8DEF-17AFE9B7F1FF}" type="presParOf" srcId="{DB6A2CC1-E15C-4837-97FC-49106C8DB024}" destId="{FDB2FC50-1585-4F7C-9787-31B9E4A63E80}" srcOrd="1" destOrd="0" presId="urn:microsoft.com/office/officeart/2005/8/layout/hierarchy6"/>
    <dgm:cxn modelId="{CE2CA6EF-C5D9-4C24-ACE9-AC0D97BB30E5}" type="presParOf" srcId="{FDB2FC50-1585-4F7C-9787-31B9E4A63E80}" destId="{417EE324-251C-4B56-B7FA-5E4FCFE5D8D9}" srcOrd="0" destOrd="0" presId="urn:microsoft.com/office/officeart/2005/8/layout/hierarchy6"/>
    <dgm:cxn modelId="{AAF94877-CC29-4FAE-BA7E-337510009E43}" type="presParOf" srcId="{FDB2FC50-1585-4F7C-9787-31B9E4A63E80}" destId="{AA6C2700-D429-4F59-A536-74AA4E003E3D}" srcOrd="1" destOrd="0" presId="urn:microsoft.com/office/officeart/2005/8/layout/hierarchy6"/>
    <dgm:cxn modelId="{2DDA8F72-19EC-4900-88FD-173A27F706F0}" type="presParOf" srcId="{AA6C2700-D429-4F59-A536-74AA4E003E3D}" destId="{0D0ECE9B-5F24-4324-916B-FA4413E332C7}" srcOrd="0" destOrd="0" presId="urn:microsoft.com/office/officeart/2005/8/layout/hierarchy6"/>
    <dgm:cxn modelId="{6DBEF832-5CB0-4710-970D-A77F1CF1D020}" type="presParOf" srcId="{AA6C2700-D429-4F59-A536-74AA4E003E3D}" destId="{F6F2A33F-436E-4CF7-8572-DDC7B9E7E416}" srcOrd="1" destOrd="0" presId="urn:microsoft.com/office/officeart/2005/8/layout/hierarchy6"/>
    <dgm:cxn modelId="{2DE22F6C-FBD8-492E-ACF2-9ECA5FACD521}" type="presParOf" srcId="{F6F2A33F-436E-4CF7-8572-DDC7B9E7E416}" destId="{B21B4C13-579A-49BF-8191-BFE259E401B8}" srcOrd="0" destOrd="0" presId="urn:microsoft.com/office/officeart/2005/8/layout/hierarchy6"/>
    <dgm:cxn modelId="{05780992-2109-45D0-BAAC-341DA75FC9FE}" type="presParOf" srcId="{F6F2A33F-436E-4CF7-8572-DDC7B9E7E416}" destId="{5A5C6C47-48A6-4D95-A508-DD5ECF5B0192}" srcOrd="1" destOrd="0" presId="urn:microsoft.com/office/officeart/2005/8/layout/hierarchy6"/>
    <dgm:cxn modelId="{250BED6B-D6E6-40F5-B2B1-7ABA3BEFF680}" type="presParOf" srcId="{5A5C6C47-48A6-4D95-A508-DD5ECF5B0192}" destId="{CBC35E67-397E-43B8-B5D9-3165D6CD0A4E}" srcOrd="0" destOrd="0" presId="urn:microsoft.com/office/officeart/2005/8/layout/hierarchy6"/>
    <dgm:cxn modelId="{1027DFB0-8006-4080-83D3-CDDD46932B70}" type="presParOf" srcId="{5A5C6C47-48A6-4D95-A508-DD5ECF5B0192}" destId="{C65A0308-C487-404D-B994-9F534FA0A723}" srcOrd="1" destOrd="0" presId="urn:microsoft.com/office/officeart/2005/8/layout/hierarchy6"/>
    <dgm:cxn modelId="{5D2503FE-773A-4BFF-ACC8-F6995E53E04D}" type="presParOf" srcId="{FDB2FC50-1585-4F7C-9787-31B9E4A63E80}" destId="{92A93E4F-A00A-4933-95E4-080CC040E43D}" srcOrd="2" destOrd="0" presId="urn:microsoft.com/office/officeart/2005/8/layout/hierarchy6"/>
    <dgm:cxn modelId="{9F4E1C48-7D99-4266-B9E3-46884F8743D0}" type="presParOf" srcId="{FDB2FC50-1585-4F7C-9787-31B9E4A63E80}" destId="{1696D01A-621C-4BF0-B17B-3D106A972D96}" srcOrd="3" destOrd="0" presId="urn:microsoft.com/office/officeart/2005/8/layout/hierarchy6"/>
    <dgm:cxn modelId="{F47281C6-37DD-4FD0-971E-1B2D60BD96B3}" type="presParOf" srcId="{1696D01A-621C-4BF0-B17B-3D106A972D96}" destId="{E21C9F89-3963-4402-B738-F231221FFE5F}" srcOrd="0" destOrd="0" presId="urn:microsoft.com/office/officeart/2005/8/layout/hierarchy6"/>
    <dgm:cxn modelId="{E2B868D4-6D80-4581-9259-DDC829D50BAA}" type="presParOf" srcId="{1696D01A-621C-4BF0-B17B-3D106A972D96}" destId="{15DC1946-6C7D-4D64-A8DA-703FFDA08FFF}" srcOrd="1" destOrd="0" presId="urn:microsoft.com/office/officeart/2005/8/layout/hierarchy6"/>
    <dgm:cxn modelId="{A4E3283E-BBD0-4C42-B95A-16E68F4CDFA3}" type="presParOf" srcId="{15DC1946-6C7D-4D64-A8DA-703FFDA08FFF}" destId="{594BE60A-B8D8-4F39-B625-77BDDC6F2110}" srcOrd="0" destOrd="0" presId="urn:microsoft.com/office/officeart/2005/8/layout/hierarchy6"/>
    <dgm:cxn modelId="{786CF5A0-8452-4C18-B4A0-1B0ECD17F292}" type="presParOf" srcId="{15DC1946-6C7D-4D64-A8DA-703FFDA08FFF}" destId="{E9BF657A-575E-4889-930B-80F862274343}" srcOrd="1" destOrd="0" presId="urn:microsoft.com/office/officeart/2005/8/layout/hierarchy6"/>
    <dgm:cxn modelId="{7BF57FEC-4D0D-4494-8138-9EA9B3EC080C}" type="presParOf" srcId="{E9BF657A-575E-4889-930B-80F862274343}" destId="{48B2353E-BFCC-4789-9E02-967AB6DEC171}" srcOrd="0" destOrd="0" presId="urn:microsoft.com/office/officeart/2005/8/layout/hierarchy6"/>
    <dgm:cxn modelId="{86363DB6-CF55-42CB-83B3-C7B63E3FCC0F}" type="presParOf" srcId="{E9BF657A-575E-4889-930B-80F862274343}" destId="{11B516B5-D7E8-45C4-AEAC-DBEB5B31A4F0}" srcOrd="1" destOrd="0" presId="urn:microsoft.com/office/officeart/2005/8/layout/hierarchy6"/>
    <dgm:cxn modelId="{5C00CBD6-986F-41AD-912A-ADE07CF7D80A}" type="presParOf" srcId="{355DDC9A-EC96-4181-AEF4-D194775A3668}" destId="{6E02C658-D9F0-4403-A8CD-39EE4B8AF6E1}" srcOrd="2" destOrd="0" presId="urn:microsoft.com/office/officeart/2005/8/layout/hierarchy6"/>
    <dgm:cxn modelId="{E7002B25-58A9-424C-AB23-FB924101EB2E}" type="presParOf" srcId="{355DDC9A-EC96-4181-AEF4-D194775A3668}" destId="{3BCAB267-0800-495A-BB91-5923C7268013}" srcOrd="3" destOrd="0" presId="urn:microsoft.com/office/officeart/2005/8/layout/hierarchy6"/>
    <dgm:cxn modelId="{FAF52605-3DEC-45C9-A103-BEB32178DE40}" type="presParOf" srcId="{3BCAB267-0800-495A-BB91-5923C7268013}" destId="{D97C4687-080B-44BF-9432-4BE33F8D19F3}" srcOrd="0" destOrd="0" presId="urn:microsoft.com/office/officeart/2005/8/layout/hierarchy6"/>
    <dgm:cxn modelId="{01A8BB34-EDA7-43A6-A93F-9BDD1805DBA2}" type="presParOf" srcId="{3BCAB267-0800-495A-BB91-5923C7268013}" destId="{2369C94D-A15B-422B-B935-AA549AECA954}" srcOrd="1" destOrd="0" presId="urn:microsoft.com/office/officeart/2005/8/layout/hierarchy6"/>
    <dgm:cxn modelId="{A0A2EFF1-3ADE-4C99-8FB9-359D8ADF1239}" type="presParOf" srcId="{2369C94D-A15B-422B-B935-AA549AECA954}" destId="{C860066B-29FF-427C-94AF-AA6ED9A49C41}" srcOrd="0" destOrd="0" presId="urn:microsoft.com/office/officeart/2005/8/layout/hierarchy6"/>
    <dgm:cxn modelId="{8FB3526A-68CE-4F33-97DA-6887E36153D5}" type="presParOf" srcId="{2369C94D-A15B-422B-B935-AA549AECA954}" destId="{A4212460-CAFE-4DEE-BF65-E31CD08D8CA0}" srcOrd="1" destOrd="0" presId="urn:microsoft.com/office/officeart/2005/8/layout/hierarchy6"/>
    <dgm:cxn modelId="{9AC406EA-F1DA-4EEB-9CB2-300936B7FA1B}" type="presParOf" srcId="{A4212460-CAFE-4DEE-BF65-E31CD08D8CA0}" destId="{B986E48D-F85D-4203-9CCE-911A829F25C8}" srcOrd="0" destOrd="0" presId="urn:microsoft.com/office/officeart/2005/8/layout/hierarchy6"/>
    <dgm:cxn modelId="{CC0A0A93-3D29-4A49-A8EB-140F740B1716}" type="presParOf" srcId="{A4212460-CAFE-4DEE-BF65-E31CD08D8CA0}" destId="{953CC5D9-A067-4597-8639-C64D41CDFC2E}" srcOrd="1" destOrd="0" presId="urn:microsoft.com/office/officeart/2005/8/layout/hierarchy6"/>
    <dgm:cxn modelId="{64F104D3-E750-43BD-8B93-A8E3B086760F}" type="presParOf" srcId="{953CC5D9-A067-4597-8639-C64D41CDFC2E}" destId="{AE5B1FDE-E4D9-4182-837B-FDC815043B72}" srcOrd="0" destOrd="0" presId="urn:microsoft.com/office/officeart/2005/8/layout/hierarchy6"/>
    <dgm:cxn modelId="{B8ADAC6A-3BC2-4C40-99C7-3B13E3AD9E09}" type="presParOf" srcId="{953CC5D9-A067-4597-8639-C64D41CDFC2E}" destId="{4A071849-F374-451D-AB09-4AACBB2662AD}" srcOrd="1" destOrd="0" presId="urn:microsoft.com/office/officeart/2005/8/layout/hierarchy6"/>
    <dgm:cxn modelId="{D72F0BB9-4067-4A4E-8CFD-8E287F535617}" type="presParOf" srcId="{4A071849-F374-451D-AB09-4AACBB2662AD}" destId="{8B89E9BD-1A03-4115-A90F-3870D5D7F45B}" srcOrd="0" destOrd="0" presId="urn:microsoft.com/office/officeart/2005/8/layout/hierarchy6"/>
    <dgm:cxn modelId="{E6B4C95B-DF23-404E-ABB5-5D92F4476F07}" type="presParOf" srcId="{4A071849-F374-451D-AB09-4AACBB2662AD}" destId="{D12B6527-C308-44F1-A916-92940A526342}" srcOrd="1" destOrd="0" presId="urn:microsoft.com/office/officeart/2005/8/layout/hierarchy6"/>
    <dgm:cxn modelId="{A6555104-371D-43B5-8FF4-72C9F186A3B6}" type="presParOf" srcId="{2369C94D-A15B-422B-B935-AA549AECA954}" destId="{7F9D2862-5ECF-4CF6-8FF3-E1839F217AB3}" srcOrd="2" destOrd="0" presId="urn:microsoft.com/office/officeart/2005/8/layout/hierarchy6"/>
    <dgm:cxn modelId="{4560E281-A8BF-4EBA-B6C6-0CE4D955BF9A}" type="presParOf" srcId="{2369C94D-A15B-422B-B935-AA549AECA954}" destId="{E35507F1-D652-4295-A476-CADCE898E374}" srcOrd="3" destOrd="0" presId="urn:microsoft.com/office/officeart/2005/8/layout/hierarchy6"/>
    <dgm:cxn modelId="{2DE4635A-5D0B-4C72-B790-B7909D8C5699}" type="presParOf" srcId="{E35507F1-D652-4295-A476-CADCE898E374}" destId="{1FC0E4B6-1377-4D9E-8C2A-9D3B4A169E12}" srcOrd="0" destOrd="0" presId="urn:microsoft.com/office/officeart/2005/8/layout/hierarchy6"/>
    <dgm:cxn modelId="{C68DC135-1367-4410-8382-F2B5E018F962}" type="presParOf" srcId="{E35507F1-D652-4295-A476-CADCE898E374}" destId="{F61B483E-747A-4794-9D9C-BC228DB64CAF}" srcOrd="1" destOrd="0" presId="urn:microsoft.com/office/officeart/2005/8/layout/hierarchy6"/>
    <dgm:cxn modelId="{8BC5DEE1-66CB-4493-B90A-DD9CFF41D898}" type="presParOf" srcId="{F61B483E-747A-4794-9D9C-BC228DB64CAF}" destId="{F1919AE7-7197-4804-894E-DC88EEA2E736}" srcOrd="0" destOrd="0" presId="urn:microsoft.com/office/officeart/2005/8/layout/hierarchy6"/>
    <dgm:cxn modelId="{57D6975C-8B23-4E7C-A253-530CB9E9E1C1}" type="presParOf" srcId="{F61B483E-747A-4794-9D9C-BC228DB64CAF}" destId="{770FB6AB-765F-4CAC-A664-4BEF0CDAC5F2}" srcOrd="1" destOrd="0" presId="urn:microsoft.com/office/officeart/2005/8/layout/hierarchy6"/>
    <dgm:cxn modelId="{313DA3AB-2513-4555-B358-91BC6D86402F}" type="presParOf" srcId="{770FB6AB-765F-4CAC-A664-4BEF0CDAC5F2}" destId="{7504D03C-B9B5-4E89-AB1B-1A342F47C57A}" srcOrd="0" destOrd="0" presId="urn:microsoft.com/office/officeart/2005/8/layout/hierarchy6"/>
    <dgm:cxn modelId="{709967E3-F450-41C0-941C-A39468A1DC46}" type="presParOf" srcId="{770FB6AB-765F-4CAC-A664-4BEF0CDAC5F2}" destId="{E322FA30-56E3-436B-A062-51F2C7C81F2E}" srcOrd="1" destOrd="0" presId="urn:microsoft.com/office/officeart/2005/8/layout/hierarchy6"/>
    <dgm:cxn modelId="{8BC37527-95E5-4C16-9E04-95EC567D4528}" type="presParOf" srcId="{355DDC9A-EC96-4181-AEF4-D194775A3668}" destId="{F3183868-8360-45A9-B5F0-8DE08B9FAA46}" srcOrd="4" destOrd="0" presId="urn:microsoft.com/office/officeart/2005/8/layout/hierarchy6"/>
    <dgm:cxn modelId="{679B0B9A-A16A-4C96-8E0C-53BEC07584A8}" type="presParOf" srcId="{355DDC9A-EC96-4181-AEF4-D194775A3668}" destId="{9464B429-E754-41DB-8DEA-DB68C194EBAA}" srcOrd="5" destOrd="0" presId="urn:microsoft.com/office/officeart/2005/8/layout/hierarchy6"/>
    <dgm:cxn modelId="{37DE9890-5A8C-48CD-AD58-C933A068CB10}" type="presParOf" srcId="{9464B429-E754-41DB-8DEA-DB68C194EBAA}" destId="{57036329-E9A8-4974-A501-5436F6408B6A}" srcOrd="0" destOrd="0" presId="urn:microsoft.com/office/officeart/2005/8/layout/hierarchy6"/>
    <dgm:cxn modelId="{61825717-12CF-414E-88C3-779E91BF55DF}" type="presParOf" srcId="{9464B429-E754-41DB-8DEA-DB68C194EBAA}" destId="{7C5D941D-46D2-4185-9B17-33453330CBAD}" srcOrd="1" destOrd="0" presId="urn:microsoft.com/office/officeart/2005/8/layout/hierarchy6"/>
    <dgm:cxn modelId="{E64E0568-0F67-47D4-A3A8-9E21023498D8}" type="presParOf" srcId="{7C5D941D-46D2-4185-9B17-33453330CBAD}" destId="{8E7EEC6F-5671-4BB0-A23E-EB9DF7A6C6B7}" srcOrd="0" destOrd="0" presId="urn:microsoft.com/office/officeart/2005/8/layout/hierarchy6"/>
    <dgm:cxn modelId="{2A8BBB6D-6C3C-45E5-9018-CA8D0EFE0818}" type="presParOf" srcId="{7C5D941D-46D2-4185-9B17-33453330CBAD}" destId="{6472D165-CC1D-4897-AF7E-EE7399841EEC}" srcOrd="1" destOrd="0" presId="urn:microsoft.com/office/officeart/2005/8/layout/hierarchy6"/>
    <dgm:cxn modelId="{1CCBF743-608A-4B89-B168-B03968F26B68}" type="presParOf" srcId="{6472D165-CC1D-4897-AF7E-EE7399841EEC}" destId="{355ECDDD-CD6D-4D43-9939-5D8FFDA17C18}" srcOrd="0" destOrd="0" presId="urn:microsoft.com/office/officeart/2005/8/layout/hierarchy6"/>
    <dgm:cxn modelId="{68CD753B-2B83-495E-AB8F-080471A9D247}" type="presParOf" srcId="{6472D165-CC1D-4897-AF7E-EE7399841EEC}" destId="{6495A945-0A26-450D-89B2-803152AC4990}" srcOrd="1" destOrd="0" presId="urn:microsoft.com/office/officeart/2005/8/layout/hierarchy6"/>
    <dgm:cxn modelId="{7D34667C-29FE-4C3A-8A98-7919394957B4}" type="presParOf" srcId="{6495A945-0A26-450D-89B2-803152AC4990}" destId="{61F60B4A-4A10-4641-B963-9FF3A6CE4521}" srcOrd="0" destOrd="0" presId="urn:microsoft.com/office/officeart/2005/8/layout/hierarchy6"/>
    <dgm:cxn modelId="{298E9FD7-064B-4835-98FC-126DDF68101D}" type="presParOf" srcId="{6495A945-0A26-450D-89B2-803152AC4990}" destId="{9FADDEFB-6096-457C-92F7-BEE74B63153E}" srcOrd="1" destOrd="0" presId="urn:microsoft.com/office/officeart/2005/8/layout/hierarchy6"/>
    <dgm:cxn modelId="{0B26E50A-D9A1-45B3-B162-2FA16DF7C504}" type="presParOf" srcId="{9FADDEFB-6096-457C-92F7-BEE74B63153E}" destId="{7CC2FE18-B679-44E6-93AC-FC2F08615FC7}" srcOrd="0" destOrd="0" presId="urn:microsoft.com/office/officeart/2005/8/layout/hierarchy6"/>
    <dgm:cxn modelId="{658F84AB-F7FC-493F-98FE-1A534DF64E18}" type="presParOf" srcId="{9FADDEFB-6096-457C-92F7-BEE74B63153E}" destId="{8CB5926C-CECE-4B4F-9726-6413BCF8A4F8}" srcOrd="1" destOrd="0" presId="urn:microsoft.com/office/officeart/2005/8/layout/hierarchy6"/>
    <dgm:cxn modelId="{D43C68EE-3F07-4F41-8FB3-E6254F7809A3}" type="presParOf" srcId="{7C5D941D-46D2-4185-9B17-33453330CBAD}" destId="{C7F61E5C-4763-4F11-9071-C8D59166F53A}" srcOrd="2" destOrd="0" presId="urn:microsoft.com/office/officeart/2005/8/layout/hierarchy6"/>
    <dgm:cxn modelId="{D5B6A056-942A-4DD9-B79F-FE744A19D465}" type="presParOf" srcId="{7C5D941D-46D2-4185-9B17-33453330CBAD}" destId="{9C03364B-9BB1-404D-9818-174C9A42BF1A}" srcOrd="3" destOrd="0" presId="urn:microsoft.com/office/officeart/2005/8/layout/hierarchy6"/>
    <dgm:cxn modelId="{C873E13C-B939-43BC-926A-92CDB3AAFF5D}" type="presParOf" srcId="{9C03364B-9BB1-404D-9818-174C9A42BF1A}" destId="{215655E1-92C2-4C93-94D4-EE77280C08CF}" srcOrd="0" destOrd="0" presId="urn:microsoft.com/office/officeart/2005/8/layout/hierarchy6"/>
    <dgm:cxn modelId="{79732058-2447-4E6B-AEF3-202382F616F7}" type="presParOf" srcId="{9C03364B-9BB1-404D-9818-174C9A42BF1A}" destId="{DF0C73A5-72A8-4B06-B0F9-BFCF1AF154CF}" srcOrd="1" destOrd="0" presId="urn:microsoft.com/office/officeart/2005/8/layout/hierarchy6"/>
    <dgm:cxn modelId="{29E3C8AE-CD85-410E-BA9A-E0831B402424}" type="presParOf" srcId="{DF0C73A5-72A8-4B06-B0F9-BFCF1AF154CF}" destId="{3728E0FD-B068-4CC3-8211-D54463DB59E6}" srcOrd="0" destOrd="0" presId="urn:microsoft.com/office/officeart/2005/8/layout/hierarchy6"/>
    <dgm:cxn modelId="{581D9D71-05D1-4BF0-9111-CD2FDA304C86}" type="presParOf" srcId="{DF0C73A5-72A8-4B06-B0F9-BFCF1AF154CF}" destId="{143285AF-77C7-4520-AACA-46380F788E87}" srcOrd="1" destOrd="0" presId="urn:microsoft.com/office/officeart/2005/8/layout/hierarchy6"/>
    <dgm:cxn modelId="{96652408-1487-49E6-AD07-45E36AB48016}" type="presParOf" srcId="{143285AF-77C7-4520-AACA-46380F788E87}" destId="{BCB6D556-27F4-4945-892C-86947C30902A}" srcOrd="0" destOrd="0" presId="urn:microsoft.com/office/officeart/2005/8/layout/hierarchy6"/>
    <dgm:cxn modelId="{66625C89-A93B-4A6C-8ADD-2CE3074FA28C}" type="presParOf" srcId="{143285AF-77C7-4520-AACA-46380F788E87}" destId="{35E40441-EF1C-4A89-905B-CD57D50E6CE8}" srcOrd="1" destOrd="0" presId="urn:microsoft.com/office/officeart/2005/8/layout/hierarchy6"/>
    <dgm:cxn modelId="{3E2D0D0F-A63B-40BD-8159-16079226A470}" type="presParOf" srcId="{5DD934D6-21BB-4BD7-95EC-7CFC8561AFDE}" destId="{DCC911E0-AAB4-4B25-BE5B-1E43E3FBF7A9}" srcOrd="1" destOrd="0" presId="urn:microsoft.com/office/officeart/2005/8/layout/hierarchy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955A20-1592-4A6E-9B78-53FB6DE07FC1}">
      <dsp:nvSpPr>
        <dsp:cNvPr id="0" name=""/>
        <dsp:cNvSpPr/>
      </dsp:nvSpPr>
      <dsp:spPr>
        <a:xfrm>
          <a:off x="4933817" y="1045132"/>
          <a:ext cx="253100" cy="16873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Original</a:t>
          </a:r>
        </a:p>
      </dsp:txBody>
      <dsp:txXfrm>
        <a:off x="4938759" y="1050074"/>
        <a:ext cx="243216" cy="158849"/>
      </dsp:txXfrm>
    </dsp:sp>
    <dsp:sp modelId="{01C8E75E-4B0A-4CF7-ADA2-FEB1B559EE05}">
      <dsp:nvSpPr>
        <dsp:cNvPr id="0" name=""/>
        <dsp:cNvSpPr/>
      </dsp:nvSpPr>
      <dsp:spPr>
        <a:xfrm>
          <a:off x="5014648" y="1213866"/>
          <a:ext cx="91440" cy="358184"/>
        </a:xfrm>
        <a:custGeom>
          <a:avLst/>
          <a:gdLst/>
          <a:ahLst/>
          <a:cxnLst/>
          <a:rect l="0" t="0" r="0" b="0"/>
          <a:pathLst>
            <a:path>
              <a:moveTo>
                <a:pt x="45720" y="0"/>
              </a:moveTo>
              <a:lnTo>
                <a:pt x="45720" y="35818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A91EE3-75B7-42BB-B710-DAD1ED4759BE}">
      <dsp:nvSpPr>
        <dsp:cNvPr id="0" name=""/>
        <dsp:cNvSpPr/>
      </dsp:nvSpPr>
      <dsp:spPr>
        <a:xfrm>
          <a:off x="4933817" y="1572051"/>
          <a:ext cx="253100" cy="16873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4938759" y="1576993"/>
        <a:ext cx="243216" cy="158849"/>
      </dsp:txXfrm>
    </dsp:sp>
    <dsp:sp modelId="{630E097E-A211-4E36-A566-94FAF11B130D}">
      <dsp:nvSpPr>
        <dsp:cNvPr id="0" name=""/>
        <dsp:cNvSpPr/>
      </dsp:nvSpPr>
      <dsp:spPr>
        <a:xfrm>
          <a:off x="1934572" y="1740785"/>
          <a:ext cx="3125795" cy="252802"/>
        </a:xfrm>
        <a:custGeom>
          <a:avLst/>
          <a:gdLst/>
          <a:ahLst/>
          <a:cxnLst/>
          <a:rect l="0" t="0" r="0" b="0"/>
          <a:pathLst>
            <a:path>
              <a:moveTo>
                <a:pt x="3125795" y="0"/>
              </a:moveTo>
              <a:lnTo>
                <a:pt x="3125795" y="126401"/>
              </a:lnTo>
              <a:lnTo>
                <a:pt x="0" y="126401"/>
              </a:lnTo>
              <a:lnTo>
                <a:pt x="0" y="25280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1ABA5A0-0C62-4452-A01D-D5934A41C4B5}">
      <dsp:nvSpPr>
        <dsp:cNvPr id="0" name=""/>
        <dsp:cNvSpPr/>
      </dsp:nvSpPr>
      <dsp:spPr>
        <a:xfrm>
          <a:off x="1808022" y="1993587"/>
          <a:ext cx="253100" cy="16873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1812964" y="1998529"/>
        <a:ext cx="243216" cy="158849"/>
      </dsp:txXfrm>
    </dsp:sp>
    <dsp:sp modelId="{0D0E04F9-6627-46CA-B980-D528462DA54B}">
      <dsp:nvSpPr>
        <dsp:cNvPr id="0" name=""/>
        <dsp:cNvSpPr/>
      </dsp:nvSpPr>
      <dsp:spPr>
        <a:xfrm>
          <a:off x="616099" y="2162321"/>
          <a:ext cx="1318473" cy="147417"/>
        </a:xfrm>
        <a:custGeom>
          <a:avLst/>
          <a:gdLst/>
          <a:ahLst/>
          <a:cxnLst/>
          <a:rect l="0" t="0" r="0" b="0"/>
          <a:pathLst>
            <a:path>
              <a:moveTo>
                <a:pt x="1318473" y="0"/>
              </a:moveTo>
              <a:lnTo>
                <a:pt x="1318473" y="73708"/>
              </a:lnTo>
              <a:lnTo>
                <a:pt x="0" y="73708"/>
              </a:lnTo>
              <a:lnTo>
                <a:pt x="0" y="14741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89F7DD-C56A-4CFA-8E48-8E035DA40DF4}">
      <dsp:nvSpPr>
        <dsp:cNvPr id="0" name=""/>
        <dsp:cNvSpPr/>
      </dsp:nvSpPr>
      <dsp:spPr>
        <a:xfrm>
          <a:off x="489549" y="2309739"/>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494491" y="2314681"/>
        <a:ext cx="243216" cy="158849"/>
      </dsp:txXfrm>
    </dsp:sp>
    <dsp:sp modelId="{12F414E4-0035-4E9F-9A87-4645D2F20CC2}">
      <dsp:nvSpPr>
        <dsp:cNvPr id="0" name=""/>
        <dsp:cNvSpPr/>
      </dsp:nvSpPr>
      <dsp:spPr>
        <a:xfrm>
          <a:off x="293507" y="2478473"/>
          <a:ext cx="322592" cy="252802"/>
        </a:xfrm>
        <a:custGeom>
          <a:avLst/>
          <a:gdLst/>
          <a:ahLst/>
          <a:cxnLst/>
          <a:rect l="0" t="0" r="0" b="0"/>
          <a:pathLst>
            <a:path>
              <a:moveTo>
                <a:pt x="322592" y="0"/>
              </a:moveTo>
              <a:lnTo>
                <a:pt x="322592" y="126401"/>
              </a:lnTo>
              <a:lnTo>
                <a:pt x="0" y="126401"/>
              </a:lnTo>
              <a:lnTo>
                <a:pt x="0" y="25280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1D7104-4601-4828-BFDB-91645771B9B7}">
      <dsp:nvSpPr>
        <dsp:cNvPr id="0" name=""/>
        <dsp:cNvSpPr/>
      </dsp:nvSpPr>
      <dsp:spPr>
        <a:xfrm>
          <a:off x="166957" y="2731275"/>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171899" y="2736217"/>
        <a:ext cx="243216" cy="158849"/>
      </dsp:txXfrm>
    </dsp:sp>
    <dsp:sp modelId="{3B26392B-ADA2-493C-BA27-4BAEE50A48B3}">
      <dsp:nvSpPr>
        <dsp:cNvPr id="0" name=""/>
        <dsp:cNvSpPr/>
      </dsp:nvSpPr>
      <dsp:spPr>
        <a:xfrm>
          <a:off x="130080" y="2900009"/>
          <a:ext cx="163427" cy="1035192"/>
        </a:xfrm>
        <a:custGeom>
          <a:avLst/>
          <a:gdLst/>
          <a:ahLst/>
          <a:cxnLst/>
          <a:rect l="0" t="0" r="0" b="0"/>
          <a:pathLst>
            <a:path>
              <a:moveTo>
                <a:pt x="163427" y="0"/>
              </a:moveTo>
              <a:lnTo>
                <a:pt x="163427" y="517596"/>
              </a:lnTo>
              <a:lnTo>
                <a:pt x="0" y="517596"/>
              </a:lnTo>
              <a:lnTo>
                <a:pt x="0"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8EEE6B-E5BE-4858-8B22-B0138EC2F9BA}">
      <dsp:nvSpPr>
        <dsp:cNvPr id="0" name=""/>
        <dsp:cNvSpPr/>
      </dsp:nvSpPr>
      <dsp:spPr>
        <a:xfrm>
          <a:off x="3530"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8472" y="3940143"/>
        <a:ext cx="243216" cy="158849"/>
      </dsp:txXfrm>
    </dsp:sp>
    <dsp:sp modelId="{DA87C359-4571-4FB9-AC4B-19EABB80DE9B}">
      <dsp:nvSpPr>
        <dsp:cNvPr id="0" name=""/>
        <dsp:cNvSpPr/>
      </dsp:nvSpPr>
      <dsp:spPr>
        <a:xfrm>
          <a:off x="293507" y="2900009"/>
          <a:ext cx="165603" cy="1035192"/>
        </a:xfrm>
        <a:custGeom>
          <a:avLst/>
          <a:gdLst/>
          <a:ahLst/>
          <a:cxnLst/>
          <a:rect l="0" t="0" r="0" b="0"/>
          <a:pathLst>
            <a:path>
              <a:moveTo>
                <a:pt x="0" y="0"/>
              </a:moveTo>
              <a:lnTo>
                <a:pt x="0" y="517596"/>
              </a:lnTo>
              <a:lnTo>
                <a:pt x="165603" y="517596"/>
              </a:lnTo>
              <a:lnTo>
                <a:pt x="165603"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5A45DE-FFF0-4920-A093-2C8CA4E85B5F}">
      <dsp:nvSpPr>
        <dsp:cNvPr id="0" name=""/>
        <dsp:cNvSpPr/>
      </dsp:nvSpPr>
      <dsp:spPr>
        <a:xfrm>
          <a:off x="332561"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337503" y="3940143"/>
        <a:ext cx="243216" cy="158849"/>
      </dsp:txXfrm>
    </dsp:sp>
    <dsp:sp modelId="{BA3BA353-5E89-4D53-8665-E8FC4383B198}">
      <dsp:nvSpPr>
        <dsp:cNvPr id="0" name=""/>
        <dsp:cNvSpPr/>
      </dsp:nvSpPr>
      <dsp:spPr>
        <a:xfrm>
          <a:off x="616099" y="2478473"/>
          <a:ext cx="335469" cy="252802"/>
        </a:xfrm>
        <a:custGeom>
          <a:avLst/>
          <a:gdLst/>
          <a:ahLst/>
          <a:cxnLst/>
          <a:rect l="0" t="0" r="0" b="0"/>
          <a:pathLst>
            <a:path>
              <a:moveTo>
                <a:pt x="0" y="0"/>
              </a:moveTo>
              <a:lnTo>
                <a:pt x="0" y="126401"/>
              </a:lnTo>
              <a:lnTo>
                <a:pt x="335469" y="126401"/>
              </a:lnTo>
              <a:lnTo>
                <a:pt x="335469" y="25280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F67421-2B12-4908-A6C2-8900CB1B0693}">
      <dsp:nvSpPr>
        <dsp:cNvPr id="0" name=""/>
        <dsp:cNvSpPr/>
      </dsp:nvSpPr>
      <dsp:spPr>
        <a:xfrm>
          <a:off x="825019" y="2731275"/>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829961" y="2736217"/>
        <a:ext cx="243216" cy="158849"/>
      </dsp:txXfrm>
    </dsp:sp>
    <dsp:sp modelId="{73D2502D-BDAA-4EF1-B38F-701D9E7944E4}">
      <dsp:nvSpPr>
        <dsp:cNvPr id="0" name=""/>
        <dsp:cNvSpPr/>
      </dsp:nvSpPr>
      <dsp:spPr>
        <a:xfrm>
          <a:off x="788142" y="2900009"/>
          <a:ext cx="163427" cy="1035192"/>
        </a:xfrm>
        <a:custGeom>
          <a:avLst/>
          <a:gdLst/>
          <a:ahLst/>
          <a:cxnLst/>
          <a:rect l="0" t="0" r="0" b="0"/>
          <a:pathLst>
            <a:path>
              <a:moveTo>
                <a:pt x="163427" y="0"/>
              </a:moveTo>
              <a:lnTo>
                <a:pt x="163427" y="517596"/>
              </a:lnTo>
              <a:lnTo>
                <a:pt x="0" y="517596"/>
              </a:lnTo>
              <a:lnTo>
                <a:pt x="0"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1626524-E383-4B56-961B-67F97E9F5CFF}">
      <dsp:nvSpPr>
        <dsp:cNvPr id="0" name=""/>
        <dsp:cNvSpPr/>
      </dsp:nvSpPr>
      <dsp:spPr>
        <a:xfrm>
          <a:off x="661592"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666534" y="3940143"/>
        <a:ext cx="243216" cy="158849"/>
      </dsp:txXfrm>
    </dsp:sp>
    <dsp:sp modelId="{C46B3C8C-4938-47DE-A448-2C37ACD11ECE}">
      <dsp:nvSpPr>
        <dsp:cNvPr id="0" name=""/>
        <dsp:cNvSpPr/>
      </dsp:nvSpPr>
      <dsp:spPr>
        <a:xfrm>
          <a:off x="951569" y="2900009"/>
          <a:ext cx="165603" cy="1035192"/>
        </a:xfrm>
        <a:custGeom>
          <a:avLst/>
          <a:gdLst/>
          <a:ahLst/>
          <a:cxnLst/>
          <a:rect l="0" t="0" r="0" b="0"/>
          <a:pathLst>
            <a:path>
              <a:moveTo>
                <a:pt x="0" y="0"/>
              </a:moveTo>
              <a:lnTo>
                <a:pt x="0" y="517596"/>
              </a:lnTo>
              <a:lnTo>
                <a:pt x="165603" y="517596"/>
              </a:lnTo>
              <a:lnTo>
                <a:pt x="165603"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912545-4F67-43DE-86AD-4945EC172062}">
      <dsp:nvSpPr>
        <dsp:cNvPr id="0" name=""/>
        <dsp:cNvSpPr/>
      </dsp:nvSpPr>
      <dsp:spPr>
        <a:xfrm>
          <a:off x="990623"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995565" y="3940143"/>
        <a:ext cx="243216" cy="158849"/>
      </dsp:txXfrm>
    </dsp:sp>
    <dsp:sp modelId="{8037B2B2-979E-4E9B-BF62-0BE3496C449B}">
      <dsp:nvSpPr>
        <dsp:cNvPr id="0" name=""/>
        <dsp:cNvSpPr/>
      </dsp:nvSpPr>
      <dsp:spPr>
        <a:xfrm>
          <a:off x="1886504" y="2162321"/>
          <a:ext cx="91440" cy="147417"/>
        </a:xfrm>
        <a:custGeom>
          <a:avLst/>
          <a:gdLst/>
          <a:ahLst/>
          <a:cxnLst/>
          <a:rect l="0" t="0" r="0" b="0"/>
          <a:pathLst>
            <a:path>
              <a:moveTo>
                <a:pt x="48068" y="0"/>
              </a:moveTo>
              <a:lnTo>
                <a:pt x="48068" y="73708"/>
              </a:lnTo>
              <a:lnTo>
                <a:pt x="45720" y="73708"/>
              </a:lnTo>
              <a:lnTo>
                <a:pt x="45720" y="14741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0D9EA4-1C09-461F-AFE3-2A9C4BF97955}">
      <dsp:nvSpPr>
        <dsp:cNvPr id="0" name=""/>
        <dsp:cNvSpPr/>
      </dsp:nvSpPr>
      <dsp:spPr>
        <a:xfrm>
          <a:off x="1805673" y="2309739"/>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1810615" y="2314681"/>
        <a:ext cx="243216" cy="158849"/>
      </dsp:txXfrm>
    </dsp:sp>
    <dsp:sp modelId="{3416EC66-F824-47A0-AA17-E612316F0743}">
      <dsp:nvSpPr>
        <dsp:cNvPr id="0" name=""/>
        <dsp:cNvSpPr/>
      </dsp:nvSpPr>
      <dsp:spPr>
        <a:xfrm>
          <a:off x="1609631" y="2478473"/>
          <a:ext cx="322592" cy="252802"/>
        </a:xfrm>
        <a:custGeom>
          <a:avLst/>
          <a:gdLst/>
          <a:ahLst/>
          <a:cxnLst/>
          <a:rect l="0" t="0" r="0" b="0"/>
          <a:pathLst>
            <a:path>
              <a:moveTo>
                <a:pt x="322592" y="0"/>
              </a:moveTo>
              <a:lnTo>
                <a:pt x="322592" y="126401"/>
              </a:lnTo>
              <a:lnTo>
                <a:pt x="0" y="126401"/>
              </a:lnTo>
              <a:lnTo>
                <a:pt x="0" y="25280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0434C1-EF66-489F-A615-CFAA43F26502}">
      <dsp:nvSpPr>
        <dsp:cNvPr id="0" name=""/>
        <dsp:cNvSpPr/>
      </dsp:nvSpPr>
      <dsp:spPr>
        <a:xfrm>
          <a:off x="1483081" y="2731275"/>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1488023" y="2736217"/>
        <a:ext cx="243216" cy="158849"/>
      </dsp:txXfrm>
    </dsp:sp>
    <dsp:sp modelId="{E5F078CD-109D-41A0-A70C-4A1B8491748B}">
      <dsp:nvSpPr>
        <dsp:cNvPr id="0" name=""/>
        <dsp:cNvSpPr/>
      </dsp:nvSpPr>
      <dsp:spPr>
        <a:xfrm>
          <a:off x="1446204" y="2900009"/>
          <a:ext cx="163427" cy="1035192"/>
        </a:xfrm>
        <a:custGeom>
          <a:avLst/>
          <a:gdLst/>
          <a:ahLst/>
          <a:cxnLst/>
          <a:rect l="0" t="0" r="0" b="0"/>
          <a:pathLst>
            <a:path>
              <a:moveTo>
                <a:pt x="163427" y="0"/>
              </a:moveTo>
              <a:lnTo>
                <a:pt x="163427" y="517596"/>
              </a:lnTo>
              <a:lnTo>
                <a:pt x="0" y="517596"/>
              </a:lnTo>
              <a:lnTo>
                <a:pt x="0"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ADE26F2-6DD5-4B46-B957-FC63AC6390CE}">
      <dsp:nvSpPr>
        <dsp:cNvPr id="0" name=""/>
        <dsp:cNvSpPr/>
      </dsp:nvSpPr>
      <dsp:spPr>
        <a:xfrm>
          <a:off x="1319654"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1324596" y="3940143"/>
        <a:ext cx="243216" cy="158849"/>
      </dsp:txXfrm>
    </dsp:sp>
    <dsp:sp modelId="{CCB7FA71-986E-4E11-92F8-7E860CFE8532}">
      <dsp:nvSpPr>
        <dsp:cNvPr id="0" name=""/>
        <dsp:cNvSpPr/>
      </dsp:nvSpPr>
      <dsp:spPr>
        <a:xfrm>
          <a:off x="1609631" y="2900009"/>
          <a:ext cx="165603" cy="1035192"/>
        </a:xfrm>
        <a:custGeom>
          <a:avLst/>
          <a:gdLst/>
          <a:ahLst/>
          <a:cxnLst/>
          <a:rect l="0" t="0" r="0" b="0"/>
          <a:pathLst>
            <a:path>
              <a:moveTo>
                <a:pt x="0" y="0"/>
              </a:moveTo>
              <a:lnTo>
                <a:pt x="0" y="517596"/>
              </a:lnTo>
              <a:lnTo>
                <a:pt x="165603" y="517596"/>
              </a:lnTo>
              <a:lnTo>
                <a:pt x="165603"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786014-5CCE-48D0-8CB0-AB6ADD9FFC00}">
      <dsp:nvSpPr>
        <dsp:cNvPr id="0" name=""/>
        <dsp:cNvSpPr/>
      </dsp:nvSpPr>
      <dsp:spPr>
        <a:xfrm>
          <a:off x="1648685"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1653627" y="3940143"/>
        <a:ext cx="243216" cy="158849"/>
      </dsp:txXfrm>
    </dsp:sp>
    <dsp:sp modelId="{5E1EC853-2AD0-473E-895E-0CEA3FFBA8F1}">
      <dsp:nvSpPr>
        <dsp:cNvPr id="0" name=""/>
        <dsp:cNvSpPr/>
      </dsp:nvSpPr>
      <dsp:spPr>
        <a:xfrm>
          <a:off x="1932224" y="2478473"/>
          <a:ext cx="335469" cy="252802"/>
        </a:xfrm>
        <a:custGeom>
          <a:avLst/>
          <a:gdLst/>
          <a:ahLst/>
          <a:cxnLst/>
          <a:rect l="0" t="0" r="0" b="0"/>
          <a:pathLst>
            <a:path>
              <a:moveTo>
                <a:pt x="0" y="0"/>
              </a:moveTo>
              <a:lnTo>
                <a:pt x="0" y="126401"/>
              </a:lnTo>
              <a:lnTo>
                <a:pt x="335469" y="126401"/>
              </a:lnTo>
              <a:lnTo>
                <a:pt x="335469" y="25280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C64340-92E0-48A4-B25D-6ADC2B8D8912}">
      <dsp:nvSpPr>
        <dsp:cNvPr id="0" name=""/>
        <dsp:cNvSpPr/>
      </dsp:nvSpPr>
      <dsp:spPr>
        <a:xfrm>
          <a:off x="2141143" y="2731275"/>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2146085" y="2736217"/>
        <a:ext cx="243216" cy="158849"/>
      </dsp:txXfrm>
    </dsp:sp>
    <dsp:sp modelId="{A1A7ADFA-F0D4-4A60-A158-62904A3DF68D}">
      <dsp:nvSpPr>
        <dsp:cNvPr id="0" name=""/>
        <dsp:cNvSpPr/>
      </dsp:nvSpPr>
      <dsp:spPr>
        <a:xfrm>
          <a:off x="2104266" y="2900009"/>
          <a:ext cx="163427" cy="1035192"/>
        </a:xfrm>
        <a:custGeom>
          <a:avLst/>
          <a:gdLst/>
          <a:ahLst/>
          <a:cxnLst/>
          <a:rect l="0" t="0" r="0" b="0"/>
          <a:pathLst>
            <a:path>
              <a:moveTo>
                <a:pt x="163427" y="0"/>
              </a:moveTo>
              <a:lnTo>
                <a:pt x="163427" y="517596"/>
              </a:lnTo>
              <a:lnTo>
                <a:pt x="0" y="517596"/>
              </a:lnTo>
              <a:lnTo>
                <a:pt x="0"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2129BC-D10A-47FC-B0C1-9F2D5AE4012F}">
      <dsp:nvSpPr>
        <dsp:cNvPr id="0" name=""/>
        <dsp:cNvSpPr/>
      </dsp:nvSpPr>
      <dsp:spPr>
        <a:xfrm>
          <a:off x="1977716"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1982658" y="3940143"/>
        <a:ext cx="243216" cy="158849"/>
      </dsp:txXfrm>
    </dsp:sp>
    <dsp:sp modelId="{6A2F5DC9-B229-4335-8B1E-28B68C8931C6}">
      <dsp:nvSpPr>
        <dsp:cNvPr id="0" name=""/>
        <dsp:cNvSpPr/>
      </dsp:nvSpPr>
      <dsp:spPr>
        <a:xfrm>
          <a:off x="2267694" y="2900009"/>
          <a:ext cx="165603" cy="1035192"/>
        </a:xfrm>
        <a:custGeom>
          <a:avLst/>
          <a:gdLst/>
          <a:ahLst/>
          <a:cxnLst/>
          <a:rect l="0" t="0" r="0" b="0"/>
          <a:pathLst>
            <a:path>
              <a:moveTo>
                <a:pt x="0" y="0"/>
              </a:moveTo>
              <a:lnTo>
                <a:pt x="0" y="517596"/>
              </a:lnTo>
              <a:lnTo>
                <a:pt x="165603" y="517596"/>
              </a:lnTo>
              <a:lnTo>
                <a:pt x="165603"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DB42BD-0305-4CF8-9145-9F5FEFA1B2B8}">
      <dsp:nvSpPr>
        <dsp:cNvPr id="0" name=""/>
        <dsp:cNvSpPr/>
      </dsp:nvSpPr>
      <dsp:spPr>
        <a:xfrm>
          <a:off x="2306747"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2311689" y="3940143"/>
        <a:ext cx="243216" cy="158849"/>
      </dsp:txXfrm>
    </dsp:sp>
    <dsp:sp modelId="{49D65E21-1901-4CEC-A51A-8FEC326E81C5}">
      <dsp:nvSpPr>
        <dsp:cNvPr id="0" name=""/>
        <dsp:cNvSpPr/>
      </dsp:nvSpPr>
      <dsp:spPr>
        <a:xfrm>
          <a:off x="1934572" y="2162321"/>
          <a:ext cx="1313775" cy="147417"/>
        </a:xfrm>
        <a:custGeom>
          <a:avLst/>
          <a:gdLst/>
          <a:ahLst/>
          <a:cxnLst/>
          <a:rect l="0" t="0" r="0" b="0"/>
          <a:pathLst>
            <a:path>
              <a:moveTo>
                <a:pt x="0" y="0"/>
              </a:moveTo>
              <a:lnTo>
                <a:pt x="0" y="73708"/>
              </a:lnTo>
              <a:lnTo>
                <a:pt x="1313775" y="73708"/>
              </a:lnTo>
              <a:lnTo>
                <a:pt x="1313775" y="14741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BD30E0-21B5-4F42-B775-4982C28032E1}">
      <dsp:nvSpPr>
        <dsp:cNvPr id="0" name=""/>
        <dsp:cNvSpPr/>
      </dsp:nvSpPr>
      <dsp:spPr>
        <a:xfrm>
          <a:off x="3121798" y="2309739"/>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3126740" y="2314681"/>
        <a:ext cx="243216" cy="158849"/>
      </dsp:txXfrm>
    </dsp:sp>
    <dsp:sp modelId="{804435B2-4FB4-4B91-B65C-D60FFB523EC5}">
      <dsp:nvSpPr>
        <dsp:cNvPr id="0" name=""/>
        <dsp:cNvSpPr/>
      </dsp:nvSpPr>
      <dsp:spPr>
        <a:xfrm>
          <a:off x="2925756" y="2478473"/>
          <a:ext cx="322592" cy="252802"/>
        </a:xfrm>
        <a:custGeom>
          <a:avLst/>
          <a:gdLst/>
          <a:ahLst/>
          <a:cxnLst/>
          <a:rect l="0" t="0" r="0" b="0"/>
          <a:pathLst>
            <a:path>
              <a:moveTo>
                <a:pt x="322592" y="0"/>
              </a:moveTo>
              <a:lnTo>
                <a:pt x="322592" y="126401"/>
              </a:lnTo>
              <a:lnTo>
                <a:pt x="0" y="126401"/>
              </a:lnTo>
              <a:lnTo>
                <a:pt x="0" y="25280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D78F84-6667-47F3-8091-957367CFF407}">
      <dsp:nvSpPr>
        <dsp:cNvPr id="0" name=""/>
        <dsp:cNvSpPr/>
      </dsp:nvSpPr>
      <dsp:spPr>
        <a:xfrm>
          <a:off x="2799205" y="2731275"/>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2804147" y="2736217"/>
        <a:ext cx="243216" cy="158849"/>
      </dsp:txXfrm>
    </dsp:sp>
    <dsp:sp modelId="{5216E51A-BE50-44C8-ACBC-8E8A01A25D01}">
      <dsp:nvSpPr>
        <dsp:cNvPr id="0" name=""/>
        <dsp:cNvSpPr/>
      </dsp:nvSpPr>
      <dsp:spPr>
        <a:xfrm>
          <a:off x="2762329" y="2900009"/>
          <a:ext cx="163427" cy="1035192"/>
        </a:xfrm>
        <a:custGeom>
          <a:avLst/>
          <a:gdLst/>
          <a:ahLst/>
          <a:cxnLst/>
          <a:rect l="0" t="0" r="0" b="0"/>
          <a:pathLst>
            <a:path>
              <a:moveTo>
                <a:pt x="163427" y="0"/>
              </a:moveTo>
              <a:lnTo>
                <a:pt x="163427" y="517596"/>
              </a:lnTo>
              <a:lnTo>
                <a:pt x="0" y="517596"/>
              </a:lnTo>
              <a:lnTo>
                <a:pt x="0"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22D2CC-9F59-4740-A043-36EA99DA9B5D}">
      <dsp:nvSpPr>
        <dsp:cNvPr id="0" name=""/>
        <dsp:cNvSpPr/>
      </dsp:nvSpPr>
      <dsp:spPr>
        <a:xfrm>
          <a:off x="2635778"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2640720" y="3940143"/>
        <a:ext cx="243216" cy="158849"/>
      </dsp:txXfrm>
    </dsp:sp>
    <dsp:sp modelId="{D4950497-A8D9-44B0-9C59-DB84B5D064E1}">
      <dsp:nvSpPr>
        <dsp:cNvPr id="0" name=""/>
        <dsp:cNvSpPr/>
      </dsp:nvSpPr>
      <dsp:spPr>
        <a:xfrm>
          <a:off x="2925756" y="2900009"/>
          <a:ext cx="165603" cy="1035192"/>
        </a:xfrm>
        <a:custGeom>
          <a:avLst/>
          <a:gdLst/>
          <a:ahLst/>
          <a:cxnLst/>
          <a:rect l="0" t="0" r="0" b="0"/>
          <a:pathLst>
            <a:path>
              <a:moveTo>
                <a:pt x="0" y="0"/>
              </a:moveTo>
              <a:lnTo>
                <a:pt x="0" y="517596"/>
              </a:lnTo>
              <a:lnTo>
                <a:pt x="165603" y="517596"/>
              </a:lnTo>
              <a:lnTo>
                <a:pt x="165603"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E8EFCB-6B79-422E-893C-CA1FBEFDF531}">
      <dsp:nvSpPr>
        <dsp:cNvPr id="0" name=""/>
        <dsp:cNvSpPr/>
      </dsp:nvSpPr>
      <dsp:spPr>
        <a:xfrm>
          <a:off x="2964809"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2969751" y="3940143"/>
        <a:ext cx="243216" cy="158849"/>
      </dsp:txXfrm>
    </dsp:sp>
    <dsp:sp modelId="{BDA934CC-4187-4082-916B-26DF22E0EDD7}">
      <dsp:nvSpPr>
        <dsp:cNvPr id="0" name=""/>
        <dsp:cNvSpPr/>
      </dsp:nvSpPr>
      <dsp:spPr>
        <a:xfrm>
          <a:off x="3248348" y="2478473"/>
          <a:ext cx="335469" cy="252802"/>
        </a:xfrm>
        <a:custGeom>
          <a:avLst/>
          <a:gdLst/>
          <a:ahLst/>
          <a:cxnLst/>
          <a:rect l="0" t="0" r="0" b="0"/>
          <a:pathLst>
            <a:path>
              <a:moveTo>
                <a:pt x="0" y="0"/>
              </a:moveTo>
              <a:lnTo>
                <a:pt x="0" y="126401"/>
              </a:lnTo>
              <a:lnTo>
                <a:pt x="335469" y="126401"/>
              </a:lnTo>
              <a:lnTo>
                <a:pt x="335469" y="25280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5AF7783-594A-453B-B487-F6FBD5F7CAF2}">
      <dsp:nvSpPr>
        <dsp:cNvPr id="0" name=""/>
        <dsp:cNvSpPr/>
      </dsp:nvSpPr>
      <dsp:spPr>
        <a:xfrm>
          <a:off x="3457268" y="2731275"/>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3462210" y="2736217"/>
        <a:ext cx="243216" cy="158849"/>
      </dsp:txXfrm>
    </dsp:sp>
    <dsp:sp modelId="{6AEA0013-E61E-4F34-BFDA-15B56123D347}">
      <dsp:nvSpPr>
        <dsp:cNvPr id="0" name=""/>
        <dsp:cNvSpPr/>
      </dsp:nvSpPr>
      <dsp:spPr>
        <a:xfrm>
          <a:off x="3420391" y="2900009"/>
          <a:ext cx="163427" cy="1035192"/>
        </a:xfrm>
        <a:custGeom>
          <a:avLst/>
          <a:gdLst/>
          <a:ahLst/>
          <a:cxnLst/>
          <a:rect l="0" t="0" r="0" b="0"/>
          <a:pathLst>
            <a:path>
              <a:moveTo>
                <a:pt x="163427" y="0"/>
              </a:moveTo>
              <a:lnTo>
                <a:pt x="163427" y="517596"/>
              </a:lnTo>
              <a:lnTo>
                <a:pt x="0" y="517596"/>
              </a:lnTo>
              <a:lnTo>
                <a:pt x="0"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E60EC5-F708-4FEA-AFA6-C95B5F31469A}">
      <dsp:nvSpPr>
        <dsp:cNvPr id="0" name=""/>
        <dsp:cNvSpPr/>
      </dsp:nvSpPr>
      <dsp:spPr>
        <a:xfrm>
          <a:off x="3293840"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3298782" y="3940143"/>
        <a:ext cx="243216" cy="158849"/>
      </dsp:txXfrm>
    </dsp:sp>
    <dsp:sp modelId="{4DE0CA2D-E0E1-42C1-99BC-99431DDA60C0}">
      <dsp:nvSpPr>
        <dsp:cNvPr id="0" name=""/>
        <dsp:cNvSpPr/>
      </dsp:nvSpPr>
      <dsp:spPr>
        <a:xfrm>
          <a:off x="3583818" y="2900009"/>
          <a:ext cx="165603" cy="1035192"/>
        </a:xfrm>
        <a:custGeom>
          <a:avLst/>
          <a:gdLst/>
          <a:ahLst/>
          <a:cxnLst/>
          <a:rect l="0" t="0" r="0" b="0"/>
          <a:pathLst>
            <a:path>
              <a:moveTo>
                <a:pt x="0" y="0"/>
              </a:moveTo>
              <a:lnTo>
                <a:pt x="0" y="517596"/>
              </a:lnTo>
              <a:lnTo>
                <a:pt x="165603" y="517596"/>
              </a:lnTo>
              <a:lnTo>
                <a:pt x="165603"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3C5FBB-944D-41D6-9005-0A9B6324BBFC}">
      <dsp:nvSpPr>
        <dsp:cNvPr id="0" name=""/>
        <dsp:cNvSpPr/>
      </dsp:nvSpPr>
      <dsp:spPr>
        <a:xfrm>
          <a:off x="3622871"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3627813" y="3940143"/>
        <a:ext cx="243216" cy="158849"/>
      </dsp:txXfrm>
    </dsp:sp>
    <dsp:sp modelId="{6B999611-200A-4B36-9123-BD2A6A633A23}">
      <dsp:nvSpPr>
        <dsp:cNvPr id="0" name=""/>
        <dsp:cNvSpPr/>
      </dsp:nvSpPr>
      <dsp:spPr>
        <a:xfrm>
          <a:off x="5060368" y="1740785"/>
          <a:ext cx="658062" cy="252802"/>
        </a:xfrm>
        <a:custGeom>
          <a:avLst/>
          <a:gdLst/>
          <a:ahLst/>
          <a:cxnLst/>
          <a:rect l="0" t="0" r="0" b="0"/>
          <a:pathLst>
            <a:path>
              <a:moveTo>
                <a:pt x="0" y="0"/>
              </a:moveTo>
              <a:lnTo>
                <a:pt x="0" y="126401"/>
              </a:lnTo>
              <a:lnTo>
                <a:pt x="658062" y="126401"/>
              </a:lnTo>
              <a:lnTo>
                <a:pt x="658062" y="25280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9C0D2C-AE7F-404B-A3FA-98260171B19B}">
      <dsp:nvSpPr>
        <dsp:cNvPr id="0" name=""/>
        <dsp:cNvSpPr/>
      </dsp:nvSpPr>
      <dsp:spPr>
        <a:xfrm>
          <a:off x="5591879" y="1993587"/>
          <a:ext cx="253100" cy="16873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5596821" y="1998529"/>
        <a:ext cx="243216" cy="158849"/>
      </dsp:txXfrm>
    </dsp:sp>
    <dsp:sp modelId="{14876C6F-B59F-43AA-8401-3A3C4A7CB191}">
      <dsp:nvSpPr>
        <dsp:cNvPr id="0" name=""/>
        <dsp:cNvSpPr/>
      </dsp:nvSpPr>
      <dsp:spPr>
        <a:xfrm>
          <a:off x="4564472" y="2162321"/>
          <a:ext cx="1153957" cy="147417"/>
        </a:xfrm>
        <a:custGeom>
          <a:avLst/>
          <a:gdLst/>
          <a:ahLst/>
          <a:cxnLst/>
          <a:rect l="0" t="0" r="0" b="0"/>
          <a:pathLst>
            <a:path>
              <a:moveTo>
                <a:pt x="1153957" y="0"/>
              </a:moveTo>
              <a:lnTo>
                <a:pt x="1153957" y="73708"/>
              </a:lnTo>
              <a:lnTo>
                <a:pt x="0" y="73708"/>
              </a:lnTo>
              <a:lnTo>
                <a:pt x="0" y="14741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60B34B-19B8-45A1-B2FE-5FC00BDEDA7F}">
      <dsp:nvSpPr>
        <dsp:cNvPr id="0" name=""/>
        <dsp:cNvSpPr/>
      </dsp:nvSpPr>
      <dsp:spPr>
        <a:xfrm>
          <a:off x="4437922" y="2309739"/>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4442864" y="2314681"/>
        <a:ext cx="243216" cy="158849"/>
      </dsp:txXfrm>
    </dsp:sp>
    <dsp:sp modelId="{5EDD3951-AF25-49DA-8434-DAB6BB16A9F5}">
      <dsp:nvSpPr>
        <dsp:cNvPr id="0" name=""/>
        <dsp:cNvSpPr/>
      </dsp:nvSpPr>
      <dsp:spPr>
        <a:xfrm>
          <a:off x="4241880" y="2478473"/>
          <a:ext cx="322592" cy="252802"/>
        </a:xfrm>
        <a:custGeom>
          <a:avLst/>
          <a:gdLst/>
          <a:ahLst/>
          <a:cxnLst/>
          <a:rect l="0" t="0" r="0" b="0"/>
          <a:pathLst>
            <a:path>
              <a:moveTo>
                <a:pt x="322592" y="0"/>
              </a:moveTo>
              <a:lnTo>
                <a:pt x="322592" y="126401"/>
              </a:lnTo>
              <a:lnTo>
                <a:pt x="0" y="126401"/>
              </a:lnTo>
              <a:lnTo>
                <a:pt x="0" y="25280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7B3B11-C0A1-4426-A983-60CE69847ADB}">
      <dsp:nvSpPr>
        <dsp:cNvPr id="0" name=""/>
        <dsp:cNvSpPr/>
      </dsp:nvSpPr>
      <dsp:spPr>
        <a:xfrm>
          <a:off x="4115330" y="2731275"/>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4120272" y="2736217"/>
        <a:ext cx="243216" cy="158849"/>
      </dsp:txXfrm>
    </dsp:sp>
    <dsp:sp modelId="{411C6DBD-7920-4E88-B6FC-F90ABA87484E}">
      <dsp:nvSpPr>
        <dsp:cNvPr id="0" name=""/>
        <dsp:cNvSpPr/>
      </dsp:nvSpPr>
      <dsp:spPr>
        <a:xfrm>
          <a:off x="4078453" y="2900009"/>
          <a:ext cx="163427" cy="1035192"/>
        </a:xfrm>
        <a:custGeom>
          <a:avLst/>
          <a:gdLst/>
          <a:ahLst/>
          <a:cxnLst/>
          <a:rect l="0" t="0" r="0" b="0"/>
          <a:pathLst>
            <a:path>
              <a:moveTo>
                <a:pt x="163427" y="0"/>
              </a:moveTo>
              <a:lnTo>
                <a:pt x="163427" y="517596"/>
              </a:lnTo>
              <a:lnTo>
                <a:pt x="0" y="517596"/>
              </a:lnTo>
              <a:lnTo>
                <a:pt x="0"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9D09A8-CBB5-4129-9660-686BB753FF29}">
      <dsp:nvSpPr>
        <dsp:cNvPr id="0" name=""/>
        <dsp:cNvSpPr/>
      </dsp:nvSpPr>
      <dsp:spPr>
        <a:xfrm>
          <a:off x="3951902"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3956844" y="3940143"/>
        <a:ext cx="243216" cy="158849"/>
      </dsp:txXfrm>
    </dsp:sp>
    <dsp:sp modelId="{2CA56C83-34F7-4CDC-8F7C-2D5BEBD256EE}">
      <dsp:nvSpPr>
        <dsp:cNvPr id="0" name=""/>
        <dsp:cNvSpPr/>
      </dsp:nvSpPr>
      <dsp:spPr>
        <a:xfrm>
          <a:off x="4241880" y="2900009"/>
          <a:ext cx="165603" cy="1035192"/>
        </a:xfrm>
        <a:custGeom>
          <a:avLst/>
          <a:gdLst/>
          <a:ahLst/>
          <a:cxnLst/>
          <a:rect l="0" t="0" r="0" b="0"/>
          <a:pathLst>
            <a:path>
              <a:moveTo>
                <a:pt x="0" y="0"/>
              </a:moveTo>
              <a:lnTo>
                <a:pt x="0" y="517596"/>
              </a:lnTo>
              <a:lnTo>
                <a:pt x="165603" y="517596"/>
              </a:lnTo>
              <a:lnTo>
                <a:pt x="165603"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469D8F-8D25-44E5-82CE-E0C42FB048C6}">
      <dsp:nvSpPr>
        <dsp:cNvPr id="0" name=""/>
        <dsp:cNvSpPr/>
      </dsp:nvSpPr>
      <dsp:spPr>
        <a:xfrm>
          <a:off x="4280934"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4285876" y="3940143"/>
        <a:ext cx="243216" cy="158849"/>
      </dsp:txXfrm>
    </dsp:sp>
    <dsp:sp modelId="{8A9C4490-5E11-4AEC-B5CD-C3FDA7AA77E4}">
      <dsp:nvSpPr>
        <dsp:cNvPr id="0" name=""/>
        <dsp:cNvSpPr/>
      </dsp:nvSpPr>
      <dsp:spPr>
        <a:xfrm>
          <a:off x="4564472" y="2478473"/>
          <a:ext cx="335469" cy="252802"/>
        </a:xfrm>
        <a:custGeom>
          <a:avLst/>
          <a:gdLst/>
          <a:ahLst/>
          <a:cxnLst/>
          <a:rect l="0" t="0" r="0" b="0"/>
          <a:pathLst>
            <a:path>
              <a:moveTo>
                <a:pt x="0" y="0"/>
              </a:moveTo>
              <a:lnTo>
                <a:pt x="0" y="126401"/>
              </a:lnTo>
              <a:lnTo>
                <a:pt x="335469" y="126401"/>
              </a:lnTo>
              <a:lnTo>
                <a:pt x="335469" y="25280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E91BB5-04E6-46BF-ABC5-5A9322A324BD}">
      <dsp:nvSpPr>
        <dsp:cNvPr id="0" name=""/>
        <dsp:cNvSpPr/>
      </dsp:nvSpPr>
      <dsp:spPr>
        <a:xfrm>
          <a:off x="4773392" y="2731275"/>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4778334" y="2736217"/>
        <a:ext cx="243216" cy="158849"/>
      </dsp:txXfrm>
    </dsp:sp>
    <dsp:sp modelId="{43E2357D-DC6D-4C84-9B17-2073B938C981}">
      <dsp:nvSpPr>
        <dsp:cNvPr id="0" name=""/>
        <dsp:cNvSpPr/>
      </dsp:nvSpPr>
      <dsp:spPr>
        <a:xfrm>
          <a:off x="4736515" y="2900009"/>
          <a:ext cx="163427" cy="1035192"/>
        </a:xfrm>
        <a:custGeom>
          <a:avLst/>
          <a:gdLst/>
          <a:ahLst/>
          <a:cxnLst/>
          <a:rect l="0" t="0" r="0" b="0"/>
          <a:pathLst>
            <a:path>
              <a:moveTo>
                <a:pt x="163427" y="0"/>
              </a:moveTo>
              <a:lnTo>
                <a:pt x="163427" y="517596"/>
              </a:lnTo>
              <a:lnTo>
                <a:pt x="0" y="517596"/>
              </a:lnTo>
              <a:lnTo>
                <a:pt x="0"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E2AD36-9504-4818-97B9-AF6EC8CAFF22}">
      <dsp:nvSpPr>
        <dsp:cNvPr id="0" name=""/>
        <dsp:cNvSpPr/>
      </dsp:nvSpPr>
      <dsp:spPr>
        <a:xfrm>
          <a:off x="4609965"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4614907" y="3940143"/>
        <a:ext cx="243216" cy="158849"/>
      </dsp:txXfrm>
    </dsp:sp>
    <dsp:sp modelId="{D74F4C57-2AA7-44A2-85AF-219D67986966}">
      <dsp:nvSpPr>
        <dsp:cNvPr id="0" name=""/>
        <dsp:cNvSpPr/>
      </dsp:nvSpPr>
      <dsp:spPr>
        <a:xfrm>
          <a:off x="4899942" y="2900009"/>
          <a:ext cx="165603" cy="1035192"/>
        </a:xfrm>
        <a:custGeom>
          <a:avLst/>
          <a:gdLst/>
          <a:ahLst/>
          <a:cxnLst/>
          <a:rect l="0" t="0" r="0" b="0"/>
          <a:pathLst>
            <a:path>
              <a:moveTo>
                <a:pt x="0" y="0"/>
              </a:moveTo>
              <a:lnTo>
                <a:pt x="0" y="517596"/>
              </a:lnTo>
              <a:lnTo>
                <a:pt x="165603" y="517596"/>
              </a:lnTo>
              <a:lnTo>
                <a:pt x="165603"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21F927-4F05-4C8A-B363-84BCB47F4AE6}">
      <dsp:nvSpPr>
        <dsp:cNvPr id="0" name=""/>
        <dsp:cNvSpPr/>
      </dsp:nvSpPr>
      <dsp:spPr>
        <a:xfrm>
          <a:off x="4938996"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4943938" y="3940143"/>
        <a:ext cx="243216" cy="158849"/>
      </dsp:txXfrm>
    </dsp:sp>
    <dsp:sp modelId="{314BB6F2-3F6D-4A91-9C58-8288C10792D0}">
      <dsp:nvSpPr>
        <dsp:cNvPr id="0" name=""/>
        <dsp:cNvSpPr/>
      </dsp:nvSpPr>
      <dsp:spPr>
        <a:xfrm>
          <a:off x="5718430" y="2162321"/>
          <a:ext cx="162166" cy="147417"/>
        </a:xfrm>
        <a:custGeom>
          <a:avLst/>
          <a:gdLst/>
          <a:ahLst/>
          <a:cxnLst/>
          <a:rect l="0" t="0" r="0" b="0"/>
          <a:pathLst>
            <a:path>
              <a:moveTo>
                <a:pt x="0" y="0"/>
              </a:moveTo>
              <a:lnTo>
                <a:pt x="0" y="73708"/>
              </a:lnTo>
              <a:lnTo>
                <a:pt x="162166" y="73708"/>
              </a:lnTo>
              <a:lnTo>
                <a:pt x="162166" y="14741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A079D96-C9FD-48DE-9BDF-77ACFE5BDA09}">
      <dsp:nvSpPr>
        <dsp:cNvPr id="0" name=""/>
        <dsp:cNvSpPr/>
      </dsp:nvSpPr>
      <dsp:spPr>
        <a:xfrm>
          <a:off x="5754046" y="2309739"/>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5758988" y="2314681"/>
        <a:ext cx="243216" cy="158849"/>
      </dsp:txXfrm>
    </dsp:sp>
    <dsp:sp modelId="{AE687A26-09BC-4553-A06D-DAFD1D1362EF}">
      <dsp:nvSpPr>
        <dsp:cNvPr id="0" name=""/>
        <dsp:cNvSpPr/>
      </dsp:nvSpPr>
      <dsp:spPr>
        <a:xfrm>
          <a:off x="5558004" y="2478473"/>
          <a:ext cx="322592" cy="252802"/>
        </a:xfrm>
        <a:custGeom>
          <a:avLst/>
          <a:gdLst/>
          <a:ahLst/>
          <a:cxnLst/>
          <a:rect l="0" t="0" r="0" b="0"/>
          <a:pathLst>
            <a:path>
              <a:moveTo>
                <a:pt x="322592" y="0"/>
              </a:moveTo>
              <a:lnTo>
                <a:pt x="322592" y="126401"/>
              </a:lnTo>
              <a:lnTo>
                <a:pt x="0" y="126401"/>
              </a:lnTo>
              <a:lnTo>
                <a:pt x="0" y="25280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9433E9-9179-4297-91B7-2EFBF89D103C}">
      <dsp:nvSpPr>
        <dsp:cNvPr id="0" name=""/>
        <dsp:cNvSpPr/>
      </dsp:nvSpPr>
      <dsp:spPr>
        <a:xfrm>
          <a:off x="5431454" y="2731275"/>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5436396" y="2736217"/>
        <a:ext cx="243216" cy="158849"/>
      </dsp:txXfrm>
    </dsp:sp>
    <dsp:sp modelId="{5048FE92-56F5-4DB1-B30B-8F2EAEEEC179}">
      <dsp:nvSpPr>
        <dsp:cNvPr id="0" name=""/>
        <dsp:cNvSpPr/>
      </dsp:nvSpPr>
      <dsp:spPr>
        <a:xfrm>
          <a:off x="5394577" y="2900009"/>
          <a:ext cx="163427" cy="1035192"/>
        </a:xfrm>
        <a:custGeom>
          <a:avLst/>
          <a:gdLst/>
          <a:ahLst/>
          <a:cxnLst/>
          <a:rect l="0" t="0" r="0" b="0"/>
          <a:pathLst>
            <a:path>
              <a:moveTo>
                <a:pt x="163427" y="0"/>
              </a:moveTo>
              <a:lnTo>
                <a:pt x="163427" y="517596"/>
              </a:lnTo>
              <a:lnTo>
                <a:pt x="0" y="517596"/>
              </a:lnTo>
              <a:lnTo>
                <a:pt x="0"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505C6-EFC5-4A09-88E3-2C0A19CF8284}">
      <dsp:nvSpPr>
        <dsp:cNvPr id="0" name=""/>
        <dsp:cNvSpPr/>
      </dsp:nvSpPr>
      <dsp:spPr>
        <a:xfrm>
          <a:off x="5268027"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5272969" y="3940143"/>
        <a:ext cx="243216" cy="158849"/>
      </dsp:txXfrm>
    </dsp:sp>
    <dsp:sp modelId="{BAB449E3-1314-4F89-B76E-4D414C63DBCC}">
      <dsp:nvSpPr>
        <dsp:cNvPr id="0" name=""/>
        <dsp:cNvSpPr/>
      </dsp:nvSpPr>
      <dsp:spPr>
        <a:xfrm>
          <a:off x="5558004" y="2900009"/>
          <a:ext cx="165603" cy="1035192"/>
        </a:xfrm>
        <a:custGeom>
          <a:avLst/>
          <a:gdLst/>
          <a:ahLst/>
          <a:cxnLst/>
          <a:rect l="0" t="0" r="0" b="0"/>
          <a:pathLst>
            <a:path>
              <a:moveTo>
                <a:pt x="0" y="0"/>
              </a:moveTo>
              <a:lnTo>
                <a:pt x="0" y="517596"/>
              </a:lnTo>
              <a:lnTo>
                <a:pt x="165603" y="517596"/>
              </a:lnTo>
              <a:lnTo>
                <a:pt x="165603"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6FE76E-E73D-45F7-8DC6-682DA8F562BD}">
      <dsp:nvSpPr>
        <dsp:cNvPr id="0" name=""/>
        <dsp:cNvSpPr/>
      </dsp:nvSpPr>
      <dsp:spPr>
        <a:xfrm>
          <a:off x="5597058"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5602000" y="3940143"/>
        <a:ext cx="243216" cy="158849"/>
      </dsp:txXfrm>
    </dsp:sp>
    <dsp:sp modelId="{143D9320-AD42-4087-BF4F-2A2A5F913C98}">
      <dsp:nvSpPr>
        <dsp:cNvPr id="0" name=""/>
        <dsp:cNvSpPr/>
      </dsp:nvSpPr>
      <dsp:spPr>
        <a:xfrm>
          <a:off x="5880597" y="2478473"/>
          <a:ext cx="335469" cy="252802"/>
        </a:xfrm>
        <a:custGeom>
          <a:avLst/>
          <a:gdLst/>
          <a:ahLst/>
          <a:cxnLst/>
          <a:rect l="0" t="0" r="0" b="0"/>
          <a:pathLst>
            <a:path>
              <a:moveTo>
                <a:pt x="0" y="0"/>
              </a:moveTo>
              <a:lnTo>
                <a:pt x="0" y="126401"/>
              </a:lnTo>
              <a:lnTo>
                <a:pt x="335469" y="126401"/>
              </a:lnTo>
              <a:lnTo>
                <a:pt x="335469" y="25280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3CA9CD-A91D-4A11-AB65-405A74396F9B}">
      <dsp:nvSpPr>
        <dsp:cNvPr id="0" name=""/>
        <dsp:cNvSpPr/>
      </dsp:nvSpPr>
      <dsp:spPr>
        <a:xfrm>
          <a:off x="6089516" y="2731275"/>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6094458" y="2736217"/>
        <a:ext cx="243216" cy="158849"/>
      </dsp:txXfrm>
    </dsp:sp>
    <dsp:sp modelId="{61581695-4BE3-4ABE-9D2F-801C0259E596}">
      <dsp:nvSpPr>
        <dsp:cNvPr id="0" name=""/>
        <dsp:cNvSpPr/>
      </dsp:nvSpPr>
      <dsp:spPr>
        <a:xfrm>
          <a:off x="6052639" y="2900009"/>
          <a:ext cx="163427" cy="1035192"/>
        </a:xfrm>
        <a:custGeom>
          <a:avLst/>
          <a:gdLst/>
          <a:ahLst/>
          <a:cxnLst/>
          <a:rect l="0" t="0" r="0" b="0"/>
          <a:pathLst>
            <a:path>
              <a:moveTo>
                <a:pt x="163427" y="0"/>
              </a:moveTo>
              <a:lnTo>
                <a:pt x="163427" y="517596"/>
              </a:lnTo>
              <a:lnTo>
                <a:pt x="0" y="517596"/>
              </a:lnTo>
              <a:lnTo>
                <a:pt x="0"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57A624-CA5D-41B0-9524-6AB46E5F0E84}">
      <dsp:nvSpPr>
        <dsp:cNvPr id="0" name=""/>
        <dsp:cNvSpPr/>
      </dsp:nvSpPr>
      <dsp:spPr>
        <a:xfrm>
          <a:off x="5926089"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5931031" y="3940143"/>
        <a:ext cx="243216" cy="158849"/>
      </dsp:txXfrm>
    </dsp:sp>
    <dsp:sp modelId="{4DB53D9F-10B3-4771-AE9B-1CC1862A64B1}">
      <dsp:nvSpPr>
        <dsp:cNvPr id="0" name=""/>
        <dsp:cNvSpPr/>
      </dsp:nvSpPr>
      <dsp:spPr>
        <a:xfrm>
          <a:off x="6216067" y="2900009"/>
          <a:ext cx="165603" cy="1035192"/>
        </a:xfrm>
        <a:custGeom>
          <a:avLst/>
          <a:gdLst/>
          <a:ahLst/>
          <a:cxnLst/>
          <a:rect l="0" t="0" r="0" b="0"/>
          <a:pathLst>
            <a:path>
              <a:moveTo>
                <a:pt x="0" y="0"/>
              </a:moveTo>
              <a:lnTo>
                <a:pt x="0" y="517596"/>
              </a:lnTo>
              <a:lnTo>
                <a:pt x="165603" y="517596"/>
              </a:lnTo>
              <a:lnTo>
                <a:pt x="165603" y="103519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C4C615-7A66-4DBB-81A6-EAF5ECC1F508}">
      <dsp:nvSpPr>
        <dsp:cNvPr id="0" name=""/>
        <dsp:cNvSpPr/>
      </dsp:nvSpPr>
      <dsp:spPr>
        <a:xfrm>
          <a:off x="6255120" y="3935201"/>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6260062" y="3940143"/>
        <a:ext cx="243216" cy="158849"/>
      </dsp:txXfrm>
    </dsp:sp>
    <dsp:sp modelId="{618F03D6-B632-42F9-AE73-0796584DAAE1}">
      <dsp:nvSpPr>
        <dsp:cNvPr id="0" name=""/>
        <dsp:cNvSpPr/>
      </dsp:nvSpPr>
      <dsp:spPr>
        <a:xfrm>
          <a:off x="5718430" y="2162321"/>
          <a:ext cx="1149260" cy="147417"/>
        </a:xfrm>
        <a:custGeom>
          <a:avLst/>
          <a:gdLst/>
          <a:ahLst/>
          <a:cxnLst/>
          <a:rect l="0" t="0" r="0" b="0"/>
          <a:pathLst>
            <a:path>
              <a:moveTo>
                <a:pt x="0" y="0"/>
              </a:moveTo>
              <a:lnTo>
                <a:pt x="0" y="73708"/>
              </a:lnTo>
              <a:lnTo>
                <a:pt x="1149260" y="73708"/>
              </a:lnTo>
              <a:lnTo>
                <a:pt x="1149260" y="14741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A2D1A5-596F-46AF-ADD3-12A848F3AF92}">
      <dsp:nvSpPr>
        <dsp:cNvPr id="0" name=""/>
        <dsp:cNvSpPr/>
      </dsp:nvSpPr>
      <dsp:spPr>
        <a:xfrm>
          <a:off x="6741139" y="2309739"/>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6746081" y="2314681"/>
        <a:ext cx="243216" cy="158849"/>
      </dsp:txXfrm>
    </dsp:sp>
    <dsp:sp modelId="{36AF5C75-D2C9-41CC-A7AE-41E167FFF994}">
      <dsp:nvSpPr>
        <dsp:cNvPr id="0" name=""/>
        <dsp:cNvSpPr/>
      </dsp:nvSpPr>
      <dsp:spPr>
        <a:xfrm>
          <a:off x="6709613" y="2478473"/>
          <a:ext cx="158076" cy="252802"/>
        </a:xfrm>
        <a:custGeom>
          <a:avLst/>
          <a:gdLst/>
          <a:ahLst/>
          <a:cxnLst/>
          <a:rect l="0" t="0" r="0" b="0"/>
          <a:pathLst>
            <a:path>
              <a:moveTo>
                <a:pt x="158076" y="0"/>
              </a:moveTo>
              <a:lnTo>
                <a:pt x="158076" y="126401"/>
              </a:lnTo>
              <a:lnTo>
                <a:pt x="0" y="126401"/>
              </a:lnTo>
              <a:lnTo>
                <a:pt x="0" y="25280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D5D6A5-8F17-49E8-B7F2-F67323C6A7CE}">
      <dsp:nvSpPr>
        <dsp:cNvPr id="0" name=""/>
        <dsp:cNvSpPr/>
      </dsp:nvSpPr>
      <dsp:spPr>
        <a:xfrm>
          <a:off x="6583063" y="2731275"/>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6588005" y="2736217"/>
        <a:ext cx="243216" cy="158849"/>
      </dsp:txXfrm>
    </dsp:sp>
    <dsp:sp modelId="{A2681132-981D-4B0B-985F-DC02FAF4A750}">
      <dsp:nvSpPr>
        <dsp:cNvPr id="0" name=""/>
        <dsp:cNvSpPr/>
      </dsp:nvSpPr>
      <dsp:spPr>
        <a:xfrm>
          <a:off x="6634030" y="2900009"/>
          <a:ext cx="91440" cy="528990"/>
        </a:xfrm>
        <a:custGeom>
          <a:avLst/>
          <a:gdLst/>
          <a:ahLst/>
          <a:cxnLst/>
          <a:rect l="0" t="0" r="0" b="0"/>
          <a:pathLst>
            <a:path>
              <a:moveTo>
                <a:pt x="75583" y="0"/>
              </a:moveTo>
              <a:lnTo>
                <a:pt x="75583" y="264495"/>
              </a:lnTo>
              <a:lnTo>
                <a:pt x="45720" y="264495"/>
              </a:lnTo>
              <a:lnTo>
                <a:pt x="45720" y="52899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8F9445-9634-4627-95B0-FDCABEB3DAA0}">
      <dsp:nvSpPr>
        <dsp:cNvPr id="0" name=""/>
        <dsp:cNvSpPr/>
      </dsp:nvSpPr>
      <dsp:spPr>
        <a:xfrm>
          <a:off x="6553199" y="3429000"/>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6558141" y="3433942"/>
        <a:ext cx="243216" cy="158849"/>
      </dsp:txXfrm>
    </dsp:sp>
    <dsp:sp modelId="{B8315537-F4D2-4D37-9B47-8D486C90D440}">
      <dsp:nvSpPr>
        <dsp:cNvPr id="0" name=""/>
        <dsp:cNvSpPr/>
      </dsp:nvSpPr>
      <dsp:spPr>
        <a:xfrm>
          <a:off x="6867690" y="2478473"/>
          <a:ext cx="170954" cy="252802"/>
        </a:xfrm>
        <a:custGeom>
          <a:avLst/>
          <a:gdLst/>
          <a:ahLst/>
          <a:cxnLst/>
          <a:rect l="0" t="0" r="0" b="0"/>
          <a:pathLst>
            <a:path>
              <a:moveTo>
                <a:pt x="0" y="0"/>
              </a:moveTo>
              <a:lnTo>
                <a:pt x="0" y="126401"/>
              </a:lnTo>
              <a:lnTo>
                <a:pt x="170954" y="126401"/>
              </a:lnTo>
              <a:lnTo>
                <a:pt x="170954" y="25280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81A18C-2602-40EA-B261-AE0BC4542E2F}">
      <dsp:nvSpPr>
        <dsp:cNvPr id="0" name=""/>
        <dsp:cNvSpPr/>
      </dsp:nvSpPr>
      <dsp:spPr>
        <a:xfrm>
          <a:off x="6912094" y="2731275"/>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6917036" y="2736217"/>
        <a:ext cx="243216" cy="158849"/>
      </dsp:txXfrm>
    </dsp:sp>
    <dsp:sp modelId="{B10A4914-8C92-4D20-9E76-230662BEF3E0}">
      <dsp:nvSpPr>
        <dsp:cNvPr id="0" name=""/>
        <dsp:cNvSpPr/>
      </dsp:nvSpPr>
      <dsp:spPr>
        <a:xfrm>
          <a:off x="6963061" y="2900009"/>
          <a:ext cx="91440" cy="528990"/>
        </a:xfrm>
        <a:custGeom>
          <a:avLst/>
          <a:gdLst/>
          <a:ahLst/>
          <a:cxnLst/>
          <a:rect l="0" t="0" r="0" b="0"/>
          <a:pathLst>
            <a:path>
              <a:moveTo>
                <a:pt x="75583" y="0"/>
              </a:moveTo>
              <a:lnTo>
                <a:pt x="75583" y="264495"/>
              </a:lnTo>
              <a:lnTo>
                <a:pt x="45720" y="264495"/>
              </a:lnTo>
              <a:lnTo>
                <a:pt x="45720" y="52899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6689A50-1352-44C0-877C-11EA2E633455}">
      <dsp:nvSpPr>
        <dsp:cNvPr id="0" name=""/>
        <dsp:cNvSpPr/>
      </dsp:nvSpPr>
      <dsp:spPr>
        <a:xfrm>
          <a:off x="6882230" y="3429000"/>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6887172" y="3433942"/>
        <a:ext cx="243216" cy="158849"/>
      </dsp:txXfrm>
    </dsp:sp>
    <dsp:sp modelId="{8060D7D6-3B9E-4796-BFEC-8A7EA4353F99}">
      <dsp:nvSpPr>
        <dsp:cNvPr id="0" name=""/>
        <dsp:cNvSpPr/>
      </dsp:nvSpPr>
      <dsp:spPr>
        <a:xfrm>
          <a:off x="5060368" y="1740785"/>
          <a:ext cx="3125795" cy="252802"/>
        </a:xfrm>
        <a:custGeom>
          <a:avLst/>
          <a:gdLst/>
          <a:ahLst/>
          <a:cxnLst/>
          <a:rect l="0" t="0" r="0" b="0"/>
          <a:pathLst>
            <a:path>
              <a:moveTo>
                <a:pt x="0" y="0"/>
              </a:moveTo>
              <a:lnTo>
                <a:pt x="0" y="126401"/>
              </a:lnTo>
              <a:lnTo>
                <a:pt x="3125795" y="126401"/>
              </a:lnTo>
              <a:lnTo>
                <a:pt x="3125795" y="252802"/>
              </a:lnTo>
            </a:path>
          </a:pathLst>
        </a:custGeom>
        <a:noFill/>
        <a:ln w="2540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2CE3490-7C5C-4A25-A910-8C56AF1DA45A}">
      <dsp:nvSpPr>
        <dsp:cNvPr id="0" name=""/>
        <dsp:cNvSpPr/>
      </dsp:nvSpPr>
      <dsp:spPr>
        <a:xfrm>
          <a:off x="8059613" y="1993587"/>
          <a:ext cx="253100" cy="16873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8064555" y="1998529"/>
        <a:ext cx="243216" cy="158849"/>
      </dsp:txXfrm>
    </dsp:sp>
    <dsp:sp modelId="{023E1F3A-3EFC-491D-B91E-9B5126911051}">
      <dsp:nvSpPr>
        <dsp:cNvPr id="0" name=""/>
        <dsp:cNvSpPr/>
      </dsp:nvSpPr>
      <dsp:spPr>
        <a:xfrm>
          <a:off x="7525752" y="2162321"/>
          <a:ext cx="660410" cy="147417"/>
        </a:xfrm>
        <a:custGeom>
          <a:avLst/>
          <a:gdLst/>
          <a:ahLst/>
          <a:cxnLst/>
          <a:rect l="0" t="0" r="0" b="0"/>
          <a:pathLst>
            <a:path>
              <a:moveTo>
                <a:pt x="660410" y="0"/>
              </a:moveTo>
              <a:lnTo>
                <a:pt x="660410" y="73708"/>
              </a:lnTo>
              <a:lnTo>
                <a:pt x="0" y="73708"/>
              </a:lnTo>
              <a:lnTo>
                <a:pt x="0" y="14741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A35012-F450-46D6-8AF3-8C8B7711A9A7}">
      <dsp:nvSpPr>
        <dsp:cNvPr id="0" name=""/>
        <dsp:cNvSpPr/>
      </dsp:nvSpPr>
      <dsp:spPr>
        <a:xfrm>
          <a:off x="7399202" y="2309739"/>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7404144" y="2314681"/>
        <a:ext cx="243216" cy="158849"/>
      </dsp:txXfrm>
    </dsp:sp>
    <dsp:sp modelId="{417EE324-251C-4B56-B7FA-5E4FCFE5D8D9}">
      <dsp:nvSpPr>
        <dsp:cNvPr id="0" name=""/>
        <dsp:cNvSpPr/>
      </dsp:nvSpPr>
      <dsp:spPr>
        <a:xfrm>
          <a:off x="7367675" y="2478473"/>
          <a:ext cx="158076" cy="252802"/>
        </a:xfrm>
        <a:custGeom>
          <a:avLst/>
          <a:gdLst/>
          <a:ahLst/>
          <a:cxnLst/>
          <a:rect l="0" t="0" r="0" b="0"/>
          <a:pathLst>
            <a:path>
              <a:moveTo>
                <a:pt x="158076" y="0"/>
              </a:moveTo>
              <a:lnTo>
                <a:pt x="158076" y="126401"/>
              </a:lnTo>
              <a:lnTo>
                <a:pt x="0" y="126401"/>
              </a:lnTo>
              <a:lnTo>
                <a:pt x="0" y="25280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0ECE9B-5F24-4324-916B-FA4413E332C7}">
      <dsp:nvSpPr>
        <dsp:cNvPr id="0" name=""/>
        <dsp:cNvSpPr/>
      </dsp:nvSpPr>
      <dsp:spPr>
        <a:xfrm>
          <a:off x="7241125" y="2731275"/>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7246067" y="2736217"/>
        <a:ext cx="243216" cy="158849"/>
      </dsp:txXfrm>
    </dsp:sp>
    <dsp:sp modelId="{B21B4C13-579A-49BF-8191-BFE259E401B8}">
      <dsp:nvSpPr>
        <dsp:cNvPr id="0" name=""/>
        <dsp:cNvSpPr/>
      </dsp:nvSpPr>
      <dsp:spPr>
        <a:xfrm>
          <a:off x="7292092" y="2900009"/>
          <a:ext cx="91440" cy="528990"/>
        </a:xfrm>
        <a:custGeom>
          <a:avLst/>
          <a:gdLst/>
          <a:ahLst/>
          <a:cxnLst/>
          <a:rect l="0" t="0" r="0" b="0"/>
          <a:pathLst>
            <a:path>
              <a:moveTo>
                <a:pt x="75583" y="0"/>
              </a:moveTo>
              <a:lnTo>
                <a:pt x="75583" y="264495"/>
              </a:lnTo>
              <a:lnTo>
                <a:pt x="45720" y="264495"/>
              </a:lnTo>
              <a:lnTo>
                <a:pt x="45720" y="52899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BC35E67-397E-43B8-B5D9-3165D6CD0A4E}">
      <dsp:nvSpPr>
        <dsp:cNvPr id="0" name=""/>
        <dsp:cNvSpPr/>
      </dsp:nvSpPr>
      <dsp:spPr>
        <a:xfrm>
          <a:off x="7211262" y="3429000"/>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7216204" y="3433942"/>
        <a:ext cx="243216" cy="158849"/>
      </dsp:txXfrm>
    </dsp:sp>
    <dsp:sp modelId="{92A93E4F-A00A-4933-95E4-080CC040E43D}">
      <dsp:nvSpPr>
        <dsp:cNvPr id="0" name=""/>
        <dsp:cNvSpPr/>
      </dsp:nvSpPr>
      <dsp:spPr>
        <a:xfrm>
          <a:off x="7525752" y="2478473"/>
          <a:ext cx="170954" cy="252802"/>
        </a:xfrm>
        <a:custGeom>
          <a:avLst/>
          <a:gdLst/>
          <a:ahLst/>
          <a:cxnLst/>
          <a:rect l="0" t="0" r="0" b="0"/>
          <a:pathLst>
            <a:path>
              <a:moveTo>
                <a:pt x="0" y="0"/>
              </a:moveTo>
              <a:lnTo>
                <a:pt x="0" y="126401"/>
              </a:lnTo>
              <a:lnTo>
                <a:pt x="170954" y="126401"/>
              </a:lnTo>
              <a:lnTo>
                <a:pt x="170954" y="25280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1C9F89-3963-4402-B738-F231221FFE5F}">
      <dsp:nvSpPr>
        <dsp:cNvPr id="0" name=""/>
        <dsp:cNvSpPr/>
      </dsp:nvSpPr>
      <dsp:spPr>
        <a:xfrm>
          <a:off x="7570156" y="2731275"/>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7575098" y="2736217"/>
        <a:ext cx="243216" cy="158849"/>
      </dsp:txXfrm>
    </dsp:sp>
    <dsp:sp modelId="{594BE60A-B8D8-4F39-B625-77BDDC6F2110}">
      <dsp:nvSpPr>
        <dsp:cNvPr id="0" name=""/>
        <dsp:cNvSpPr/>
      </dsp:nvSpPr>
      <dsp:spPr>
        <a:xfrm>
          <a:off x="7621123" y="2900009"/>
          <a:ext cx="91440" cy="528990"/>
        </a:xfrm>
        <a:custGeom>
          <a:avLst/>
          <a:gdLst/>
          <a:ahLst/>
          <a:cxnLst/>
          <a:rect l="0" t="0" r="0" b="0"/>
          <a:pathLst>
            <a:path>
              <a:moveTo>
                <a:pt x="75583" y="0"/>
              </a:moveTo>
              <a:lnTo>
                <a:pt x="75583" y="264495"/>
              </a:lnTo>
              <a:lnTo>
                <a:pt x="45720" y="264495"/>
              </a:lnTo>
              <a:lnTo>
                <a:pt x="45720" y="52899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B2353E-BFCC-4789-9E02-967AB6DEC171}">
      <dsp:nvSpPr>
        <dsp:cNvPr id="0" name=""/>
        <dsp:cNvSpPr/>
      </dsp:nvSpPr>
      <dsp:spPr>
        <a:xfrm>
          <a:off x="7540293" y="3429000"/>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7545235" y="3433942"/>
        <a:ext cx="243216" cy="158849"/>
      </dsp:txXfrm>
    </dsp:sp>
    <dsp:sp modelId="{6E02C658-D9F0-4403-A8CD-39EE4B8AF6E1}">
      <dsp:nvSpPr>
        <dsp:cNvPr id="0" name=""/>
        <dsp:cNvSpPr/>
      </dsp:nvSpPr>
      <dsp:spPr>
        <a:xfrm>
          <a:off x="8138094" y="2162321"/>
          <a:ext cx="91440" cy="147417"/>
        </a:xfrm>
        <a:custGeom>
          <a:avLst/>
          <a:gdLst/>
          <a:ahLst/>
          <a:cxnLst/>
          <a:rect l="0" t="0" r="0" b="0"/>
          <a:pathLst>
            <a:path>
              <a:moveTo>
                <a:pt x="48068" y="0"/>
              </a:moveTo>
              <a:lnTo>
                <a:pt x="48068" y="73708"/>
              </a:lnTo>
              <a:lnTo>
                <a:pt x="45720" y="73708"/>
              </a:lnTo>
              <a:lnTo>
                <a:pt x="45720" y="14741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7C4687-080B-44BF-9432-4BE33F8D19F3}">
      <dsp:nvSpPr>
        <dsp:cNvPr id="0" name=""/>
        <dsp:cNvSpPr/>
      </dsp:nvSpPr>
      <dsp:spPr>
        <a:xfrm>
          <a:off x="8057264" y="2309739"/>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8062206" y="2314681"/>
        <a:ext cx="243216" cy="158849"/>
      </dsp:txXfrm>
    </dsp:sp>
    <dsp:sp modelId="{C860066B-29FF-427C-94AF-AA6ED9A49C41}">
      <dsp:nvSpPr>
        <dsp:cNvPr id="0" name=""/>
        <dsp:cNvSpPr/>
      </dsp:nvSpPr>
      <dsp:spPr>
        <a:xfrm>
          <a:off x="8025737" y="2478473"/>
          <a:ext cx="158076" cy="252802"/>
        </a:xfrm>
        <a:custGeom>
          <a:avLst/>
          <a:gdLst/>
          <a:ahLst/>
          <a:cxnLst/>
          <a:rect l="0" t="0" r="0" b="0"/>
          <a:pathLst>
            <a:path>
              <a:moveTo>
                <a:pt x="158076" y="0"/>
              </a:moveTo>
              <a:lnTo>
                <a:pt x="158076" y="126401"/>
              </a:lnTo>
              <a:lnTo>
                <a:pt x="0" y="126401"/>
              </a:lnTo>
              <a:lnTo>
                <a:pt x="0" y="25280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86E48D-F85D-4203-9CCE-911A829F25C8}">
      <dsp:nvSpPr>
        <dsp:cNvPr id="0" name=""/>
        <dsp:cNvSpPr/>
      </dsp:nvSpPr>
      <dsp:spPr>
        <a:xfrm>
          <a:off x="7899187" y="2731275"/>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7904129" y="2736217"/>
        <a:ext cx="243216" cy="158849"/>
      </dsp:txXfrm>
    </dsp:sp>
    <dsp:sp modelId="{AE5B1FDE-E4D9-4182-837B-FDC815043B72}">
      <dsp:nvSpPr>
        <dsp:cNvPr id="0" name=""/>
        <dsp:cNvSpPr/>
      </dsp:nvSpPr>
      <dsp:spPr>
        <a:xfrm>
          <a:off x="7950154" y="2900009"/>
          <a:ext cx="91440" cy="528990"/>
        </a:xfrm>
        <a:custGeom>
          <a:avLst/>
          <a:gdLst/>
          <a:ahLst/>
          <a:cxnLst/>
          <a:rect l="0" t="0" r="0" b="0"/>
          <a:pathLst>
            <a:path>
              <a:moveTo>
                <a:pt x="75583" y="0"/>
              </a:moveTo>
              <a:lnTo>
                <a:pt x="75583" y="264495"/>
              </a:lnTo>
              <a:lnTo>
                <a:pt x="45720" y="264495"/>
              </a:lnTo>
              <a:lnTo>
                <a:pt x="45720" y="52899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89E9BD-1A03-4115-A90F-3870D5D7F45B}">
      <dsp:nvSpPr>
        <dsp:cNvPr id="0" name=""/>
        <dsp:cNvSpPr/>
      </dsp:nvSpPr>
      <dsp:spPr>
        <a:xfrm>
          <a:off x="7869324" y="3429000"/>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7874266" y="3433942"/>
        <a:ext cx="243216" cy="158849"/>
      </dsp:txXfrm>
    </dsp:sp>
    <dsp:sp modelId="{7F9D2862-5ECF-4CF6-8FF3-E1839F217AB3}">
      <dsp:nvSpPr>
        <dsp:cNvPr id="0" name=""/>
        <dsp:cNvSpPr/>
      </dsp:nvSpPr>
      <dsp:spPr>
        <a:xfrm>
          <a:off x="8183814" y="2478473"/>
          <a:ext cx="170954" cy="252802"/>
        </a:xfrm>
        <a:custGeom>
          <a:avLst/>
          <a:gdLst/>
          <a:ahLst/>
          <a:cxnLst/>
          <a:rect l="0" t="0" r="0" b="0"/>
          <a:pathLst>
            <a:path>
              <a:moveTo>
                <a:pt x="0" y="0"/>
              </a:moveTo>
              <a:lnTo>
                <a:pt x="0" y="126401"/>
              </a:lnTo>
              <a:lnTo>
                <a:pt x="170954" y="126401"/>
              </a:lnTo>
              <a:lnTo>
                <a:pt x="170954" y="25280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C0E4B6-1377-4D9E-8C2A-9D3B4A169E12}">
      <dsp:nvSpPr>
        <dsp:cNvPr id="0" name=""/>
        <dsp:cNvSpPr/>
      </dsp:nvSpPr>
      <dsp:spPr>
        <a:xfrm>
          <a:off x="8228218" y="2731275"/>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8233160" y="2736217"/>
        <a:ext cx="243216" cy="158849"/>
      </dsp:txXfrm>
    </dsp:sp>
    <dsp:sp modelId="{F1919AE7-7197-4804-894E-DC88EEA2E736}">
      <dsp:nvSpPr>
        <dsp:cNvPr id="0" name=""/>
        <dsp:cNvSpPr/>
      </dsp:nvSpPr>
      <dsp:spPr>
        <a:xfrm>
          <a:off x="8279185" y="2900009"/>
          <a:ext cx="91440" cy="528990"/>
        </a:xfrm>
        <a:custGeom>
          <a:avLst/>
          <a:gdLst/>
          <a:ahLst/>
          <a:cxnLst/>
          <a:rect l="0" t="0" r="0" b="0"/>
          <a:pathLst>
            <a:path>
              <a:moveTo>
                <a:pt x="75583" y="0"/>
              </a:moveTo>
              <a:lnTo>
                <a:pt x="75583" y="264495"/>
              </a:lnTo>
              <a:lnTo>
                <a:pt x="45720" y="264495"/>
              </a:lnTo>
              <a:lnTo>
                <a:pt x="45720" y="52899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04D03C-B9B5-4E89-AB1B-1A342F47C57A}">
      <dsp:nvSpPr>
        <dsp:cNvPr id="0" name=""/>
        <dsp:cNvSpPr/>
      </dsp:nvSpPr>
      <dsp:spPr>
        <a:xfrm>
          <a:off x="8198355" y="3429000"/>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8203297" y="3433942"/>
        <a:ext cx="243216" cy="158849"/>
      </dsp:txXfrm>
    </dsp:sp>
    <dsp:sp modelId="{F3183868-8360-45A9-B5F0-8DE08B9FAA46}">
      <dsp:nvSpPr>
        <dsp:cNvPr id="0" name=""/>
        <dsp:cNvSpPr/>
      </dsp:nvSpPr>
      <dsp:spPr>
        <a:xfrm>
          <a:off x="8186163" y="2162321"/>
          <a:ext cx="655713" cy="147417"/>
        </a:xfrm>
        <a:custGeom>
          <a:avLst/>
          <a:gdLst/>
          <a:ahLst/>
          <a:cxnLst/>
          <a:rect l="0" t="0" r="0" b="0"/>
          <a:pathLst>
            <a:path>
              <a:moveTo>
                <a:pt x="0" y="0"/>
              </a:moveTo>
              <a:lnTo>
                <a:pt x="0" y="73708"/>
              </a:lnTo>
              <a:lnTo>
                <a:pt x="655713" y="73708"/>
              </a:lnTo>
              <a:lnTo>
                <a:pt x="655713" y="14741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036329-E9A8-4974-A501-5436F6408B6A}">
      <dsp:nvSpPr>
        <dsp:cNvPr id="0" name=""/>
        <dsp:cNvSpPr/>
      </dsp:nvSpPr>
      <dsp:spPr>
        <a:xfrm>
          <a:off x="8715326" y="2309739"/>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8720268" y="2314681"/>
        <a:ext cx="243216" cy="158849"/>
      </dsp:txXfrm>
    </dsp:sp>
    <dsp:sp modelId="{8E7EEC6F-5671-4BB0-A23E-EB9DF7A6C6B7}">
      <dsp:nvSpPr>
        <dsp:cNvPr id="0" name=""/>
        <dsp:cNvSpPr/>
      </dsp:nvSpPr>
      <dsp:spPr>
        <a:xfrm>
          <a:off x="8683800" y="2478473"/>
          <a:ext cx="158076" cy="252802"/>
        </a:xfrm>
        <a:custGeom>
          <a:avLst/>
          <a:gdLst/>
          <a:ahLst/>
          <a:cxnLst/>
          <a:rect l="0" t="0" r="0" b="0"/>
          <a:pathLst>
            <a:path>
              <a:moveTo>
                <a:pt x="158076" y="0"/>
              </a:moveTo>
              <a:lnTo>
                <a:pt x="158076" y="126401"/>
              </a:lnTo>
              <a:lnTo>
                <a:pt x="0" y="126401"/>
              </a:lnTo>
              <a:lnTo>
                <a:pt x="0" y="25280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55ECDDD-CD6D-4D43-9939-5D8FFDA17C18}">
      <dsp:nvSpPr>
        <dsp:cNvPr id="0" name=""/>
        <dsp:cNvSpPr/>
      </dsp:nvSpPr>
      <dsp:spPr>
        <a:xfrm>
          <a:off x="8557249" y="2731275"/>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8562191" y="2736217"/>
        <a:ext cx="243216" cy="158849"/>
      </dsp:txXfrm>
    </dsp:sp>
    <dsp:sp modelId="{61F60B4A-4A10-4641-B963-9FF3A6CE4521}">
      <dsp:nvSpPr>
        <dsp:cNvPr id="0" name=""/>
        <dsp:cNvSpPr/>
      </dsp:nvSpPr>
      <dsp:spPr>
        <a:xfrm>
          <a:off x="8608216" y="2900009"/>
          <a:ext cx="91440" cy="528990"/>
        </a:xfrm>
        <a:custGeom>
          <a:avLst/>
          <a:gdLst/>
          <a:ahLst/>
          <a:cxnLst/>
          <a:rect l="0" t="0" r="0" b="0"/>
          <a:pathLst>
            <a:path>
              <a:moveTo>
                <a:pt x="75583" y="0"/>
              </a:moveTo>
              <a:lnTo>
                <a:pt x="75583" y="264495"/>
              </a:lnTo>
              <a:lnTo>
                <a:pt x="45720" y="264495"/>
              </a:lnTo>
              <a:lnTo>
                <a:pt x="45720" y="52899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C2FE18-B679-44E6-93AC-FC2F08615FC7}">
      <dsp:nvSpPr>
        <dsp:cNvPr id="0" name=""/>
        <dsp:cNvSpPr/>
      </dsp:nvSpPr>
      <dsp:spPr>
        <a:xfrm>
          <a:off x="8527386" y="3429000"/>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8532328" y="3433942"/>
        <a:ext cx="243216" cy="158849"/>
      </dsp:txXfrm>
    </dsp:sp>
    <dsp:sp modelId="{C7F61E5C-4763-4F11-9071-C8D59166F53A}">
      <dsp:nvSpPr>
        <dsp:cNvPr id="0" name=""/>
        <dsp:cNvSpPr/>
      </dsp:nvSpPr>
      <dsp:spPr>
        <a:xfrm>
          <a:off x="8841876" y="2478473"/>
          <a:ext cx="170954" cy="252802"/>
        </a:xfrm>
        <a:custGeom>
          <a:avLst/>
          <a:gdLst/>
          <a:ahLst/>
          <a:cxnLst/>
          <a:rect l="0" t="0" r="0" b="0"/>
          <a:pathLst>
            <a:path>
              <a:moveTo>
                <a:pt x="0" y="0"/>
              </a:moveTo>
              <a:lnTo>
                <a:pt x="0" y="126401"/>
              </a:lnTo>
              <a:lnTo>
                <a:pt x="170954" y="126401"/>
              </a:lnTo>
              <a:lnTo>
                <a:pt x="170954" y="252802"/>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5655E1-92C2-4C93-94D4-EE77280C08CF}">
      <dsp:nvSpPr>
        <dsp:cNvPr id="0" name=""/>
        <dsp:cNvSpPr/>
      </dsp:nvSpPr>
      <dsp:spPr>
        <a:xfrm>
          <a:off x="8886280" y="2731275"/>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8891222" y="2736217"/>
        <a:ext cx="243216" cy="158849"/>
      </dsp:txXfrm>
    </dsp:sp>
    <dsp:sp modelId="{3728E0FD-B068-4CC3-8211-D54463DB59E6}">
      <dsp:nvSpPr>
        <dsp:cNvPr id="0" name=""/>
        <dsp:cNvSpPr/>
      </dsp:nvSpPr>
      <dsp:spPr>
        <a:xfrm>
          <a:off x="8933071" y="2900009"/>
          <a:ext cx="91440" cy="528990"/>
        </a:xfrm>
        <a:custGeom>
          <a:avLst/>
          <a:gdLst/>
          <a:ahLst/>
          <a:cxnLst/>
          <a:rect l="0" t="0" r="0" b="0"/>
          <a:pathLst>
            <a:path>
              <a:moveTo>
                <a:pt x="79759" y="0"/>
              </a:moveTo>
              <a:lnTo>
                <a:pt x="79759" y="264495"/>
              </a:lnTo>
              <a:lnTo>
                <a:pt x="45720" y="264495"/>
              </a:lnTo>
              <a:lnTo>
                <a:pt x="45720" y="528990"/>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B6D556-27F4-4945-892C-86947C30902A}">
      <dsp:nvSpPr>
        <dsp:cNvPr id="0" name=""/>
        <dsp:cNvSpPr/>
      </dsp:nvSpPr>
      <dsp:spPr>
        <a:xfrm>
          <a:off x="8852241" y="3429000"/>
          <a:ext cx="253100" cy="16873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lang="en-US" sz="500" kern="1200" dirty="0"/>
            <a:t>Copy</a:t>
          </a:r>
        </a:p>
      </dsp:txBody>
      <dsp:txXfrm>
        <a:off x="8857183" y="3433942"/>
        <a:ext cx="243216" cy="15884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1B651E-DA68-42CF-9994-6BF0417F8035}" type="datetimeFigureOut">
              <a:rPr lang="en-US" smtClean="0"/>
              <a:t>11/13/2021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1E3EDF-4020-4B8F-8B05-854D2D244391}" type="slidenum">
              <a:rPr lang="en-US" smtClean="0"/>
              <a:t>‹#›</a:t>
            </a:fld>
            <a:endParaRPr lang="en-US"/>
          </a:p>
        </p:txBody>
      </p:sp>
    </p:spTree>
    <p:extLst>
      <p:ext uri="{BB962C8B-B14F-4D97-AF65-F5344CB8AC3E}">
        <p14:creationId xmlns:p14="http://schemas.microsoft.com/office/powerpoint/2010/main" val="3057779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turn to John 5:4</a:t>
            </a:r>
          </a:p>
          <a:p>
            <a:endParaRPr lang="en-US" dirty="0"/>
          </a:p>
          <a:p>
            <a:r>
              <a:rPr lang="en-US" dirty="0"/>
              <a:t>The New Testament didn’t come to us as</a:t>
            </a:r>
            <a:r>
              <a:rPr lang="en-US" baseline="0" dirty="0"/>
              <a:t> a single book that floated out of the clouds. It came to us through the teachings of the Apostles in the forms of letters, Gospels, etc. Then they were copied by people who wanted them.</a:t>
            </a:r>
          </a:p>
          <a:p>
            <a:endParaRPr lang="en-US" baseline="0" dirty="0"/>
          </a:p>
          <a:p>
            <a:r>
              <a:rPr lang="en-US" baseline="0" dirty="0"/>
              <a:t>Because the Christians were not trained scribes, they sometimes made mistakes when they copied the scriptures.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B906C-0D80-4788-8FFA-CE3A2AED73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681665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2617F-3DF1-4CEA-84C9-612685F280A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831213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D45CC0-ECF5-4110-910B-3A3E438AF52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6351D4-6F96-4727-96A0-B4FE786B157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704456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C948D-E3EE-410C-92AE-00D1BC4E06F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B64F3B-339D-4F04-89FD-72E66C77887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D84E1D-62DA-4285-A95C-95C57F16162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A33A4D-A3F8-42D1-85AC-5EFB3C504E1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1DE0AF-E063-47C4-B2B7-AE932A0CCF0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6F5DE9-F813-4E3D-8295-8759DA1BBE3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0783794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A11CB1-EEF1-4E7B-B227-EC8184CC67B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3122" name="Rectangle 2"/>
          <p:cNvSpPr>
            <a:spLocks noGrp="1" noRot="1" noChangeAspect="1" noChangeArrowheads="1" noTextEdit="1"/>
          </p:cNvSpPr>
          <p:nvPr>
            <p:ph type="sldImg"/>
          </p:nvPr>
        </p:nvSpPr>
        <p:spPr>
          <a:ln/>
        </p:spPr>
      </p:sp>
      <p:sp>
        <p:nvSpPr>
          <p:cNvPr id="1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AE431A08-8E62-4847-916B-795D7FEFAF53}"/>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268A07-7AB0-4241-83D9-751DFD2F63CB}"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5299" name="Rectangle 2">
            <a:extLst>
              <a:ext uri="{FF2B5EF4-FFF2-40B4-BE49-F238E27FC236}">
                <a16:creationId xmlns:a16="http://schemas.microsoft.com/office/drawing/2014/main" id="{A7E453FB-AB24-458F-B8B1-59C569109A5B}"/>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5B2EFC3E-4E39-473A-8FE7-DCE96B971BE4}"/>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9F8A2FF8-3A55-44F2-9D1F-0CC5AD0B2E4F}"/>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932065-F4F2-4E1B-88F3-713C5433934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6323" name="Rectangle 2">
            <a:extLst>
              <a:ext uri="{FF2B5EF4-FFF2-40B4-BE49-F238E27FC236}">
                <a16:creationId xmlns:a16="http://schemas.microsoft.com/office/drawing/2014/main" id="{A8A46E1A-C6C9-4EE7-9357-F38F91EDC802}"/>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04ED0B49-8C09-4974-9DA6-B124215ED95D}"/>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8EFC8026-0E69-4049-AA5B-84682424ABCC}"/>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F36FE9-FD1B-4F54-ABD2-D06C3ACE4CD5}"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7347" name="Rectangle 2">
            <a:extLst>
              <a:ext uri="{FF2B5EF4-FFF2-40B4-BE49-F238E27FC236}">
                <a16:creationId xmlns:a16="http://schemas.microsoft.com/office/drawing/2014/main" id="{28CA9591-7AA0-4445-97E0-2DC62C7AC526}"/>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DFD0664A-D89A-4877-8691-D2E9D764B628}"/>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EE14242C-CF38-4E1C-B3C4-A807359169BD}"/>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A90A15-A570-4C9C-A94D-BDE445110765}"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8371" name="Rectangle 2">
            <a:extLst>
              <a:ext uri="{FF2B5EF4-FFF2-40B4-BE49-F238E27FC236}">
                <a16:creationId xmlns:a16="http://schemas.microsoft.com/office/drawing/2014/main" id="{2A0019C0-C3FE-4656-AE6B-08454013AF47}"/>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34474958-BE08-44EA-AED0-D24C8AAEB3AC}"/>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940DD441-8927-4F7E-BA77-8EEE01A6887D}"/>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5E6CA4-8AB4-4157-AE94-52EF4221D3C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9395" name="Rectangle 2">
            <a:extLst>
              <a:ext uri="{FF2B5EF4-FFF2-40B4-BE49-F238E27FC236}">
                <a16:creationId xmlns:a16="http://schemas.microsoft.com/office/drawing/2014/main" id="{FB86E624-867D-4570-90C1-7B80FD7499CE}"/>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EBBCA807-D159-4AE8-AF77-225F2C8DD1F4}"/>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0885F1F5-A8C1-4B63-800D-8BE1BBC8DC3C}"/>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540EF0A-32AA-4DB2-A27D-58B56B823B92}"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0419" name="Rectangle 2">
            <a:extLst>
              <a:ext uri="{FF2B5EF4-FFF2-40B4-BE49-F238E27FC236}">
                <a16:creationId xmlns:a16="http://schemas.microsoft.com/office/drawing/2014/main" id="{9CAEB6FA-A89A-407C-8062-04779EE323CB}"/>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A2ABAD82-4FC9-401B-B9E2-39F3B2357BD3}"/>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62912244-5828-4EDF-90A7-297675B61FC7}"/>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17870C-A597-4A51-AFDE-D11C041C97C6}"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3491" name="Rectangle 2">
            <a:extLst>
              <a:ext uri="{FF2B5EF4-FFF2-40B4-BE49-F238E27FC236}">
                <a16:creationId xmlns:a16="http://schemas.microsoft.com/office/drawing/2014/main" id="{2E35B89E-E650-4FA5-B8DE-BF316F733930}"/>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68B496AB-6D95-45D3-B2AC-BC3CBA4654C7}"/>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1CACB927-2767-4476-9DE3-D1B860823AC1}"/>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70C730-7A83-4C8D-8919-345D20E3F008}"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4515" name="Rectangle 2">
            <a:extLst>
              <a:ext uri="{FF2B5EF4-FFF2-40B4-BE49-F238E27FC236}">
                <a16:creationId xmlns:a16="http://schemas.microsoft.com/office/drawing/2014/main" id="{933D6336-DA7F-4B5E-B7FD-37C8751831A9}"/>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FB545129-FBAF-4ECE-B9B8-009DB8270ECF}"/>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F6E3A24C-E426-4AA1-A8D0-ACEB56D47268}"/>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9C2F6C8-46B5-4B6B-9119-248E63F0842D}"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5539" name="Rectangle 2">
            <a:extLst>
              <a:ext uri="{FF2B5EF4-FFF2-40B4-BE49-F238E27FC236}">
                <a16:creationId xmlns:a16="http://schemas.microsoft.com/office/drawing/2014/main" id="{4ABCCBDC-E5FB-4DFA-9F17-010CFE1247F7}"/>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38BCAD63-F4C9-49EB-B886-EFE26F41482B}"/>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113616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5169C94B-3621-4B81-904E-C9FEAD4FD2B1}"/>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0B3A9F-C4D3-4B31-A0B0-40D395DEEFB5}"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6563" name="Rectangle 2">
            <a:extLst>
              <a:ext uri="{FF2B5EF4-FFF2-40B4-BE49-F238E27FC236}">
                <a16:creationId xmlns:a16="http://schemas.microsoft.com/office/drawing/2014/main" id="{5DF96847-C234-4520-B1AC-9FFB1B0D8762}"/>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07999546-504E-4ED9-AB88-EB1EC852D6C7}"/>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484EC149-156B-4FD6-99BF-C5443166092A}"/>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12C87B-4805-4F61-B772-C64C27D61486}"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7587" name="Rectangle 2">
            <a:extLst>
              <a:ext uri="{FF2B5EF4-FFF2-40B4-BE49-F238E27FC236}">
                <a16:creationId xmlns:a16="http://schemas.microsoft.com/office/drawing/2014/main" id="{1791EDCC-31C7-4E9C-9845-57E61D653E3D}"/>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323EF210-A339-4C88-94D7-3A90FE817CC2}"/>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05869207-CBC4-4DED-94A3-42CC943D3D19}"/>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49625F-4970-4CB2-A5DF-0B5511F789B5}"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8611" name="Rectangle 2">
            <a:extLst>
              <a:ext uri="{FF2B5EF4-FFF2-40B4-BE49-F238E27FC236}">
                <a16:creationId xmlns:a16="http://schemas.microsoft.com/office/drawing/2014/main" id="{0F91F5D4-0140-471D-9441-FA767AB030B2}"/>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C102D241-6BB8-4EE4-BCD6-CA1E5E0D371F}"/>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C08DA497-CE0C-4370-B591-4D5EFE3AA716}"/>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329E87-0479-4A23-B551-5A293BFEEE7D}"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69635" name="Rectangle 2">
            <a:extLst>
              <a:ext uri="{FF2B5EF4-FFF2-40B4-BE49-F238E27FC236}">
                <a16:creationId xmlns:a16="http://schemas.microsoft.com/office/drawing/2014/main" id="{725ADAE6-10F5-4AEB-96B3-50825303866C}"/>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148EC608-0CB3-4AAE-A852-9B2D47707310}"/>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1286673F-1398-449B-A488-2E1A77E2B368}"/>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7D85E9-DD1A-48E4-A76E-4597AFCF793B}"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0659" name="Rectangle 2">
            <a:extLst>
              <a:ext uri="{FF2B5EF4-FFF2-40B4-BE49-F238E27FC236}">
                <a16:creationId xmlns:a16="http://schemas.microsoft.com/office/drawing/2014/main" id="{96FF01AA-EF50-4980-905B-A6C827613E14}"/>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B92755EE-A5A0-4DB5-8FA8-8852843083CB}"/>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039E8AAE-0042-43D1-A291-10F274BFF752}"/>
              </a:ext>
            </a:extLst>
          </p:cNvPr>
          <p:cNvSpPr>
            <a:spLocks noGrp="1" noRot="1" noChangeAspect="1" noTextEdit="1"/>
          </p:cNvSpPr>
          <p:nvPr>
            <p:ph type="sldImg"/>
          </p:nvPr>
        </p:nvSpPr>
        <p:spPr>
          <a:ln/>
        </p:spPr>
      </p:sp>
      <p:sp>
        <p:nvSpPr>
          <p:cNvPr id="71683" name="Notes Placeholder 2">
            <a:extLst>
              <a:ext uri="{FF2B5EF4-FFF2-40B4-BE49-F238E27FC236}">
                <a16:creationId xmlns:a16="http://schemas.microsoft.com/office/drawing/2014/main" id="{BBB62A6A-A57E-4AC6-8558-6B1E14BD328E}"/>
              </a:ext>
            </a:extLst>
          </p:cNvPr>
          <p:cNvSpPr>
            <a:spLocks noGrp="1"/>
          </p:cNvSpPr>
          <p:nvPr>
            <p:ph type="body" idx="1"/>
          </p:nvPr>
        </p:nvSpPr>
        <p:spPr>
          <a:noFill/>
        </p:spPr>
        <p:txBody>
          <a:bodyPr/>
          <a:lstStyle/>
          <a:p>
            <a:endParaRPr lang="en-US" altLang="en-US">
              <a:cs typeface="Arial" panose="020B0604020202020204" pitchFamily="34" charset="0"/>
            </a:endParaRPr>
          </a:p>
        </p:txBody>
      </p:sp>
      <p:sp>
        <p:nvSpPr>
          <p:cNvPr id="71684" name="Slide Number Placeholder 3">
            <a:extLst>
              <a:ext uri="{FF2B5EF4-FFF2-40B4-BE49-F238E27FC236}">
                <a16:creationId xmlns:a16="http://schemas.microsoft.com/office/drawing/2014/main" id="{5883CD4C-2867-41CF-A024-B5BB9EA27B78}"/>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B179149-6413-48A8-999E-064EDC00064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B0FDDD9A-CCEE-4C9F-BD45-37986F0DC3BC}"/>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7BDD0C-F4D2-4F18-B400-A4D878D7E140}"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2707" name="Rectangle 2">
            <a:extLst>
              <a:ext uri="{FF2B5EF4-FFF2-40B4-BE49-F238E27FC236}">
                <a16:creationId xmlns:a16="http://schemas.microsoft.com/office/drawing/2014/main" id="{7BC2AC16-0931-436D-81F6-F101B0226861}"/>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66FBD563-237A-4D8B-A7FE-29C57BAF1411}"/>
              </a:ext>
            </a:extLst>
          </p:cNvPr>
          <p:cNvSpPr>
            <a:spLocks noGrp="1" noChangeArrowheads="1"/>
          </p:cNvSpPr>
          <p:nvPr>
            <p:ph type="body" idx="1"/>
          </p:nvPr>
        </p:nvSpPr>
        <p:spPr>
          <a:noFill/>
        </p:spPr>
        <p:txBody>
          <a:bodyPr/>
          <a:lstStyle/>
          <a:p>
            <a:endParaRPr lang="en-US" altLang="en-US">
              <a:cs typeface="Arial" panose="020B0604020202020204"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6C9A2259-0D8E-40CD-8030-C5D3561DF310}"/>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E55BF5-EFC9-4584-9773-CB50A9989B1B}"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3731" name="Rectangle 2">
            <a:extLst>
              <a:ext uri="{FF2B5EF4-FFF2-40B4-BE49-F238E27FC236}">
                <a16:creationId xmlns:a16="http://schemas.microsoft.com/office/drawing/2014/main" id="{B9EA34A6-1CEA-4884-B17F-341058189653}"/>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810FC5FC-9036-44E8-A43D-0E1682C8BFE6}"/>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1179B193-F5AA-444C-913C-543D16E23FED}"/>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41AFBBB-B66F-404C-89CD-CCA3269F30CA}"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4755" name="Rectangle 2">
            <a:extLst>
              <a:ext uri="{FF2B5EF4-FFF2-40B4-BE49-F238E27FC236}">
                <a16:creationId xmlns:a16="http://schemas.microsoft.com/office/drawing/2014/main" id="{4F84917C-4672-4094-A1E2-CCB7E2145021}"/>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E9DD6136-FCC9-438E-81F8-218A1EDD46B4}"/>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F0AC48AB-4BFC-40F0-879D-5B16317FC250}"/>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45AF2C-DB58-49A8-A308-0F1DC7138AA9}"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5779" name="Rectangle 2">
            <a:extLst>
              <a:ext uri="{FF2B5EF4-FFF2-40B4-BE49-F238E27FC236}">
                <a16:creationId xmlns:a16="http://schemas.microsoft.com/office/drawing/2014/main" id="{813E9858-A325-4917-953C-72626B1ECF9E}"/>
              </a:ext>
            </a:extLst>
          </p:cNvPr>
          <p:cNvSpPr>
            <a:spLocks noGrp="1" noRot="1" noChangeAspect="1" noChangeArrowheads="1" noTextEdit="1"/>
          </p:cNvSpPr>
          <p:nvPr>
            <p:ph type="sldImg"/>
          </p:nvPr>
        </p:nvSpPr>
        <p:spPr>
          <a:ln/>
        </p:spPr>
      </p:sp>
      <p:sp>
        <p:nvSpPr>
          <p:cNvPr id="75780" name="Rectangle 3">
            <a:extLst>
              <a:ext uri="{FF2B5EF4-FFF2-40B4-BE49-F238E27FC236}">
                <a16:creationId xmlns:a16="http://schemas.microsoft.com/office/drawing/2014/main" id="{FD01841E-32AB-4A9C-903B-B3868345F4EC}"/>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198066-2356-49FA-B35A-15A33DB84A5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5B581C3D-3130-4C63-B568-63291D2FB508}"/>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6481AC-D5F4-4E92-A2EE-62ED391CCA4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6803" name="Rectangle 2">
            <a:extLst>
              <a:ext uri="{FF2B5EF4-FFF2-40B4-BE49-F238E27FC236}">
                <a16:creationId xmlns:a16="http://schemas.microsoft.com/office/drawing/2014/main" id="{CE6776ED-21D1-4A2F-9DB0-B846A466F67E}"/>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0CAA9A93-0988-4B60-9DF0-029BBA42AB31}"/>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8AF174D4-0911-4BE5-9648-6B2D4FFDA446}"/>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C2809B-774F-4C30-A705-2383C292481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7827" name="Rectangle 2">
            <a:extLst>
              <a:ext uri="{FF2B5EF4-FFF2-40B4-BE49-F238E27FC236}">
                <a16:creationId xmlns:a16="http://schemas.microsoft.com/office/drawing/2014/main" id="{9AC2AFBC-1C2D-4E09-A214-1CAC4DD13C51}"/>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B3D0567B-810B-46F3-BC54-B12E94249499}"/>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E1A3319E-FC69-4F6C-9C67-01C077F4A6EA}"/>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89A2DE-0F83-4D11-B4A2-163469DBFDCB}"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8851" name="Rectangle 2">
            <a:extLst>
              <a:ext uri="{FF2B5EF4-FFF2-40B4-BE49-F238E27FC236}">
                <a16:creationId xmlns:a16="http://schemas.microsoft.com/office/drawing/2014/main" id="{CEF373E4-1A9D-4332-B898-DED4652E7CD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A02EA334-8EEA-465A-94F3-1D8E7A36005B}"/>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F689D8D4-277B-4A0B-B8ED-4343C692A76B}"/>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254281-9514-406A-83CE-BE4843C98B5E}"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9875" name="Rectangle 2">
            <a:extLst>
              <a:ext uri="{FF2B5EF4-FFF2-40B4-BE49-F238E27FC236}">
                <a16:creationId xmlns:a16="http://schemas.microsoft.com/office/drawing/2014/main" id="{E106CD7D-0559-45FC-9E06-545B3BD4B940}"/>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1F96920B-7940-411B-ABAD-81CB4130567F}"/>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44E7EC83-872B-46D7-9A4B-127C44150287}"/>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AB4A7D-87CC-409C-9E83-3A0EF6E5232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0899" name="Rectangle 2">
            <a:extLst>
              <a:ext uri="{FF2B5EF4-FFF2-40B4-BE49-F238E27FC236}">
                <a16:creationId xmlns:a16="http://schemas.microsoft.com/office/drawing/2014/main" id="{ABD9200E-D9B1-4CC3-B78F-4FB4B384A214}"/>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6F3BF627-C668-42D7-8737-F96E6EE71F0C}"/>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886F8027-9E0C-4394-8B50-37B19EF2F751}"/>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05A8FA-E2B8-475B-BCA3-74D95D83768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1923" name="Rectangle 2">
            <a:extLst>
              <a:ext uri="{FF2B5EF4-FFF2-40B4-BE49-F238E27FC236}">
                <a16:creationId xmlns:a16="http://schemas.microsoft.com/office/drawing/2014/main" id="{B9708268-E3BD-40E8-A067-BFC79F6858E9}"/>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11013A09-E5D9-4546-B575-02BF21D5B5EF}"/>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017B7200-1DA1-4364-8A42-91C3189067E3}"/>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7B27BC-2680-4511-B668-A257BC8C4D27}"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3971" name="Rectangle 2">
            <a:extLst>
              <a:ext uri="{FF2B5EF4-FFF2-40B4-BE49-F238E27FC236}">
                <a16:creationId xmlns:a16="http://schemas.microsoft.com/office/drawing/2014/main" id="{02F78016-B02F-45F1-8540-86360E7DDBDD}"/>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393DFB61-5377-4A40-8535-984221B971CB}"/>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EA796EF4-128A-4313-BD8D-8CA95BCB3FB2}"/>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A91F12-BB4B-4FCB-8A4F-7CC1AF40C4CC}"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4995" name="Rectangle 2">
            <a:extLst>
              <a:ext uri="{FF2B5EF4-FFF2-40B4-BE49-F238E27FC236}">
                <a16:creationId xmlns:a16="http://schemas.microsoft.com/office/drawing/2014/main" id="{79AABA99-F16A-41BA-8F3E-E3331B0E6CA0}"/>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C7B291F7-A68B-44FF-9464-887A4857DC57}"/>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472B62C5-813E-4F5F-A01E-E0DA0E646529}"/>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9A39E5-5A51-4C11-98B1-96DC69F360A8}"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7043" name="Rectangle 2">
            <a:extLst>
              <a:ext uri="{FF2B5EF4-FFF2-40B4-BE49-F238E27FC236}">
                <a16:creationId xmlns:a16="http://schemas.microsoft.com/office/drawing/2014/main" id="{DC52460C-B0A0-4ED3-9976-DBC1C18B4723}"/>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F45BF2F1-70C1-4C3A-8E42-2F2F5A3C3B85}"/>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a:extLst>
              <a:ext uri="{FF2B5EF4-FFF2-40B4-BE49-F238E27FC236}">
                <a16:creationId xmlns:a16="http://schemas.microsoft.com/office/drawing/2014/main" id="{C78E6D22-0679-4489-A73C-29C8FBBE0056}"/>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8D6B22-6E87-4E65-AB90-0FA4D4993AB9}"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88067" name="Rectangle 2">
            <a:extLst>
              <a:ext uri="{FF2B5EF4-FFF2-40B4-BE49-F238E27FC236}">
                <a16:creationId xmlns:a16="http://schemas.microsoft.com/office/drawing/2014/main" id="{D230716C-6A04-4CD4-BE32-B24CF5244713}"/>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80D9C687-AA59-4B67-8D1C-1219E58EEA5F}"/>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F1EA77-3293-4C83-9BE2-E815032C0E4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65ED8FE4-7936-4200-BBE5-AC7FC8943D7B}"/>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E8A8D9-17A4-4D58-B7F3-4C94E4614B49}"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0115" name="Rectangle 2">
            <a:extLst>
              <a:ext uri="{FF2B5EF4-FFF2-40B4-BE49-F238E27FC236}">
                <a16:creationId xmlns:a16="http://schemas.microsoft.com/office/drawing/2014/main" id="{4DD22BCC-F6B9-442F-B26D-8A808EBDD856}"/>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3E075D6A-5EE8-4015-9C04-C261271ABAA4}"/>
              </a:ext>
            </a:extLst>
          </p:cNvPr>
          <p:cNvSpPr>
            <a:spLocks noGrp="1" noChangeArrowheads="1"/>
          </p:cNvSpPr>
          <p:nvPr>
            <p:ph type="body" idx="1"/>
          </p:nvPr>
        </p:nvSpPr>
        <p:spPr>
          <a:noFill/>
        </p:spPr>
        <p:txBody>
          <a:bodyPr lIns="91429" tIns="45715" rIns="91429" bIns="45715"/>
          <a:lstStyle/>
          <a:p>
            <a:pPr eaLnBrk="1" hangingPunct="1"/>
            <a:endParaRPr lang="en-US" altLang="en-US">
              <a:cs typeface="Arial" panose="020B0604020202020204"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4044F579-E9F2-442B-9F7C-78C12D2123B4}"/>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244FE50-AA95-4C6E-9E98-5953D79A3DDF}"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1139" name="Rectangle 2">
            <a:extLst>
              <a:ext uri="{FF2B5EF4-FFF2-40B4-BE49-F238E27FC236}">
                <a16:creationId xmlns:a16="http://schemas.microsoft.com/office/drawing/2014/main" id="{687EB449-8B4F-4553-9CBC-4FA2487A3A4F}"/>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1A58B410-F432-4D54-82AB-D16B158C616D}"/>
              </a:ext>
            </a:extLst>
          </p:cNvPr>
          <p:cNvSpPr>
            <a:spLocks noGrp="1" noChangeArrowheads="1"/>
          </p:cNvSpPr>
          <p:nvPr>
            <p:ph type="body" idx="1"/>
          </p:nvPr>
        </p:nvSpPr>
        <p:spPr>
          <a:noFill/>
        </p:spPr>
        <p:txBody>
          <a:bodyPr lIns="91429" tIns="45715" rIns="91429" bIns="45715"/>
          <a:lstStyle/>
          <a:p>
            <a:pPr eaLnBrk="1" hangingPunct="1"/>
            <a:endParaRPr lang="en-US" altLang="en-US">
              <a:cs typeface="Arial" panose="020B0604020202020204"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C3BBF37B-4FD2-4D0B-86E1-45B42237427B}"/>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3EE182-95AF-4AB5-B103-3331E6ED3685}"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2163" name="Rectangle 2">
            <a:extLst>
              <a:ext uri="{FF2B5EF4-FFF2-40B4-BE49-F238E27FC236}">
                <a16:creationId xmlns:a16="http://schemas.microsoft.com/office/drawing/2014/main" id="{097466DF-C02C-43B2-A15E-1E891E0F1799}"/>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38E1FB55-1D4D-4337-B141-731A6C33EFBB}"/>
              </a:ext>
            </a:extLst>
          </p:cNvPr>
          <p:cNvSpPr>
            <a:spLocks noGrp="1" noChangeArrowheads="1"/>
          </p:cNvSpPr>
          <p:nvPr>
            <p:ph type="body" idx="1"/>
          </p:nvPr>
        </p:nvSpPr>
        <p:spPr>
          <a:noFill/>
        </p:spPr>
        <p:txBody>
          <a:bodyPr lIns="91429" tIns="45715" rIns="91429" bIns="45715"/>
          <a:lstStyle/>
          <a:p>
            <a:pPr eaLnBrk="1" hangingPunct="1"/>
            <a:endParaRPr lang="en-US" altLang="en-US">
              <a:cs typeface="Arial" panose="020B0604020202020204"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8B5D3ECA-70A7-4B0E-91A5-281A84932EA9}"/>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eaLnBrk="0" hangingPunct="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eaLnBrk="0" hangingPunct="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0E1F64-8730-4F93-9680-5D6B4D9C9434}" type="slidenum">
              <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93187" name="Rectangle 2">
            <a:extLst>
              <a:ext uri="{FF2B5EF4-FFF2-40B4-BE49-F238E27FC236}">
                <a16:creationId xmlns:a16="http://schemas.microsoft.com/office/drawing/2014/main" id="{CE851C2F-43B0-4C29-953D-FAC46C915234}"/>
              </a:ext>
            </a:extLst>
          </p:cNvPr>
          <p:cNvSpPr>
            <a:spLocks noGrp="1" noRot="1" noChangeAspect="1" noChangeArrowheads="1" noTextEdit="1"/>
          </p:cNvSpPr>
          <p:nvPr>
            <p:ph type="sldImg"/>
          </p:nvPr>
        </p:nvSpPr>
        <p:spPr>
          <a:ln/>
        </p:spPr>
      </p:sp>
      <p:sp>
        <p:nvSpPr>
          <p:cNvPr id="93188" name="Rectangle 3">
            <a:extLst>
              <a:ext uri="{FF2B5EF4-FFF2-40B4-BE49-F238E27FC236}">
                <a16:creationId xmlns:a16="http://schemas.microsoft.com/office/drawing/2014/main" id="{DC4F6D9C-131F-462A-B583-FEA6EC58C714}"/>
              </a:ext>
            </a:extLst>
          </p:cNvPr>
          <p:cNvSpPr>
            <a:spLocks noGrp="1" noChangeArrowheads="1"/>
          </p:cNvSpPr>
          <p:nvPr>
            <p:ph type="body" idx="1"/>
          </p:nvPr>
        </p:nvSpPr>
        <p:spPr>
          <a:noFill/>
        </p:spPr>
        <p:txBody>
          <a:bodyPr/>
          <a:lstStyle/>
          <a:p>
            <a:pPr eaLnBrk="1" hangingPunct="1"/>
            <a:endParaRPr lang="en-US" altLang="en-US">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B89460-9F65-47A6-A715-B60F327795D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1B0A95-A6E9-40ED-A576-79284908F84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E27B89-69AA-46D5-ADDB-789DA3D8381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26294D-A9C2-484B-956C-D926290B832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59E82-F984-482E-AF18-BDE75D6C05F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7091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B906C-0D80-4788-8FFA-CE3A2AED73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40782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59E82-F984-482E-AF18-BDE75D6C05F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0098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59E82-F984-482E-AF18-BDE75D6C05F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5927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59E82-F984-482E-AF18-BDE75D6C05F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549664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559E82-F984-482E-AF18-BDE75D6C05F8}"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2189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42460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0419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847834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8903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3806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0C36E4-BB8F-4F67-8603-CF46644C4BC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order.</a:t>
            </a:r>
            <a:r>
              <a:rPr lang="en-US" baseline="0" dirty="0"/>
              <a:t> For example “Jesus Christ” and “Christ Jesus”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B906C-0D80-4788-8FFA-CE3A2AED73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3489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21818-E44D-476C-A65C-65A6ACF52E7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0827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1003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4C61A-10ED-4EE5-85C5-09CF828129F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6880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A2192-9F03-44F3-91E9-9F3DEB6543B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01516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34126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67469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4E2375-478B-40EB-A52A-DB6B396947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order.</a:t>
            </a:r>
            <a:r>
              <a:rPr lang="en-US" baseline="0" dirty="0"/>
              <a:t> For example “Jesus Christ” and “Christ Jesus”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B906C-0D80-4788-8FFA-CE3A2AED73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34898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AD0836-CB0E-4B10-9BAC-689BF425DE0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74156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74816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5185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09485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43915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42753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6713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734760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33EA3-9C71-46A8-AC72-BBE247145AB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Word order.</a:t>
            </a:r>
            <a:r>
              <a:rPr lang="en-US" baseline="0" dirty="0"/>
              <a:t> For example “Jesus Christ” and “Christ Jesus”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B906C-0D80-4788-8FFA-CE3A2AED73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34898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79091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E22193-E45F-4C91-ADD0-974AC2CA197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47230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29FECC-7545-42FD-8628-C019B5667E4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7BD2BD-4203-4564-82D2-574345C2964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060439-F23F-4965-80C5-9AFBC79382A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9392E9-C015-4097-A831-097BA2DACC5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67735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05751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6CBE6-D698-48F5-B0CF-88862D64759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Longer Ending:</a:t>
            </a:r>
          </a:p>
          <a:p>
            <a:r>
              <a:rPr lang="en-US" dirty="0"/>
              <a:t>When Jesus rose early on the first day of the week, he appeared first to Mary Magdalene, out of whom he had driven seven demons. She went and told those who had been with him and who were mourning and weeping. When they heard that Jesus was alive and that she had seen him, they did not believe it.</a:t>
            </a:r>
          </a:p>
          <a:p>
            <a:r>
              <a:rPr lang="en-US" dirty="0"/>
              <a:t>Afterward Jesus appeared in a different form to two of them while they were walking in the country. These returned and reported it to the rest; but they did not believe them either.</a:t>
            </a:r>
          </a:p>
          <a:p>
            <a:r>
              <a:rPr lang="en-US" dirty="0"/>
              <a:t>Later Jesus appeared to the Eleven as they were eating; he rebuked them for their lack of faith and their stubborn refusal to believe those who had seen him after he had risen.</a:t>
            </a:r>
          </a:p>
          <a:p>
            <a:r>
              <a:rPr lang="en-US" dirty="0"/>
              <a:t>He said to them, “Go into all the world and preach the gospel to all creation. Whoever believes and is baptized will be saved, but whoever does not believe will be condemned. And these signs will accompany those who believe: In my name they will drive out demons; they will speak in new tongues; they will pick up snakes with their hands; and when they drink deadly poison, it will not hurt them at all; they will place their hands on sick people, and they will get well.”</a:t>
            </a:r>
          </a:p>
          <a:p>
            <a:r>
              <a:rPr lang="en-US" dirty="0"/>
              <a:t>After the Lord Jesus had spoken to them, he was taken up into heaven and he sat at the right hand of God. Then the disciples went out and preached everywhere, and the Lord worked with them and confirmed his word by the signs that accompanied it.</a:t>
            </a:r>
          </a:p>
          <a:p>
            <a:endParaRPr lang="en-US" dirty="0"/>
          </a:p>
          <a:p>
            <a:r>
              <a:rPr lang="en-US" dirty="0"/>
              <a:t>Shorter Ending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B906C-0D80-4788-8FFA-CE3A2AED73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40526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7CCC0A-0DA5-4627-A5FA-71FC009521D2}"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5B5D40-18B0-471D-9BEA-E915F224DC8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90935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59311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11786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152167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18831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95FD36-11D6-462D-A7D8-4368D2B3F5D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60131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224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Permutation</a:t>
            </a:r>
          </a:p>
          <a:p>
            <a:endParaRPr lang="en-US" dirty="0"/>
          </a:p>
          <a:p>
            <a:r>
              <a:rPr lang="en-US" dirty="0"/>
              <a:t>Permutation: Letters that are hard to distinguish from each other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B906C-0D80-4788-8FFA-CE3A2AED73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2909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04405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95292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4111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E088E8-EFA2-4056-BC48-5BBA00EA1FC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404AD-48CF-4CFF-8109-8002D1844D04}"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C395C-5B48-4BD7-8535-12B62F42418B}"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9B2C0-CA2D-4250-BA30-30D58836771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5B648C-E875-4209-A80B-AE79DA2E453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B1D192-6463-495C-8F7E-5ABAABFA682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5090" name="Rectangle 2"/>
          <p:cNvSpPr>
            <a:spLocks noGrp="1" noRot="1" noChangeAspect="1" noChangeArrowheads="1" noTextEdit="1"/>
          </p:cNvSpPr>
          <p:nvPr>
            <p:ph type="sldImg"/>
          </p:nvPr>
        </p:nvSpPr>
        <p:spPr>
          <a:ln/>
        </p:spPr>
      </p:sp>
      <p:sp>
        <p:nvSpPr>
          <p:cNvPr id="345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730E92-F56B-4A6C-99B4-1285472200A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7138" name="Rectangle 2"/>
          <p:cNvSpPr>
            <a:spLocks noGrp="1" noRot="1" noChangeAspect="1" noChangeArrowheads="1" noTextEdit="1"/>
          </p:cNvSpPr>
          <p:nvPr>
            <p:ph type="sldImg"/>
          </p:nvPr>
        </p:nvSpPr>
        <p:spPr>
          <a:ln/>
        </p:spPr>
      </p:sp>
      <p:sp>
        <p:nvSpPr>
          <p:cNvPr id="347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Christians wanted their</a:t>
            </a:r>
            <a:r>
              <a:rPr lang="en-US" baseline="0" dirty="0"/>
              <a:t> scriptures to be copied by everyone.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DB906C-0D80-4788-8FFA-CE3A2AED73B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696748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E7EE56-16AA-46F9-B7DB-AADBF736051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2C308A-E1E3-4F0C-9FD7-3190BD50A57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9186" name="Rectangle 2"/>
          <p:cNvSpPr>
            <a:spLocks noGrp="1" noRot="1" noChangeAspect="1" noChangeArrowheads="1" noTextEdit="1"/>
          </p:cNvSpPr>
          <p:nvPr>
            <p:ph type="sldImg"/>
          </p:nvPr>
        </p:nvSpPr>
        <p:spPr>
          <a:ln/>
        </p:spPr>
      </p:sp>
      <p:sp>
        <p:nvSpPr>
          <p:cNvPr id="349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469318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eaLnBrk="0" hangingPunct="0">
              <a:defRPr b="1">
                <a:solidFill>
                  <a:schemeClr val="tx1"/>
                </a:solidFill>
                <a:latin typeface="Verdana" pitchFamily="34" charset="0"/>
                <a:cs typeface="Arial" charset="0"/>
              </a:defRPr>
            </a:lvl1pPr>
            <a:lvl2pPr marL="742950" indent="-285750" eaLnBrk="0" hangingPunct="0">
              <a:defRPr b="1">
                <a:solidFill>
                  <a:schemeClr val="tx1"/>
                </a:solidFill>
                <a:latin typeface="Verdana" pitchFamily="34" charset="0"/>
                <a:cs typeface="Arial" charset="0"/>
              </a:defRPr>
            </a:lvl2pPr>
            <a:lvl3pPr marL="1143000" indent="-228600" eaLnBrk="0" hangingPunct="0">
              <a:defRPr b="1">
                <a:solidFill>
                  <a:schemeClr val="tx1"/>
                </a:solidFill>
                <a:latin typeface="Verdana" pitchFamily="34" charset="0"/>
                <a:cs typeface="Arial" charset="0"/>
              </a:defRPr>
            </a:lvl3pPr>
            <a:lvl4pPr marL="1600200" indent="-228600" eaLnBrk="0" hangingPunct="0">
              <a:defRPr b="1">
                <a:solidFill>
                  <a:schemeClr val="tx1"/>
                </a:solidFill>
                <a:latin typeface="Verdana" pitchFamily="34" charset="0"/>
                <a:cs typeface="Arial" charset="0"/>
              </a:defRPr>
            </a:lvl4pPr>
            <a:lvl5pPr marL="2057400" indent="-228600" eaLnBrk="0" hangingPunct="0">
              <a:defRPr b="1">
                <a:solidFill>
                  <a:schemeClr val="tx1"/>
                </a:solidFill>
                <a:latin typeface="Verdana" pitchFamily="34" charset="0"/>
                <a:cs typeface="Arial" charset="0"/>
              </a:defRPr>
            </a:lvl5pPr>
            <a:lvl6pPr marL="2514600" indent="-228600" eaLnBrk="0" fontAlgn="base" hangingPunct="0">
              <a:spcBef>
                <a:spcPct val="0"/>
              </a:spcBef>
              <a:spcAft>
                <a:spcPct val="0"/>
              </a:spcAft>
              <a:defRPr b="1">
                <a:solidFill>
                  <a:schemeClr val="tx1"/>
                </a:solidFill>
                <a:latin typeface="Verdana" pitchFamily="34" charset="0"/>
                <a:cs typeface="Arial" charset="0"/>
              </a:defRPr>
            </a:lvl6pPr>
            <a:lvl7pPr marL="2971800" indent="-228600" eaLnBrk="0" fontAlgn="base" hangingPunct="0">
              <a:spcBef>
                <a:spcPct val="0"/>
              </a:spcBef>
              <a:spcAft>
                <a:spcPct val="0"/>
              </a:spcAft>
              <a:defRPr b="1">
                <a:solidFill>
                  <a:schemeClr val="tx1"/>
                </a:solidFill>
                <a:latin typeface="Verdana" pitchFamily="34" charset="0"/>
                <a:cs typeface="Arial" charset="0"/>
              </a:defRPr>
            </a:lvl7pPr>
            <a:lvl8pPr marL="3429000" indent="-228600" eaLnBrk="0" fontAlgn="base" hangingPunct="0">
              <a:spcBef>
                <a:spcPct val="0"/>
              </a:spcBef>
              <a:spcAft>
                <a:spcPct val="0"/>
              </a:spcAft>
              <a:defRPr b="1">
                <a:solidFill>
                  <a:schemeClr val="tx1"/>
                </a:solidFill>
                <a:latin typeface="Verdana" pitchFamily="34" charset="0"/>
                <a:cs typeface="Arial" charset="0"/>
              </a:defRPr>
            </a:lvl8pPr>
            <a:lvl9pPr marL="3886200" indent="-228600" eaLnBrk="0" fontAlgn="base" hangingPunct="0">
              <a:spcBef>
                <a:spcPct val="0"/>
              </a:spcBef>
              <a:spcAft>
                <a:spcPct val="0"/>
              </a:spcAft>
              <a:defRPr b="1">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EDD5226-E5C8-426B-882A-EDA0AAB5CDC8}"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987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207477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eaLnBrk="0" hangingPunct="0">
              <a:defRPr b="1">
                <a:solidFill>
                  <a:schemeClr val="tx1"/>
                </a:solidFill>
                <a:latin typeface="Verdana" pitchFamily="34" charset="0"/>
                <a:cs typeface="Arial" charset="0"/>
              </a:defRPr>
            </a:lvl1pPr>
            <a:lvl2pPr marL="742950" indent="-285750" eaLnBrk="0" hangingPunct="0">
              <a:defRPr b="1">
                <a:solidFill>
                  <a:schemeClr val="tx1"/>
                </a:solidFill>
                <a:latin typeface="Verdana" pitchFamily="34" charset="0"/>
                <a:cs typeface="Arial" charset="0"/>
              </a:defRPr>
            </a:lvl2pPr>
            <a:lvl3pPr marL="1143000" indent="-228600" eaLnBrk="0" hangingPunct="0">
              <a:defRPr b="1">
                <a:solidFill>
                  <a:schemeClr val="tx1"/>
                </a:solidFill>
                <a:latin typeface="Verdana" pitchFamily="34" charset="0"/>
                <a:cs typeface="Arial" charset="0"/>
              </a:defRPr>
            </a:lvl3pPr>
            <a:lvl4pPr marL="1600200" indent="-228600" eaLnBrk="0" hangingPunct="0">
              <a:defRPr b="1">
                <a:solidFill>
                  <a:schemeClr val="tx1"/>
                </a:solidFill>
                <a:latin typeface="Verdana" pitchFamily="34" charset="0"/>
                <a:cs typeface="Arial" charset="0"/>
              </a:defRPr>
            </a:lvl4pPr>
            <a:lvl5pPr marL="2057400" indent="-228600" eaLnBrk="0" hangingPunct="0">
              <a:defRPr b="1">
                <a:solidFill>
                  <a:schemeClr val="tx1"/>
                </a:solidFill>
                <a:latin typeface="Verdana" pitchFamily="34" charset="0"/>
                <a:cs typeface="Arial" charset="0"/>
              </a:defRPr>
            </a:lvl5pPr>
            <a:lvl6pPr marL="2514600" indent="-228600" eaLnBrk="0" fontAlgn="base" hangingPunct="0">
              <a:spcBef>
                <a:spcPct val="0"/>
              </a:spcBef>
              <a:spcAft>
                <a:spcPct val="0"/>
              </a:spcAft>
              <a:defRPr b="1">
                <a:solidFill>
                  <a:schemeClr val="tx1"/>
                </a:solidFill>
                <a:latin typeface="Verdana" pitchFamily="34" charset="0"/>
                <a:cs typeface="Arial" charset="0"/>
              </a:defRPr>
            </a:lvl6pPr>
            <a:lvl7pPr marL="2971800" indent="-228600" eaLnBrk="0" fontAlgn="base" hangingPunct="0">
              <a:spcBef>
                <a:spcPct val="0"/>
              </a:spcBef>
              <a:spcAft>
                <a:spcPct val="0"/>
              </a:spcAft>
              <a:defRPr b="1">
                <a:solidFill>
                  <a:schemeClr val="tx1"/>
                </a:solidFill>
                <a:latin typeface="Verdana" pitchFamily="34" charset="0"/>
                <a:cs typeface="Arial" charset="0"/>
              </a:defRPr>
            </a:lvl7pPr>
            <a:lvl8pPr marL="3429000" indent="-228600" eaLnBrk="0" fontAlgn="base" hangingPunct="0">
              <a:spcBef>
                <a:spcPct val="0"/>
              </a:spcBef>
              <a:spcAft>
                <a:spcPct val="0"/>
              </a:spcAft>
              <a:defRPr b="1">
                <a:solidFill>
                  <a:schemeClr val="tx1"/>
                </a:solidFill>
                <a:latin typeface="Verdana" pitchFamily="34" charset="0"/>
                <a:cs typeface="Arial" charset="0"/>
              </a:defRPr>
            </a:lvl8pPr>
            <a:lvl9pPr marL="3886200" indent="-228600" eaLnBrk="0" fontAlgn="base" hangingPunct="0">
              <a:spcBef>
                <a:spcPct val="0"/>
              </a:spcBef>
              <a:spcAft>
                <a:spcPct val="0"/>
              </a:spcAft>
              <a:defRPr b="1">
                <a:solidFill>
                  <a:schemeClr val="tx1"/>
                </a:solidFill>
                <a:latin typeface="Verdana" pitchFamily="34" charset="0"/>
                <a:cs typeface="Arial"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8D4B0F3-25B2-4224-BAFF-F5EB99EBCDB6}" type="slidenum">
              <a:rPr kumimoji="0" lang="en-US" sz="1200" b="0" i="0" u="none" strike="noStrike" kern="1200" cap="none" spc="0" normalizeH="0" baseline="0" noProof="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295528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12166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B4282A-B593-4FB5-A950-7E5376DFE17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988367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6EE167-F688-47F9-BEF5-90F406B2D49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4209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60551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990955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092167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04246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919E5D-5ABF-4136-9BD1-73F42497B34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B6E52C-3EB4-4B3C-B2B4-3ED0191AF44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327857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09C74-8A2A-4AF6-9C54-AFC45E0083C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8DF07-85FC-48AA-9CB2-098AE6914A8C}"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416139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5521B26-5BAB-4B3D-87E3-48FA2B2EBBFD}"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F5398-6084-458C-A942-EFD894762B88}" type="slidenum">
              <a:rPr lang="en-US" smtClean="0"/>
              <a:t>‹#›</a:t>
            </a:fld>
            <a:endParaRPr lang="en-US"/>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8230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A5521B26-5BAB-4B3D-87E3-48FA2B2EBBFD}" type="datetimeFigureOut">
              <a:rPr lang="en-US" smtClean="0"/>
              <a:t>11/13/2021</a:t>
            </a:fld>
            <a:endParaRPr lang="en-US"/>
          </a:p>
        </p:txBody>
      </p:sp>
      <p:sp>
        <p:nvSpPr>
          <p:cNvPr id="9" name="Slide Number Placeholder 8"/>
          <p:cNvSpPr>
            <a:spLocks noGrp="1"/>
          </p:cNvSpPr>
          <p:nvPr>
            <p:ph type="sldNum" sz="quarter" idx="11"/>
          </p:nvPr>
        </p:nvSpPr>
        <p:spPr/>
        <p:txBody>
          <a:bodyPr/>
          <a:lstStyle/>
          <a:p>
            <a:fld id="{EA5F5398-6084-458C-A942-EFD894762B88}"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390746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521B26-5BAB-4B3D-87E3-48FA2B2EBBFD}"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F5398-6084-458C-A942-EFD894762B88}" type="slidenum">
              <a:rPr lang="en-US" smtClean="0"/>
              <a:t>‹#›</a:t>
            </a:fld>
            <a:endParaRPr lang="en-US"/>
          </a:p>
        </p:txBody>
      </p:sp>
    </p:spTree>
    <p:extLst>
      <p:ext uri="{BB962C8B-B14F-4D97-AF65-F5344CB8AC3E}">
        <p14:creationId xmlns:p14="http://schemas.microsoft.com/office/powerpoint/2010/main" val="3582304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521B26-5BAB-4B3D-87E3-48FA2B2EBBFD}"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F5398-6084-458C-A942-EFD894762B88}" type="slidenum">
              <a:rPr lang="en-US" smtClean="0"/>
              <a:t>‹#›</a:t>
            </a:fld>
            <a:endParaRPr lang="en-US"/>
          </a:p>
        </p:txBody>
      </p:sp>
    </p:spTree>
    <p:extLst>
      <p:ext uri="{BB962C8B-B14F-4D97-AF65-F5344CB8AC3E}">
        <p14:creationId xmlns:p14="http://schemas.microsoft.com/office/powerpoint/2010/main" val="1134803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609600" y="3699804"/>
            <a:ext cx="110744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609600" y="1433732"/>
            <a:ext cx="110744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951501"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278099" y="3550126"/>
            <a:ext cx="39624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6053797" y="3526302"/>
            <a:ext cx="6096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sz="1800"/>
          </a:p>
        </p:txBody>
      </p:sp>
      <p:sp>
        <p:nvSpPr>
          <p:cNvPr id="15" name="Date Placeholder 14"/>
          <p:cNvSpPr>
            <a:spLocks noGrp="1"/>
          </p:cNvSpPr>
          <p:nvPr>
            <p:ph type="dt" sz="half" idx="10"/>
          </p:nvPr>
        </p:nvSpPr>
        <p:spPr/>
        <p:txBody>
          <a:bodyPr/>
          <a:lstStyle/>
          <a:p>
            <a:fld id="{C3592F2D-2EB0-4D94-A723-A27DCCBEA70E}" type="datetimeFigureOut">
              <a:rPr lang="en-US" smtClean="0"/>
              <a:t>11/13/2021</a:t>
            </a:fld>
            <a:endParaRPr lang="en-US"/>
          </a:p>
        </p:txBody>
      </p:sp>
      <p:sp>
        <p:nvSpPr>
          <p:cNvPr id="16" name="Slide Number Placeholder 15"/>
          <p:cNvSpPr>
            <a:spLocks noGrp="1"/>
          </p:cNvSpPr>
          <p:nvPr>
            <p:ph type="sldNum" sz="quarter" idx="11"/>
          </p:nvPr>
        </p:nvSpPr>
        <p:spPr/>
        <p:txBody>
          <a:bodyPr/>
          <a:lstStyle/>
          <a:p>
            <a:fld id="{F6EABAD8-BABF-4BE9-AB59-C78570BB8457}"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773507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609600" y="1524000"/>
            <a:ext cx="109728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fld id="{C3592F2D-2EB0-4D94-A723-A27DCCBEA70E}" type="datetimeFigureOut">
              <a:rPr lang="en-US" smtClean="0"/>
              <a:t>11/13/2021</a:t>
            </a:fld>
            <a:endParaRPr lang="en-US"/>
          </a:p>
        </p:txBody>
      </p:sp>
      <p:sp>
        <p:nvSpPr>
          <p:cNvPr id="15" name="Slide Number Placeholder 14"/>
          <p:cNvSpPr>
            <a:spLocks noGrp="1"/>
          </p:cNvSpPr>
          <p:nvPr>
            <p:ph type="sldNum" sz="quarter" idx="15"/>
          </p:nvPr>
        </p:nvSpPr>
        <p:spPr/>
        <p:txBody>
          <a:bodyPr/>
          <a:lstStyle>
            <a:lvl1pPr algn="ctr">
              <a:defRPr/>
            </a:lvl1pPr>
          </a:lstStyle>
          <a:p>
            <a:fld id="{F6EABAD8-BABF-4BE9-AB59-C78570BB8457}" type="slidenum">
              <a:rPr lang="en-US" smtClean="0"/>
              <a:t>‹#›</a:t>
            </a:fld>
            <a:endParaRPr lang="en-US"/>
          </a:p>
        </p:txBody>
      </p:sp>
      <p:sp>
        <p:nvSpPr>
          <p:cNvPr id="16" name="Footer Placeholder 15"/>
          <p:cNvSpPr>
            <a:spLocks noGrp="1"/>
          </p:cNvSpPr>
          <p:nvPr>
            <p:ph type="ftr" sz="quarter" idx="16"/>
          </p:nvPr>
        </p:nvSpPr>
        <p:spPr/>
        <p:txBody>
          <a:bodyPr/>
          <a:lstStyle/>
          <a:p>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33248333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3592F2D-2EB0-4D94-A723-A27DCCBEA70E}"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EABAD8-BABF-4BE9-AB59-C78570BB8457}" type="slidenum">
              <a:rPr lang="en-US" smtClean="0"/>
              <a:t>‹#›</a:t>
            </a:fld>
            <a:endParaRPr lang="en-US"/>
          </a:p>
        </p:txBody>
      </p:sp>
      <p:sp>
        <p:nvSpPr>
          <p:cNvPr id="2" name="Title 1"/>
          <p:cNvSpPr>
            <a:spLocks noGrp="1"/>
          </p:cNvSpPr>
          <p:nvPr>
            <p:ph type="title"/>
          </p:nvPr>
        </p:nvSpPr>
        <p:spPr>
          <a:xfrm>
            <a:off x="914400" y="3505200"/>
            <a:ext cx="105664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914400" y="4958864"/>
            <a:ext cx="105664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914400" y="4916993"/>
            <a:ext cx="105664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8585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3592F2D-2EB0-4D94-A723-A27DCCBEA70E}"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6EABAD8-BABF-4BE9-AB59-C78570BB8457}" type="slidenum">
              <a:rPr lang="en-US" smtClean="0"/>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609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524000"/>
            <a:ext cx="5413248"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35105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F6EABAD8-BABF-4BE9-AB59-C78570BB8457}" type="slidenum">
              <a:rPr lang="en-US" smtClean="0"/>
              <a:t>‹#›</a:t>
            </a:fld>
            <a:endParaRPr lang="en-US"/>
          </a:p>
        </p:txBody>
      </p:sp>
      <p:sp>
        <p:nvSpPr>
          <p:cNvPr id="8" name="Footer Placeholder 7"/>
          <p:cNvSpPr>
            <a:spLocks noGrp="1"/>
          </p:cNvSpPr>
          <p:nvPr>
            <p:ph type="ftr" sz="quarter" idx="11"/>
          </p:nvPr>
        </p:nvSpPr>
        <p:spPr/>
        <p:txBody>
          <a:bodyPr/>
          <a:lstStyle/>
          <a:p>
            <a:endParaRPr lang="en-US"/>
          </a:p>
        </p:txBody>
      </p:sp>
      <p:sp>
        <p:nvSpPr>
          <p:cNvPr id="7" name="Date Placeholder 6"/>
          <p:cNvSpPr>
            <a:spLocks noGrp="1"/>
          </p:cNvSpPr>
          <p:nvPr>
            <p:ph type="dt" sz="half" idx="10"/>
          </p:nvPr>
        </p:nvSpPr>
        <p:spPr/>
        <p:txBody>
          <a:bodyPr/>
          <a:lstStyle/>
          <a:p>
            <a:fld id="{C3592F2D-2EB0-4D94-A723-A27DCCBEA70E}" type="datetimeFigureOut">
              <a:rPr lang="en-US" smtClean="0"/>
              <a:t>11/13/2021</a:t>
            </a:fld>
            <a:endParaRPr lang="en-US"/>
          </a:p>
        </p:txBody>
      </p:sp>
      <p:sp>
        <p:nvSpPr>
          <p:cNvPr id="3" name="Text Placeholder 2"/>
          <p:cNvSpPr>
            <a:spLocks noGrp="1"/>
          </p:cNvSpPr>
          <p:nvPr>
            <p:ph type="body" idx="1"/>
          </p:nvPr>
        </p:nvSpPr>
        <p:spPr>
          <a:xfrm>
            <a:off x="609600" y="1399593"/>
            <a:ext cx="5386917"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609600"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6199717" y="2201896"/>
            <a:ext cx="53848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609600" y="155448"/>
            <a:ext cx="109728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6197600" y="1399593"/>
            <a:ext cx="5386917"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750593"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39840" y="2180219"/>
            <a:ext cx="499872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47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3592F2D-2EB0-4D94-A723-A27DCCBEA70E}" type="datetimeFigureOut">
              <a:rPr lang="en-US" smtClean="0"/>
              <a:t>11/13/2021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6EABAD8-BABF-4BE9-AB59-C78570BB8457}" type="slidenum">
              <a:rPr lang="en-US" smtClean="0"/>
              <a:t>‹#›</a:t>
            </a:fld>
            <a:endParaRPr 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4032443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2398038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592F2D-2EB0-4D94-A723-A27DCCBEA70E}" type="datetimeFigureOut">
              <a:rPr lang="en-US" smtClean="0"/>
              <a:t>11/13/2021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6EABAD8-BABF-4BE9-AB59-C78570BB8457}" type="slidenum">
              <a:rPr lang="en-US" smtClean="0"/>
              <a:t>‹#›</a:t>
            </a:fld>
            <a:endParaRPr lang="en-US"/>
          </a:p>
        </p:txBody>
      </p:sp>
    </p:spTree>
    <p:extLst>
      <p:ext uri="{BB962C8B-B14F-4D97-AF65-F5344CB8AC3E}">
        <p14:creationId xmlns:p14="http://schemas.microsoft.com/office/powerpoint/2010/main" val="1351901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609600" y="457200"/>
            <a:ext cx="83312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9042400" y="1600200"/>
            <a:ext cx="2645664"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9042400" y="457200"/>
            <a:ext cx="26416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fld id="{C3592F2D-2EB0-4D94-A723-A27DCCBEA70E}" type="datetimeFigureOut">
              <a:rPr lang="en-US" smtClean="0"/>
              <a:t>11/13/2021</a:t>
            </a:fld>
            <a:endParaRPr lang="en-US"/>
          </a:p>
        </p:txBody>
      </p:sp>
      <p:sp>
        <p:nvSpPr>
          <p:cNvPr id="9" name="Slide Number Placeholder 8"/>
          <p:cNvSpPr>
            <a:spLocks noGrp="1"/>
          </p:cNvSpPr>
          <p:nvPr>
            <p:ph type="sldNum" sz="quarter" idx="15"/>
          </p:nvPr>
        </p:nvSpPr>
        <p:spPr/>
        <p:txBody>
          <a:bodyPr/>
          <a:lstStyle/>
          <a:p>
            <a:fld id="{F6EABAD8-BABF-4BE9-AB59-C78570BB8457}" type="slidenum">
              <a:rPr lang="en-US" smtClean="0"/>
              <a:t>‹#›</a:t>
            </a:fld>
            <a:endParaRPr lang="en-US"/>
          </a:p>
        </p:txBody>
      </p:sp>
      <p:sp>
        <p:nvSpPr>
          <p:cNvPr id="10" name="Footer Placeholder 9"/>
          <p:cNvSpPr>
            <a:spLocks noGrp="1"/>
          </p:cNvSpPr>
          <p:nvPr>
            <p:ph type="ftr" sz="quarter" idx="16"/>
          </p:nvPr>
        </p:nvSpPr>
        <p:spPr/>
        <p:txBody>
          <a:bodyPr/>
          <a:lstStyle/>
          <a:p>
            <a:endParaRPr lang="en-US"/>
          </a:p>
        </p:txBody>
      </p:sp>
    </p:spTree>
    <p:extLst>
      <p:ext uri="{BB962C8B-B14F-4D97-AF65-F5344CB8AC3E}">
        <p14:creationId xmlns:p14="http://schemas.microsoft.com/office/powerpoint/2010/main" val="2095556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9200" y="457200"/>
            <a:ext cx="2743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609600" y="457200"/>
            <a:ext cx="80264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8839200" y="1600200"/>
            <a:ext cx="27432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fld id="{C3592F2D-2EB0-4D94-A723-A27DCCBEA70E}" type="datetimeFigureOut">
              <a:rPr lang="en-US" smtClean="0"/>
              <a:t>11/13/2021</a:t>
            </a:fld>
            <a:endParaRPr lang="en-US"/>
          </a:p>
        </p:txBody>
      </p:sp>
      <p:sp>
        <p:nvSpPr>
          <p:cNvPr id="9" name="Slide Number Placeholder 8"/>
          <p:cNvSpPr>
            <a:spLocks noGrp="1"/>
          </p:cNvSpPr>
          <p:nvPr>
            <p:ph type="sldNum" sz="quarter" idx="11"/>
          </p:nvPr>
        </p:nvSpPr>
        <p:spPr/>
        <p:txBody>
          <a:bodyPr/>
          <a:lstStyle/>
          <a:p>
            <a:fld id="{F6EABAD8-BABF-4BE9-AB59-C78570BB8457}"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14697597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3592F2D-2EB0-4D94-A723-A27DCCBEA70E}"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EABAD8-BABF-4BE9-AB59-C78570BB8457}" type="slidenum">
              <a:rPr lang="en-US" smtClean="0"/>
              <a:t>‹#›</a:t>
            </a:fld>
            <a:endParaRPr lang="en-US"/>
          </a:p>
        </p:txBody>
      </p:sp>
    </p:spTree>
    <p:extLst>
      <p:ext uri="{BB962C8B-B14F-4D97-AF65-F5344CB8AC3E}">
        <p14:creationId xmlns:p14="http://schemas.microsoft.com/office/powerpoint/2010/main" val="22663666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3592F2D-2EB0-4D94-A723-A27DCCBEA70E}"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6EABAD8-BABF-4BE9-AB59-C78570BB8457}" type="slidenum">
              <a:rPr lang="en-US" smtClean="0"/>
              <a:t>‹#›</a:t>
            </a:fld>
            <a:endParaRPr lang="en-US"/>
          </a:p>
        </p:txBody>
      </p:sp>
    </p:spTree>
    <p:extLst>
      <p:ext uri="{BB962C8B-B14F-4D97-AF65-F5344CB8AC3E}">
        <p14:creationId xmlns:p14="http://schemas.microsoft.com/office/powerpoint/2010/main" val="41233855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6197600" y="1600201"/>
            <a:ext cx="5384800" cy="4530725"/>
          </a:xfrm>
        </p:spPr>
        <p:txBody>
          <a:bodyPr/>
          <a:lstStyle/>
          <a:p>
            <a:endParaRPr lang="en-US"/>
          </a:p>
        </p:txBody>
      </p:sp>
      <p:sp>
        <p:nvSpPr>
          <p:cNvPr id="5" name="Date Placeholder 4"/>
          <p:cNvSpPr>
            <a:spLocks noGrp="1"/>
          </p:cNvSpPr>
          <p:nvPr>
            <p:ph type="dt" sz="half" idx="10"/>
          </p:nvPr>
        </p:nvSpPr>
        <p:spPr>
          <a:xfrm>
            <a:off x="609600" y="6243638"/>
            <a:ext cx="28448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fld id="{9226B5E4-FC00-4E1D-9592-FABEB8112ED5}" type="slidenum">
              <a:rPr lang="en-US"/>
              <a:pPr/>
              <a:t>‹#›</a:t>
            </a:fld>
            <a:endParaRPr lang="en-US"/>
          </a:p>
        </p:txBody>
      </p:sp>
    </p:spTree>
    <p:extLst>
      <p:ext uri="{BB962C8B-B14F-4D97-AF65-F5344CB8AC3E}">
        <p14:creationId xmlns:p14="http://schemas.microsoft.com/office/powerpoint/2010/main" val="28570651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170" name="Group 2"/>
          <p:cNvGrpSpPr>
            <a:grpSpLocks/>
          </p:cNvGrpSpPr>
          <p:nvPr/>
        </p:nvGrpSpPr>
        <p:grpSpPr bwMode="auto">
          <a:xfrm>
            <a:off x="6288618" y="5345114"/>
            <a:ext cx="5903383" cy="1512887"/>
            <a:chOff x="2971" y="3367"/>
            <a:chExt cx="2789" cy="953"/>
          </a:xfrm>
        </p:grpSpPr>
        <p:sp>
          <p:nvSpPr>
            <p:cNvPr id="7171"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7172"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7173"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7174"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7175"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7176"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7177"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7178"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7179"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7180"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7181"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7182"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7183"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7184"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7185"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grpSp>
      <p:sp>
        <p:nvSpPr>
          <p:cNvPr id="7186" name="Rectangle 18"/>
          <p:cNvSpPr>
            <a:spLocks noGrp="1" noChangeArrowheads="1"/>
          </p:cNvSpPr>
          <p:nvPr>
            <p:ph type="ctrTitle" sz="quarter"/>
          </p:nvPr>
        </p:nvSpPr>
        <p:spPr>
          <a:xfrm>
            <a:off x="914400" y="1600200"/>
            <a:ext cx="10363200" cy="1828800"/>
          </a:xfrm>
        </p:spPr>
        <p:txBody>
          <a:bodyPr anchor="b"/>
          <a:lstStyle>
            <a:lvl1pPr>
              <a:defRPr sz="5700"/>
            </a:lvl1pPr>
          </a:lstStyle>
          <a:p>
            <a:pPr lvl="0"/>
            <a:r>
              <a:rPr lang="en-US" noProof="0"/>
              <a:t>Click to edit Master title style</a:t>
            </a:r>
          </a:p>
        </p:txBody>
      </p:sp>
      <p:sp>
        <p:nvSpPr>
          <p:cNvPr id="7187" name="Rectangle 19"/>
          <p:cNvSpPr>
            <a:spLocks noGrp="1" noChangeArrowheads="1"/>
          </p:cNvSpPr>
          <p:nvPr>
            <p:ph type="subTitle" sz="quarter" idx="1"/>
          </p:nvPr>
        </p:nvSpPr>
        <p:spPr>
          <a:xfrm>
            <a:off x="1828800" y="3733800"/>
            <a:ext cx="8534400" cy="1752600"/>
          </a:xfrm>
        </p:spPr>
        <p:txBody>
          <a:bodyPr/>
          <a:lstStyle>
            <a:lvl1pPr marL="0" indent="0" algn="ctr">
              <a:buFont typeface="Wingdings" pitchFamily="2" charset="2"/>
              <a:buNone/>
              <a:defRPr sz="3600"/>
            </a:lvl1pPr>
          </a:lstStyle>
          <a:p>
            <a:pPr lvl="0"/>
            <a:r>
              <a:rPr lang="en-US" noProof="0"/>
              <a:t>Click to edit Master subtitle style</a:t>
            </a:r>
          </a:p>
        </p:txBody>
      </p:sp>
      <p:sp>
        <p:nvSpPr>
          <p:cNvPr id="7188" name="Rectangle 20"/>
          <p:cNvSpPr>
            <a:spLocks noGrp="1" noChangeArrowheads="1"/>
          </p:cNvSpPr>
          <p:nvPr>
            <p:ph type="dt" sz="quarter" idx="2"/>
          </p:nvPr>
        </p:nvSpPr>
        <p:spPr/>
        <p:txBody>
          <a:bodyPr/>
          <a:lstStyle>
            <a:lvl1pPr>
              <a:defRPr/>
            </a:lvl1pPr>
          </a:lstStyle>
          <a:p>
            <a:endParaRPr lang="en-US">
              <a:solidFill>
                <a:srgbClr val="EAEAEA"/>
              </a:solidFill>
            </a:endParaRPr>
          </a:p>
        </p:txBody>
      </p:sp>
      <p:sp>
        <p:nvSpPr>
          <p:cNvPr id="7189" name="Rectangle 21"/>
          <p:cNvSpPr>
            <a:spLocks noGrp="1" noChangeArrowheads="1"/>
          </p:cNvSpPr>
          <p:nvPr>
            <p:ph type="ftr" sz="quarter" idx="3"/>
          </p:nvPr>
        </p:nvSpPr>
        <p:spPr/>
        <p:txBody>
          <a:bodyPr/>
          <a:lstStyle>
            <a:lvl1pPr>
              <a:defRPr/>
            </a:lvl1pPr>
          </a:lstStyle>
          <a:p>
            <a:endParaRPr lang="en-US">
              <a:solidFill>
                <a:srgbClr val="EAEAEA"/>
              </a:solidFill>
            </a:endParaRPr>
          </a:p>
        </p:txBody>
      </p:sp>
      <p:sp>
        <p:nvSpPr>
          <p:cNvPr id="7190" name="Rectangle 22"/>
          <p:cNvSpPr>
            <a:spLocks noGrp="1" noChangeArrowheads="1"/>
          </p:cNvSpPr>
          <p:nvPr>
            <p:ph type="sldNum" sz="quarter" idx="4"/>
          </p:nvPr>
        </p:nvSpPr>
        <p:spPr/>
        <p:txBody>
          <a:bodyPr/>
          <a:lstStyle>
            <a:lvl1pPr>
              <a:defRPr/>
            </a:lvl1pPr>
          </a:lstStyle>
          <a:p>
            <a:fld id="{884E94B7-B328-4D5E-962B-2643CA6F61B0}"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5109453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BFA30F55-F540-48F8-8E3D-3B9056CCCA6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683637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AF331FA0-46EC-4FF7-80B0-352703AFDADB}"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37217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B4667B19-6529-4C1A-9D35-5F909206B4F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65102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5521B26-5BAB-4B3D-87E3-48FA2B2EBBFD}"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F5398-6084-458C-A942-EFD894762B88}" type="slidenum">
              <a:rPr lang="en-US" smtClean="0"/>
              <a:t>‹#›</a:t>
            </a:fld>
            <a:endParaRPr lang="en-US"/>
          </a:p>
        </p:txBody>
      </p:sp>
    </p:spTree>
    <p:extLst>
      <p:ext uri="{BB962C8B-B14F-4D97-AF65-F5344CB8AC3E}">
        <p14:creationId xmlns:p14="http://schemas.microsoft.com/office/powerpoint/2010/main" val="3046486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EAEAEA"/>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EAEAEA"/>
              </a:solidFill>
            </a:endParaRPr>
          </a:p>
        </p:txBody>
      </p:sp>
      <p:sp>
        <p:nvSpPr>
          <p:cNvPr id="9" name="Slide Number Placeholder 8"/>
          <p:cNvSpPr>
            <a:spLocks noGrp="1"/>
          </p:cNvSpPr>
          <p:nvPr>
            <p:ph type="sldNum" sz="quarter" idx="12"/>
          </p:nvPr>
        </p:nvSpPr>
        <p:spPr/>
        <p:txBody>
          <a:bodyPr/>
          <a:lstStyle>
            <a:lvl1pPr>
              <a:defRPr/>
            </a:lvl1pPr>
          </a:lstStyle>
          <a:p>
            <a:fld id="{094C29DF-FC99-449B-B99F-3B232E1205F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3094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EAEAEA"/>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EAEAEA"/>
              </a:solidFill>
            </a:endParaRPr>
          </a:p>
        </p:txBody>
      </p:sp>
      <p:sp>
        <p:nvSpPr>
          <p:cNvPr id="5" name="Slide Number Placeholder 4"/>
          <p:cNvSpPr>
            <a:spLocks noGrp="1"/>
          </p:cNvSpPr>
          <p:nvPr>
            <p:ph type="sldNum" sz="quarter" idx="12"/>
          </p:nvPr>
        </p:nvSpPr>
        <p:spPr/>
        <p:txBody>
          <a:bodyPr/>
          <a:lstStyle>
            <a:lvl1pPr>
              <a:defRPr/>
            </a:lvl1pPr>
          </a:lstStyle>
          <a:p>
            <a:fld id="{0B871D87-359C-4AB3-BC1C-1720FAE50D5A}"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2071998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EAEAEA"/>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EAEAEA"/>
              </a:solidFill>
            </a:endParaRPr>
          </a:p>
        </p:txBody>
      </p:sp>
      <p:sp>
        <p:nvSpPr>
          <p:cNvPr id="4" name="Slide Number Placeholder 3"/>
          <p:cNvSpPr>
            <a:spLocks noGrp="1"/>
          </p:cNvSpPr>
          <p:nvPr>
            <p:ph type="sldNum" sz="quarter" idx="12"/>
          </p:nvPr>
        </p:nvSpPr>
        <p:spPr/>
        <p:txBody>
          <a:bodyPr/>
          <a:lstStyle>
            <a:lvl1pPr>
              <a:defRPr/>
            </a:lvl1pPr>
          </a:lstStyle>
          <a:p>
            <a:fld id="{9E6E55FC-BD63-4BCC-AF61-AFE53191C314}"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597881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D6CF2493-57C6-4DFD-892F-E2B5C123139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0242479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EAEAEA"/>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EAEAEA"/>
              </a:solidFill>
            </a:endParaRPr>
          </a:p>
        </p:txBody>
      </p:sp>
      <p:sp>
        <p:nvSpPr>
          <p:cNvPr id="7" name="Slide Number Placeholder 6"/>
          <p:cNvSpPr>
            <a:spLocks noGrp="1"/>
          </p:cNvSpPr>
          <p:nvPr>
            <p:ph type="sldNum" sz="quarter" idx="12"/>
          </p:nvPr>
        </p:nvSpPr>
        <p:spPr/>
        <p:txBody>
          <a:bodyPr/>
          <a:lstStyle>
            <a:lvl1pPr>
              <a:defRPr/>
            </a:lvl1pPr>
          </a:lstStyle>
          <a:p>
            <a:fld id="{342AA39F-D5E8-4FA6-A22A-615234AF5C9F}"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921201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A962625E-2C30-4ED6-AC36-FCCEBFF47B0C}"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33913987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p:txBody>
          <a:bodyPr/>
          <a:lstStyle>
            <a:lvl1pPr>
              <a:defRPr/>
            </a:lvl1pPr>
          </a:lstStyle>
          <a:p>
            <a:fld id="{89DEC74C-7108-4956-9484-3509E338EDEE}"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14797554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25A4CC-B664-4286-B5C9-C624818FE0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31813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727777-3604-45A5-A0C0-3D6129640C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7996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EF39C45-5E70-48AD-B91A-A832D4C8A1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00676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521B26-5BAB-4B3D-87E3-48FA2B2EBBFD}"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F5398-6084-458C-A942-EFD894762B88}" type="slidenum">
              <a:rPr lang="en-US" smtClean="0"/>
              <a:t>‹#›</a:t>
            </a:fld>
            <a:endParaRPr lang="en-US"/>
          </a:p>
        </p:txBody>
      </p:sp>
    </p:spTree>
    <p:extLst>
      <p:ext uri="{BB962C8B-B14F-4D97-AF65-F5344CB8AC3E}">
        <p14:creationId xmlns:p14="http://schemas.microsoft.com/office/powerpoint/2010/main" val="20574214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3AC4AC-E91B-4C1A-A075-003B70C9E60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10072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51BC5D8-80D5-4B0E-9664-05DD209F7C0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66458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B9CA376-9EC2-4DF5-8130-0FA3BD0279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03598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5F7380B3-7AE5-48BC-A313-DFE9F7E8B7C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56426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0AA98DC-60FA-4C86-ADCF-32A94719C59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73235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D8EA25-3981-4FF5-922A-26645E61E5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40617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79520D-E8E0-4EC6-B9D9-2EFF3FCAA72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09024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DAB2A28-1B9A-463E-8327-3A29B6B30BE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892519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fld id="{98CA5A91-1540-4B72-B65C-75F8A4D953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46395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7634" name="Group 2"/>
          <p:cNvGrpSpPr>
            <a:grpSpLocks/>
          </p:cNvGrpSpPr>
          <p:nvPr/>
        </p:nvGrpSpPr>
        <p:grpSpPr bwMode="auto">
          <a:xfrm>
            <a:off x="0" y="0"/>
            <a:ext cx="7823200" cy="6858000"/>
            <a:chOff x="0" y="0"/>
            <a:chExt cx="3696" cy="4320"/>
          </a:xfrm>
        </p:grpSpPr>
        <p:sp>
          <p:nvSpPr>
            <p:cNvPr id="197635" name="Rectangle 3"/>
            <p:cNvSpPr>
              <a:spLocks noChangeArrowheads="1"/>
            </p:cNvSpPr>
            <p:nvPr/>
          </p:nvSpPr>
          <p:spPr bwMode="auto">
            <a:xfrm>
              <a:off x="0" y="0"/>
              <a:ext cx="2880" cy="43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a:solidFill>
                  <a:srgbClr val="003366"/>
                </a:solidFill>
                <a:latin typeface="Times New Roman" pitchFamily="18" charset="0"/>
              </a:endParaRPr>
            </a:p>
          </p:txBody>
        </p:sp>
        <p:sp>
          <p:nvSpPr>
            <p:cNvPr id="197636" name="AutoShape 4"/>
            <p:cNvSpPr>
              <a:spLocks noChangeArrowheads="1"/>
            </p:cNvSpPr>
            <p:nvPr/>
          </p:nvSpPr>
          <p:spPr bwMode="white">
            <a:xfrm>
              <a:off x="432" y="624"/>
              <a:ext cx="3264" cy="1200"/>
            </a:xfrm>
            <a:prstGeom prst="roundRect">
              <a:avLst>
                <a:gd name="adj" fmla="val 50000"/>
              </a:avLst>
            </a:prstGeom>
            <a:solidFill>
              <a:schemeClr val="bg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kumimoji="1" lang="en-US" sz="2400">
                <a:solidFill>
                  <a:srgbClr val="003366"/>
                </a:solidFill>
                <a:latin typeface="Times New Roman" pitchFamily="18" charset="0"/>
              </a:endParaRPr>
            </a:p>
          </p:txBody>
        </p:sp>
      </p:grpSp>
      <p:sp>
        <p:nvSpPr>
          <p:cNvPr id="197640" name="Rectangle 8"/>
          <p:cNvSpPr>
            <a:spLocks noGrp="1" noChangeArrowheads="1"/>
          </p:cNvSpPr>
          <p:nvPr>
            <p:ph type="subTitle" idx="1"/>
          </p:nvPr>
        </p:nvSpPr>
        <p:spPr>
          <a:xfrm>
            <a:off x="6231467" y="2927350"/>
            <a:ext cx="5350933" cy="1822450"/>
          </a:xfrm>
        </p:spPr>
        <p:txBody>
          <a:bodyPr anchor="b"/>
          <a:lstStyle>
            <a:lvl1pPr marL="0" indent="0">
              <a:buFont typeface="Wingdings" pitchFamily="2" charset="2"/>
              <a:buNone/>
              <a:defRPr>
                <a:solidFill>
                  <a:schemeClr val="tx2"/>
                </a:solidFill>
              </a:defRPr>
            </a:lvl1pPr>
          </a:lstStyle>
          <a:p>
            <a:pPr lvl="0"/>
            <a:r>
              <a:rPr lang="en-US" noProof="0"/>
              <a:t>Click to edit Master subtitle style</a:t>
            </a:r>
          </a:p>
        </p:txBody>
      </p:sp>
      <p:sp>
        <p:nvSpPr>
          <p:cNvPr id="197641" name="Rectangle 9"/>
          <p:cNvSpPr>
            <a:spLocks noGrp="1" noChangeArrowheads="1"/>
          </p:cNvSpPr>
          <p:nvPr>
            <p:ph type="dt" sz="quarter" idx="2"/>
          </p:nvPr>
        </p:nvSpPr>
        <p:spPr/>
        <p:txBody>
          <a:bodyPr/>
          <a:lstStyle>
            <a:lvl1pPr>
              <a:defRPr>
                <a:solidFill>
                  <a:schemeClr val="bg1"/>
                </a:solidFill>
              </a:defRPr>
            </a:lvl1pPr>
          </a:lstStyle>
          <a:p>
            <a:endParaRPr lang="en-US">
              <a:solidFill>
                <a:srgbClr val="FFFFFF"/>
              </a:solidFill>
            </a:endParaRPr>
          </a:p>
        </p:txBody>
      </p:sp>
      <p:sp>
        <p:nvSpPr>
          <p:cNvPr id="197642" name="Rectangle 10"/>
          <p:cNvSpPr>
            <a:spLocks noGrp="1" noChangeArrowheads="1"/>
          </p:cNvSpPr>
          <p:nvPr>
            <p:ph type="ftr" sz="quarter" idx="3"/>
          </p:nvPr>
        </p:nvSpPr>
        <p:spPr/>
        <p:txBody>
          <a:bodyPr/>
          <a:lstStyle>
            <a:lvl1pPr algn="r">
              <a:defRPr/>
            </a:lvl1pPr>
          </a:lstStyle>
          <a:p>
            <a:endParaRPr lang="en-US">
              <a:solidFill>
                <a:srgbClr val="003366"/>
              </a:solidFill>
            </a:endParaRPr>
          </a:p>
        </p:txBody>
      </p:sp>
      <p:sp>
        <p:nvSpPr>
          <p:cNvPr id="197643" name="Rectangle 11"/>
          <p:cNvSpPr>
            <a:spLocks noGrp="1" noChangeArrowheads="1"/>
          </p:cNvSpPr>
          <p:nvPr>
            <p:ph type="sldNum" sz="quarter" idx="4"/>
          </p:nvPr>
        </p:nvSpPr>
        <p:spPr>
          <a:xfrm>
            <a:off x="101601" y="6248400"/>
            <a:ext cx="783167" cy="488950"/>
          </a:xfrm>
        </p:spPr>
        <p:txBody>
          <a:bodyPr anchorCtr="0"/>
          <a:lstStyle>
            <a:lvl1pPr>
              <a:defRPr/>
            </a:lvl1pPr>
          </a:lstStyle>
          <a:p>
            <a:fld id="{0E95CCC0-4128-4BCD-952F-25AE37FDDE19}" type="slidenum">
              <a:rPr lang="en-US">
                <a:solidFill>
                  <a:srgbClr val="FFFFFF"/>
                </a:solidFill>
              </a:rPr>
              <a:pPr/>
              <a:t>‹#›</a:t>
            </a:fld>
            <a:endParaRPr lang="en-US">
              <a:solidFill>
                <a:srgbClr val="FFFFFF"/>
              </a:solidFill>
            </a:endParaRPr>
          </a:p>
        </p:txBody>
      </p:sp>
      <p:sp>
        <p:nvSpPr>
          <p:cNvPr id="197644" name="AutoShape 12"/>
          <p:cNvSpPr>
            <a:spLocks noGrp="1" noChangeArrowheads="1"/>
          </p:cNvSpPr>
          <p:nvPr>
            <p:ph type="ctrTitle" sz="quarter"/>
          </p:nvPr>
        </p:nvSpPr>
        <p:spPr>
          <a:xfrm>
            <a:off x="914400" y="990600"/>
            <a:ext cx="10972800" cy="1905000"/>
          </a:xfrm>
          <a:prstGeom prst="roundRect">
            <a:avLst>
              <a:gd name="adj" fmla="val 50000"/>
            </a:avLst>
          </a:prstGeom>
        </p:spPr>
        <p:txBody>
          <a:bodyPr anchor="ctr"/>
          <a:lstStyle>
            <a:lvl1pPr algn="ctr">
              <a:defRPr>
                <a:solidFill>
                  <a:schemeClr val="tx1"/>
                </a:solidFill>
              </a:defRPr>
            </a:lvl1pPr>
          </a:lstStyle>
          <a:p>
            <a:pPr lvl="0"/>
            <a:r>
              <a:rPr lang="en-US" noProof="0"/>
              <a:t>Click to edit Master title style</a:t>
            </a:r>
          </a:p>
        </p:txBody>
      </p:sp>
    </p:spTree>
    <p:extLst>
      <p:ext uri="{BB962C8B-B14F-4D97-AF65-F5344CB8AC3E}">
        <p14:creationId xmlns:p14="http://schemas.microsoft.com/office/powerpoint/2010/main" val="3447271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5521B26-5BAB-4B3D-87E3-48FA2B2EBBFD}" type="datetimeFigureOut">
              <a:rPr lang="en-US" smtClean="0"/>
              <a:t>11/13/2021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5F5398-6084-458C-A942-EFD894762B88}" type="slidenum">
              <a:rPr lang="en-US" smtClean="0"/>
              <a:t>‹#›</a:t>
            </a:fld>
            <a:endParaRPr lang="en-US"/>
          </a:p>
        </p:txBody>
      </p:sp>
    </p:spTree>
    <p:extLst>
      <p:ext uri="{BB962C8B-B14F-4D97-AF65-F5344CB8AC3E}">
        <p14:creationId xmlns:p14="http://schemas.microsoft.com/office/powerpoint/2010/main" val="27062284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B5BDC1D8-3656-43D4-B469-E5248B2CD0D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088950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48B059E4-73D1-4B56-8FB5-07BDC8277FB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890535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1" y="2362201"/>
            <a:ext cx="5027084"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7884" y="2362201"/>
            <a:ext cx="502708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34BE34B7-8918-417F-82A1-44F1A686630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507734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3366"/>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3366"/>
              </a:solidFill>
            </a:endParaRPr>
          </a:p>
        </p:txBody>
      </p:sp>
      <p:sp>
        <p:nvSpPr>
          <p:cNvPr id="9" name="Slide Number Placeholder 8"/>
          <p:cNvSpPr>
            <a:spLocks noGrp="1"/>
          </p:cNvSpPr>
          <p:nvPr>
            <p:ph type="sldNum" sz="quarter" idx="12"/>
          </p:nvPr>
        </p:nvSpPr>
        <p:spPr/>
        <p:txBody>
          <a:bodyPr/>
          <a:lstStyle>
            <a:lvl1pPr>
              <a:defRPr/>
            </a:lvl1pPr>
          </a:lstStyle>
          <a:p>
            <a:fld id="{882C45EE-DE3B-4C79-B948-C0A2D5DE6D9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864768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3366"/>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3366"/>
              </a:solidFill>
            </a:endParaRPr>
          </a:p>
        </p:txBody>
      </p:sp>
      <p:sp>
        <p:nvSpPr>
          <p:cNvPr id="5" name="Slide Number Placeholder 4"/>
          <p:cNvSpPr>
            <a:spLocks noGrp="1"/>
          </p:cNvSpPr>
          <p:nvPr>
            <p:ph type="sldNum" sz="quarter" idx="12"/>
          </p:nvPr>
        </p:nvSpPr>
        <p:spPr/>
        <p:txBody>
          <a:bodyPr/>
          <a:lstStyle>
            <a:lvl1pPr>
              <a:defRPr/>
            </a:lvl1pPr>
          </a:lstStyle>
          <a:p>
            <a:fld id="{AEB8AB17-C3A7-4FC6-98CE-A652267B5AD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934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3366"/>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3366"/>
              </a:solidFill>
            </a:endParaRPr>
          </a:p>
        </p:txBody>
      </p:sp>
      <p:sp>
        <p:nvSpPr>
          <p:cNvPr id="4" name="Slide Number Placeholder 3"/>
          <p:cNvSpPr>
            <a:spLocks noGrp="1"/>
          </p:cNvSpPr>
          <p:nvPr>
            <p:ph type="sldNum" sz="quarter" idx="12"/>
          </p:nvPr>
        </p:nvSpPr>
        <p:spPr/>
        <p:txBody>
          <a:bodyPr/>
          <a:lstStyle>
            <a:lvl1pPr>
              <a:defRPr/>
            </a:lvl1pPr>
          </a:lstStyle>
          <a:p>
            <a:fld id="{80E5B2D8-B8CD-41CB-ADD1-3EB1C0FD06E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00753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08586F55-1EE1-4DDD-A84E-970F108BA24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247005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p:txBody>
          <a:bodyPr/>
          <a:lstStyle>
            <a:lvl1pPr>
              <a:defRPr/>
            </a:lvl1pPr>
          </a:lstStyle>
          <a:p>
            <a:fld id="{F936A660-C26D-4117-AAF5-0A3DB1669B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799830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96B05BB7-E40D-4F3D-9BE9-4EC1C994F7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4642322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40800" y="762001"/>
            <a:ext cx="26416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6000" y="762001"/>
            <a:ext cx="77216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3366"/>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3366"/>
              </a:solidFill>
            </a:endParaRPr>
          </a:p>
        </p:txBody>
      </p:sp>
      <p:sp>
        <p:nvSpPr>
          <p:cNvPr id="6" name="Slide Number Placeholder 5"/>
          <p:cNvSpPr>
            <a:spLocks noGrp="1"/>
          </p:cNvSpPr>
          <p:nvPr>
            <p:ph type="sldNum" sz="quarter" idx="12"/>
          </p:nvPr>
        </p:nvSpPr>
        <p:spPr/>
        <p:txBody>
          <a:bodyPr/>
          <a:lstStyle>
            <a:lvl1pPr>
              <a:defRPr/>
            </a:lvl1pPr>
          </a:lstStyle>
          <a:p>
            <a:fld id="{6E71A3D2-F3CE-4028-9C1B-5111047ACF4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19574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5521B26-5BAB-4B3D-87E3-48FA2B2EBBFD}" type="datetimeFigureOut">
              <a:rPr lang="en-US" smtClean="0"/>
              <a:t>11/13/2021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5F5398-6084-458C-A942-EFD894762B88}" type="slidenum">
              <a:rPr lang="en-US" smtClean="0"/>
              <a:t>‹#›</a:t>
            </a:fld>
            <a:endParaRPr lang="en-US"/>
          </a:p>
        </p:txBody>
      </p:sp>
    </p:spTree>
    <p:extLst>
      <p:ext uri="{BB962C8B-B14F-4D97-AF65-F5344CB8AC3E}">
        <p14:creationId xmlns:p14="http://schemas.microsoft.com/office/powerpoint/2010/main" val="35424049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Content Placeholder 2"/>
          <p:cNvSpPr>
            <a:spLocks noGrp="1"/>
          </p:cNvSpPr>
          <p:nvPr>
            <p:ph sz="half" idx="1"/>
          </p:nvPr>
        </p:nvSpPr>
        <p:spPr>
          <a:xfrm>
            <a:off x="1117601" y="2362200"/>
            <a:ext cx="10257367" cy="178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7601" y="4300539"/>
            <a:ext cx="10257367" cy="178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251201" y="6248401"/>
            <a:ext cx="2840567" cy="474663"/>
          </a:xfrm>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a:xfrm>
            <a:off x="7721600" y="6248401"/>
            <a:ext cx="3862917" cy="474663"/>
          </a:xfrm>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a:xfrm>
            <a:off x="112184" y="6242050"/>
            <a:ext cx="783167" cy="488950"/>
          </a:xfrm>
        </p:spPr>
        <p:txBody>
          <a:bodyPr/>
          <a:lstStyle>
            <a:lvl1pPr>
              <a:defRPr/>
            </a:lvl1pPr>
          </a:lstStyle>
          <a:p>
            <a:fld id="{500F56E4-A200-482F-8555-8B19CB743CB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137557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Text Placeholder 2"/>
          <p:cNvSpPr>
            <a:spLocks noGrp="1"/>
          </p:cNvSpPr>
          <p:nvPr>
            <p:ph type="body" sz="half" idx="1"/>
          </p:nvPr>
        </p:nvSpPr>
        <p:spPr>
          <a:xfrm>
            <a:off x="1117601" y="2362200"/>
            <a:ext cx="10257367" cy="178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17601" y="4300539"/>
            <a:ext cx="10257367" cy="178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251201" y="6248401"/>
            <a:ext cx="2840567" cy="474663"/>
          </a:xfrm>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a:xfrm>
            <a:off x="7721600" y="6248401"/>
            <a:ext cx="3862917" cy="474663"/>
          </a:xfrm>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a:xfrm>
            <a:off x="112184" y="6242050"/>
            <a:ext cx="783167" cy="488950"/>
          </a:xfrm>
        </p:spPr>
        <p:txBody>
          <a:bodyPr/>
          <a:lstStyle>
            <a:lvl1pPr>
              <a:defRPr/>
            </a:lvl1pPr>
          </a:lstStyle>
          <a:p>
            <a:fld id="{23A90F4D-8B15-449C-9EAB-796F24533CD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1823474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Content Placeholder 2"/>
          <p:cNvSpPr>
            <a:spLocks noGrp="1"/>
          </p:cNvSpPr>
          <p:nvPr>
            <p:ph sz="half" idx="1"/>
          </p:nvPr>
        </p:nvSpPr>
        <p:spPr>
          <a:xfrm>
            <a:off x="1117601" y="2362201"/>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47884" y="2362201"/>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251201" y="6248401"/>
            <a:ext cx="2840567" cy="474663"/>
          </a:xfrm>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a:xfrm>
            <a:off x="7721600" y="6248401"/>
            <a:ext cx="3862917" cy="474663"/>
          </a:xfrm>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a:xfrm>
            <a:off x="112184" y="6242050"/>
            <a:ext cx="783167" cy="488950"/>
          </a:xfrm>
        </p:spPr>
        <p:txBody>
          <a:bodyPr/>
          <a:lstStyle>
            <a:lvl1pPr>
              <a:defRPr/>
            </a:lvl1pPr>
          </a:lstStyle>
          <a:p>
            <a:fld id="{6497EC45-64C3-42AB-9CD5-E5858E2782B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284114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Text Placeholder 2"/>
          <p:cNvSpPr>
            <a:spLocks noGrp="1"/>
          </p:cNvSpPr>
          <p:nvPr>
            <p:ph type="body" sz="half" idx="1"/>
          </p:nvPr>
        </p:nvSpPr>
        <p:spPr>
          <a:xfrm>
            <a:off x="1117601" y="2362201"/>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47884" y="2362201"/>
            <a:ext cx="5027083"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251201" y="6248401"/>
            <a:ext cx="2840567" cy="474663"/>
          </a:xfrm>
        </p:spPr>
        <p:txBody>
          <a:bodyPr/>
          <a:lstStyle>
            <a:lvl1pPr>
              <a:defRPr/>
            </a:lvl1pPr>
          </a:lstStyle>
          <a:p>
            <a:endParaRPr lang="en-US">
              <a:solidFill>
                <a:srgbClr val="003366"/>
              </a:solidFill>
            </a:endParaRPr>
          </a:p>
        </p:txBody>
      </p:sp>
      <p:sp>
        <p:nvSpPr>
          <p:cNvPr id="6" name="Footer Placeholder 5"/>
          <p:cNvSpPr>
            <a:spLocks noGrp="1"/>
          </p:cNvSpPr>
          <p:nvPr>
            <p:ph type="ftr" sz="quarter" idx="11"/>
          </p:nvPr>
        </p:nvSpPr>
        <p:spPr>
          <a:xfrm>
            <a:off x="7721600" y="6248401"/>
            <a:ext cx="3862917" cy="474663"/>
          </a:xfrm>
        </p:spPr>
        <p:txBody>
          <a:bodyPr/>
          <a:lstStyle>
            <a:lvl1pPr>
              <a:defRPr/>
            </a:lvl1pPr>
          </a:lstStyle>
          <a:p>
            <a:endParaRPr lang="en-US">
              <a:solidFill>
                <a:srgbClr val="003366"/>
              </a:solidFill>
            </a:endParaRPr>
          </a:p>
        </p:txBody>
      </p:sp>
      <p:sp>
        <p:nvSpPr>
          <p:cNvPr id="7" name="Slide Number Placeholder 6"/>
          <p:cNvSpPr>
            <a:spLocks noGrp="1"/>
          </p:cNvSpPr>
          <p:nvPr>
            <p:ph type="sldNum" sz="quarter" idx="12"/>
          </p:nvPr>
        </p:nvSpPr>
        <p:spPr>
          <a:xfrm>
            <a:off x="112184" y="6242050"/>
            <a:ext cx="783167" cy="488950"/>
          </a:xfrm>
        </p:spPr>
        <p:txBody>
          <a:bodyPr/>
          <a:lstStyle>
            <a:lvl1pPr>
              <a:defRPr/>
            </a:lvl1pPr>
          </a:lstStyle>
          <a:p>
            <a:fld id="{E71146C4-B77C-4C37-9F72-74FD9CA57E6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738932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762000"/>
            <a:ext cx="10566400" cy="1143000"/>
          </a:xfrm>
        </p:spPr>
        <p:txBody>
          <a:bodyPr/>
          <a:lstStyle/>
          <a:p>
            <a:r>
              <a:rPr lang="en-US"/>
              <a:t>Click to edit Master title style</a:t>
            </a:r>
          </a:p>
        </p:txBody>
      </p:sp>
      <p:sp>
        <p:nvSpPr>
          <p:cNvPr id="3" name="Text Placeholder 2"/>
          <p:cNvSpPr>
            <a:spLocks noGrp="1"/>
          </p:cNvSpPr>
          <p:nvPr>
            <p:ph type="body" sz="half" idx="1"/>
          </p:nvPr>
        </p:nvSpPr>
        <p:spPr>
          <a:xfrm>
            <a:off x="1117601" y="2362201"/>
            <a:ext cx="5027084" cy="372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347884" y="2362200"/>
            <a:ext cx="5027083" cy="1785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347884" y="4300539"/>
            <a:ext cx="5027083" cy="1785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3251201" y="6248401"/>
            <a:ext cx="2840567" cy="474663"/>
          </a:xfrm>
        </p:spPr>
        <p:txBody>
          <a:bodyPr/>
          <a:lstStyle>
            <a:lvl1pPr>
              <a:defRPr/>
            </a:lvl1pPr>
          </a:lstStyle>
          <a:p>
            <a:endParaRPr lang="en-US">
              <a:solidFill>
                <a:srgbClr val="003366"/>
              </a:solidFill>
            </a:endParaRPr>
          </a:p>
        </p:txBody>
      </p:sp>
      <p:sp>
        <p:nvSpPr>
          <p:cNvPr id="7" name="Footer Placeholder 6"/>
          <p:cNvSpPr>
            <a:spLocks noGrp="1"/>
          </p:cNvSpPr>
          <p:nvPr>
            <p:ph type="ftr" sz="quarter" idx="11"/>
          </p:nvPr>
        </p:nvSpPr>
        <p:spPr>
          <a:xfrm>
            <a:off x="7721600" y="6248401"/>
            <a:ext cx="3862917" cy="474663"/>
          </a:xfrm>
        </p:spPr>
        <p:txBody>
          <a:bodyPr/>
          <a:lstStyle>
            <a:lvl1pPr>
              <a:defRPr/>
            </a:lvl1pPr>
          </a:lstStyle>
          <a:p>
            <a:endParaRPr lang="en-US">
              <a:solidFill>
                <a:srgbClr val="003366"/>
              </a:solidFill>
            </a:endParaRPr>
          </a:p>
        </p:txBody>
      </p:sp>
      <p:sp>
        <p:nvSpPr>
          <p:cNvPr id="8" name="Slide Number Placeholder 7"/>
          <p:cNvSpPr>
            <a:spLocks noGrp="1"/>
          </p:cNvSpPr>
          <p:nvPr>
            <p:ph type="sldNum" sz="quarter" idx="12"/>
          </p:nvPr>
        </p:nvSpPr>
        <p:spPr>
          <a:xfrm>
            <a:off x="112184" y="6242050"/>
            <a:ext cx="783167" cy="488950"/>
          </a:xfrm>
        </p:spPr>
        <p:txBody>
          <a:bodyPr/>
          <a:lstStyle>
            <a:lvl1pPr>
              <a:defRPr/>
            </a:lvl1pPr>
          </a:lstStyle>
          <a:p>
            <a:fld id="{83EE5C95-FB28-4BBD-AFEA-F54101A4329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04420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D59D999-B1DA-4017-AE27-BA4CB6B7DD27}"/>
              </a:ext>
            </a:extLst>
          </p:cNvPr>
          <p:cNvGrpSpPr>
            <a:grpSpLocks/>
          </p:cNvGrpSpPr>
          <p:nvPr/>
        </p:nvGrpSpPr>
        <p:grpSpPr bwMode="auto">
          <a:xfrm>
            <a:off x="1" y="1"/>
            <a:ext cx="12189884" cy="6856413"/>
            <a:chOff x="0" y="0"/>
            <a:chExt cx="5759" cy="4319"/>
          </a:xfrm>
        </p:grpSpPr>
        <p:sp>
          <p:nvSpPr>
            <p:cNvPr id="5" name="Freeform 3">
              <a:extLst>
                <a:ext uri="{FF2B5EF4-FFF2-40B4-BE49-F238E27FC236}">
                  <a16:creationId xmlns:a16="http://schemas.microsoft.com/office/drawing/2014/main" id="{88874585-C8C2-4A1B-9DE4-E72D17D409C0}"/>
                </a:ext>
              </a:extLst>
            </p:cNvPr>
            <p:cNvSpPr>
              <a:spLocks/>
            </p:cNvSpPr>
            <p:nvPr/>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grpSp>
          <p:nvGrpSpPr>
            <p:cNvPr id="6" name="Group 4">
              <a:extLst>
                <a:ext uri="{FF2B5EF4-FFF2-40B4-BE49-F238E27FC236}">
                  <a16:creationId xmlns:a16="http://schemas.microsoft.com/office/drawing/2014/main" id="{B478F491-C969-4D1E-905A-B8BDBB114333}"/>
                </a:ext>
              </a:extLst>
            </p:cNvPr>
            <p:cNvGrpSpPr>
              <a:grpSpLocks/>
            </p:cNvGrpSpPr>
            <p:nvPr userDrawn="1"/>
          </p:nvGrpSpPr>
          <p:grpSpPr bwMode="auto">
            <a:xfrm>
              <a:off x="0" y="0"/>
              <a:ext cx="5759" cy="4319"/>
              <a:chOff x="0" y="0"/>
              <a:chExt cx="5759" cy="4319"/>
            </a:xfrm>
          </p:grpSpPr>
          <p:sp>
            <p:nvSpPr>
              <p:cNvPr id="7" name="Freeform 5">
                <a:extLst>
                  <a:ext uri="{FF2B5EF4-FFF2-40B4-BE49-F238E27FC236}">
                    <a16:creationId xmlns:a16="http://schemas.microsoft.com/office/drawing/2014/main" id="{0D9DC98D-6376-423A-8F8F-AC1ADC36512D}"/>
                  </a:ext>
                </a:extLst>
              </p:cNvPr>
              <p:cNvSpPr>
                <a:spLocks/>
              </p:cNvSpPr>
              <p:nvPr/>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8" name="Freeform 6">
                <a:extLst>
                  <a:ext uri="{FF2B5EF4-FFF2-40B4-BE49-F238E27FC236}">
                    <a16:creationId xmlns:a16="http://schemas.microsoft.com/office/drawing/2014/main" id="{E6D5865C-E248-4458-A50D-D8686FAD132D}"/>
                  </a:ext>
                </a:extLst>
              </p:cNvPr>
              <p:cNvSpPr>
                <a:spLocks/>
              </p:cNvSpPr>
              <p:nvPr/>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9" name="Freeform 7">
                <a:extLst>
                  <a:ext uri="{FF2B5EF4-FFF2-40B4-BE49-F238E27FC236}">
                    <a16:creationId xmlns:a16="http://schemas.microsoft.com/office/drawing/2014/main" id="{137DDB15-04B7-4898-8EFA-1E101747DFEA}"/>
                  </a:ext>
                </a:extLst>
              </p:cNvPr>
              <p:cNvSpPr>
                <a:spLocks/>
              </p:cNvSpPr>
              <p:nvPr/>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 name="Freeform 8">
                <a:extLst>
                  <a:ext uri="{FF2B5EF4-FFF2-40B4-BE49-F238E27FC236}">
                    <a16:creationId xmlns:a16="http://schemas.microsoft.com/office/drawing/2014/main" id="{FA712C08-5D9C-416B-BA70-82C670CC4CF7}"/>
                  </a:ext>
                </a:extLst>
              </p:cNvPr>
              <p:cNvSpPr>
                <a:spLocks/>
              </p:cNvSpPr>
              <p:nvPr/>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1" name="Freeform 9">
                <a:extLst>
                  <a:ext uri="{FF2B5EF4-FFF2-40B4-BE49-F238E27FC236}">
                    <a16:creationId xmlns:a16="http://schemas.microsoft.com/office/drawing/2014/main" id="{A33C7043-6CF7-4CCA-B6EA-900841B894BB}"/>
                  </a:ext>
                </a:extLst>
              </p:cNvPr>
              <p:cNvSpPr>
                <a:spLocks/>
              </p:cNvSpPr>
              <p:nvPr/>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2" name="Freeform 10">
                <a:extLst>
                  <a:ext uri="{FF2B5EF4-FFF2-40B4-BE49-F238E27FC236}">
                    <a16:creationId xmlns:a16="http://schemas.microsoft.com/office/drawing/2014/main" id="{9C3459DC-824E-499E-865D-00622CE40072}"/>
                  </a:ext>
                </a:extLst>
              </p:cNvPr>
              <p:cNvSpPr>
                <a:spLocks/>
              </p:cNvSpPr>
              <p:nvPr/>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3" name="Freeform 11">
                <a:extLst>
                  <a:ext uri="{FF2B5EF4-FFF2-40B4-BE49-F238E27FC236}">
                    <a16:creationId xmlns:a16="http://schemas.microsoft.com/office/drawing/2014/main" id="{3E6365FA-2BF2-43F5-B041-B975B989B5BC}"/>
                  </a:ext>
                </a:extLst>
              </p:cNvPr>
              <p:cNvSpPr>
                <a:spLocks/>
              </p:cNvSpPr>
              <p:nvPr/>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4" name="Freeform 12">
                <a:extLst>
                  <a:ext uri="{FF2B5EF4-FFF2-40B4-BE49-F238E27FC236}">
                    <a16:creationId xmlns:a16="http://schemas.microsoft.com/office/drawing/2014/main" id="{DA78318D-66A3-4CD9-AB98-6049F1FAE3D7}"/>
                  </a:ext>
                </a:extLst>
              </p:cNvPr>
              <p:cNvSpPr>
                <a:spLocks/>
              </p:cNvSpPr>
              <p:nvPr/>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5" name="Freeform 13">
                <a:extLst>
                  <a:ext uri="{FF2B5EF4-FFF2-40B4-BE49-F238E27FC236}">
                    <a16:creationId xmlns:a16="http://schemas.microsoft.com/office/drawing/2014/main" id="{DEEB9FA6-5F43-4E4E-B0C0-F6A9DC267CF4}"/>
                  </a:ext>
                </a:extLst>
              </p:cNvPr>
              <p:cNvSpPr>
                <a:spLocks/>
              </p:cNvSpPr>
              <p:nvPr/>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6" name="Freeform 14">
                <a:extLst>
                  <a:ext uri="{FF2B5EF4-FFF2-40B4-BE49-F238E27FC236}">
                    <a16:creationId xmlns:a16="http://schemas.microsoft.com/office/drawing/2014/main" id="{4F3A3C01-DACC-414E-AF88-B01F536CF940}"/>
                  </a:ext>
                </a:extLst>
              </p:cNvPr>
              <p:cNvSpPr>
                <a:spLocks/>
              </p:cNvSpPr>
              <p:nvPr/>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7" name="Freeform 15">
                <a:extLst>
                  <a:ext uri="{FF2B5EF4-FFF2-40B4-BE49-F238E27FC236}">
                    <a16:creationId xmlns:a16="http://schemas.microsoft.com/office/drawing/2014/main" id="{F06585D3-F8FB-4B19-8477-F8834A48EDBB}"/>
                  </a:ext>
                </a:extLst>
              </p:cNvPr>
              <p:cNvSpPr>
                <a:spLocks/>
              </p:cNvSpPr>
              <p:nvPr/>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8" name="Freeform 16">
                <a:extLst>
                  <a:ext uri="{FF2B5EF4-FFF2-40B4-BE49-F238E27FC236}">
                    <a16:creationId xmlns:a16="http://schemas.microsoft.com/office/drawing/2014/main" id="{FF89EC1B-9E02-4F00-82BD-63F223EF975E}"/>
                  </a:ext>
                </a:extLst>
              </p:cNvPr>
              <p:cNvSpPr>
                <a:spLocks/>
              </p:cNvSpPr>
              <p:nvPr/>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9" name="Freeform 17">
                <a:extLst>
                  <a:ext uri="{FF2B5EF4-FFF2-40B4-BE49-F238E27FC236}">
                    <a16:creationId xmlns:a16="http://schemas.microsoft.com/office/drawing/2014/main" id="{BDBB6D52-0476-4784-8FA2-94381E9A6A36}"/>
                  </a:ext>
                </a:extLst>
              </p:cNvPr>
              <p:cNvSpPr>
                <a:spLocks/>
              </p:cNvSpPr>
              <p:nvPr/>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0" name="Freeform 18">
                <a:extLst>
                  <a:ext uri="{FF2B5EF4-FFF2-40B4-BE49-F238E27FC236}">
                    <a16:creationId xmlns:a16="http://schemas.microsoft.com/office/drawing/2014/main" id="{A7C3EE0A-4D54-43EB-A09C-C9E6AE8B0BCC}"/>
                  </a:ext>
                </a:extLst>
              </p:cNvPr>
              <p:cNvSpPr>
                <a:spLocks/>
              </p:cNvSpPr>
              <p:nvPr/>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1" name="Freeform 19">
                <a:extLst>
                  <a:ext uri="{FF2B5EF4-FFF2-40B4-BE49-F238E27FC236}">
                    <a16:creationId xmlns:a16="http://schemas.microsoft.com/office/drawing/2014/main" id="{B2B74A52-CF33-4085-A837-088FAB6F14DC}"/>
                  </a:ext>
                </a:extLst>
              </p:cNvPr>
              <p:cNvSpPr>
                <a:spLocks/>
              </p:cNvSpPr>
              <p:nvPr/>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2" name="Freeform 20">
                <a:extLst>
                  <a:ext uri="{FF2B5EF4-FFF2-40B4-BE49-F238E27FC236}">
                    <a16:creationId xmlns:a16="http://schemas.microsoft.com/office/drawing/2014/main" id="{762D08AF-B405-4719-8088-9A6BABA1635F}"/>
                  </a:ext>
                </a:extLst>
              </p:cNvPr>
              <p:cNvSpPr>
                <a:spLocks/>
              </p:cNvSpPr>
              <p:nvPr/>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3" name="Freeform 21">
                <a:extLst>
                  <a:ext uri="{FF2B5EF4-FFF2-40B4-BE49-F238E27FC236}">
                    <a16:creationId xmlns:a16="http://schemas.microsoft.com/office/drawing/2014/main" id="{9916F435-BC1F-4987-A347-B597B1434E15}"/>
                  </a:ext>
                </a:extLst>
              </p:cNvPr>
              <p:cNvSpPr>
                <a:spLocks/>
              </p:cNvSpPr>
              <p:nvPr/>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4" name="Freeform 22">
                <a:extLst>
                  <a:ext uri="{FF2B5EF4-FFF2-40B4-BE49-F238E27FC236}">
                    <a16:creationId xmlns:a16="http://schemas.microsoft.com/office/drawing/2014/main" id="{D8F3FC27-7DD2-4796-A63A-201E139A2CFA}"/>
                  </a:ext>
                </a:extLst>
              </p:cNvPr>
              <p:cNvSpPr>
                <a:spLocks/>
              </p:cNvSpPr>
              <p:nvPr/>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5" name="Freeform 23">
                <a:extLst>
                  <a:ext uri="{FF2B5EF4-FFF2-40B4-BE49-F238E27FC236}">
                    <a16:creationId xmlns:a16="http://schemas.microsoft.com/office/drawing/2014/main" id="{D4223BDF-F94E-4820-A2B4-5C2B7C998273}"/>
                  </a:ext>
                </a:extLst>
              </p:cNvPr>
              <p:cNvSpPr>
                <a:spLocks/>
              </p:cNvSpPr>
              <p:nvPr/>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6" name="Freeform 24">
                <a:extLst>
                  <a:ext uri="{FF2B5EF4-FFF2-40B4-BE49-F238E27FC236}">
                    <a16:creationId xmlns:a16="http://schemas.microsoft.com/office/drawing/2014/main" id="{51B223B7-D935-43C3-AD69-10B41CF28EEB}"/>
                  </a:ext>
                </a:extLst>
              </p:cNvPr>
              <p:cNvSpPr>
                <a:spLocks/>
              </p:cNvSpPr>
              <p:nvPr/>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7" name="Freeform 25">
                <a:extLst>
                  <a:ext uri="{FF2B5EF4-FFF2-40B4-BE49-F238E27FC236}">
                    <a16:creationId xmlns:a16="http://schemas.microsoft.com/office/drawing/2014/main" id="{1B5B24BE-BDD4-4ABC-BB73-8641F96B9813}"/>
                  </a:ext>
                </a:extLst>
              </p:cNvPr>
              <p:cNvSpPr>
                <a:spLocks/>
              </p:cNvSpPr>
              <p:nvPr/>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8" name="Freeform 26">
                <a:extLst>
                  <a:ext uri="{FF2B5EF4-FFF2-40B4-BE49-F238E27FC236}">
                    <a16:creationId xmlns:a16="http://schemas.microsoft.com/office/drawing/2014/main" id="{D1709B65-7213-47A2-BAA7-BE34445C7D11}"/>
                  </a:ext>
                </a:extLst>
              </p:cNvPr>
              <p:cNvSpPr>
                <a:spLocks/>
              </p:cNvSpPr>
              <p:nvPr/>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29" name="Freeform 27">
                <a:extLst>
                  <a:ext uri="{FF2B5EF4-FFF2-40B4-BE49-F238E27FC236}">
                    <a16:creationId xmlns:a16="http://schemas.microsoft.com/office/drawing/2014/main" id="{7ED8C49B-DA6C-4CF4-819B-3C77344CFE58}"/>
                  </a:ext>
                </a:extLst>
              </p:cNvPr>
              <p:cNvSpPr>
                <a:spLocks/>
              </p:cNvSpPr>
              <p:nvPr/>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30" name="Freeform 28">
                <a:extLst>
                  <a:ext uri="{FF2B5EF4-FFF2-40B4-BE49-F238E27FC236}">
                    <a16:creationId xmlns:a16="http://schemas.microsoft.com/office/drawing/2014/main" id="{63A366BB-F3AA-49B2-BEAE-EA13F8E6CA09}"/>
                  </a:ext>
                </a:extLst>
              </p:cNvPr>
              <p:cNvSpPr>
                <a:spLocks/>
              </p:cNvSpPr>
              <p:nvPr/>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31" name="Freeform 29">
                <a:extLst>
                  <a:ext uri="{FF2B5EF4-FFF2-40B4-BE49-F238E27FC236}">
                    <a16:creationId xmlns:a16="http://schemas.microsoft.com/office/drawing/2014/main" id="{DD81C07D-BF94-4F4A-B0D8-06CDA9118120}"/>
                  </a:ext>
                </a:extLst>
              </p:cNvPr>
              <p:cNvSpPr>
                <a:spLocks/>
              </p:cNvSpPr>
              <p:nvPr/>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grpSp>
            <p:nvGrpSpPr>
              <p:cNvPr id="32" name="Group 30">
                <a:extLst>
                  <a:ext uri="{FF2B5EF4-FFF2-40B4-BE49-F238E27FC236}">
                    <a16:creationId xmlns:a16="http://schemas.microsoft.com/office/drawing/2014/main" id="{B8A5BFFE-935E-47C2-8558-C64481B60CE1}"/>
                  </a:ext>
                </a:extLst>
              </p:cNvPr>
              <p:cNvGrpSpPr>
                <a:grpSpLocks/>
              </p:cNvGrpSpPr>
              <p:nvPr/>
            </p:nvGrpSpPr>
            <p:grpSpPr bwMode="auto">
              <a:xfrm>
                <a:off x="0" y="0"/>
                <a:ext cx="5758" cy="1045"/>
                <a:chOff x="0" y="0"/>
                <a:chExt cx="5758" cy="1045"/>
              </a:xfrm>
            </p:grpSpPr>
            <p:sp>
              <p:nvSpPr>
                <p:cNvPr id="54" name="Freeform 31">
                  <a:extLst>
                    <a:ext uri="{FF2B5EF4-FFF2-40B4-BE49-F238E27FC236}">
                      <a16:creationId xmlns:a16="http://schemas.microsoft.com/office/drawing/2014/main" id="{4935A653-FE9E-4577-B377-F57C9035D344}"/>
                    </a:ext>
                  </a:extLst>
                </p:cNvPr>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55" name="Freeform 32">
                  <a:extLst>
                    <a:ext uri="{FF2B5EF4-FFF2-40B4-BE49-F238E27FC236}">
                      <a16:creationId xmlns:a16="http://schemas.microsoft.com/office/drawing/2014/main" id="{A875E269-EB3C-449C-AA0E-6A583875FC08}"/>
                    </a:ext>
                  </a:extLst>
                </p:cNvPr>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56" name="Freeform 33">
                  <a:extLst>
                    <a:ext uri="{FF2B5EF4-FFF2-40B4-BE49-F238E27FC236}">
                      <a16:creationId xmlns:a16="http://schemas.microsoft.com/office/drawing/2014/main" id="{BAB7505B-092C-4DEF-8FFF-67A8C3F7C7AC}"/>
                    </a:ext>
                  </a:extLst>
                </p:cNvPr>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57" name="Freeform 34">
                  <a:extLst>
                    <a:ext uri="{FF2B5EF4-FFF2-40B4-BE49-F238E27FC236}">
                      <a16:creationId xmlns:a16="http://schemas.microsoft.com/office/drawing/2014/main" id="{58F6DE7D-3ECA-401A-BB1E-1B9F2F75C676}"/>
                    </a:ext>
                  </a:extLst>
                </p:cNvPr>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58" name="Freeform 35">
                  <a:extLst>
                    <a:ext uri="{FF2B5EF4-FFF2-40B4-BE49-F238E27FC236}">
                      <a16:creationId xmlns:a16="http://schemas.microsoft.com/office/drawing/2014/main" id="{36D8A5EC-D339-4923-AB85-4E82E641C85A}"/>
                    </a:ext>
                  </a:extLst>
                </p:cNvPr>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59" name="Freeform 36">
                  <a:extLst>
                    <a:ext uri="{FF2B5EF4-FFF2-40B4-BE49-F238E27FC236}">
                      <a16:creationId xmlns:a16="http://schemas.microsoft.com/office/drawing/2014/main" id="{81567492-7D45-419B-8EF4-58691C092CA3}"/>
                    </a:ext>
                  </a:extLst>
                </p:cNvPr>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0" name="Freeform 37">
                  <a:extLst>
                    <a:ext uri="{FF2B5EF4-FFF2-40B4-BE49-F238E27FC236}">
                      <a16:creationId xmlns:a16="http://schemas.microsoft.com/office/drawing/2014/main" id="{2FC24688-7552-484E-AEFA-547E9DDFB371}"/>
                    </a:ext>
                  </a:extLst>
                </p:cNvPr>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1" name="Freeform 38">
                  <a:extLst>
                    <a:ext uri="{FF2B5EF4-FFF2-40B4-BE49-F238E27FC236}">
                      <a16:creationId xmlns:a16="http://schemas.microsoft.com/office/drawing/2014/main" id="{4886BE4E-4129-49C4-B272-ECA387404C85}"/>
                    </a:ext>
                  </a:extLst>
                </p:cNvPr>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2" name="Freeform 39">
                  <a:extLst>
                    <a:ext uri="{FF2B5EF4-FFF2-40B4-BE49-F238E27FC236}">
                      <a16:creationId xmlns:a16="http://schemas.microsoft.com/office/drawing/2014/main" id="{94002D36-527A-4EF5-B478-AC80752BE5A8}"/>
                    </a:ext>
                  </a:extLst>
                </p:cNvPr>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3" name="Freeform 40">
                  <a:extLst>
                    <a:ext uri="{FF2B5EF4-FFF2-40B4-BE49-F238E27FC236}">
                      <a16:creationId xmlns:a16="http://schemas.microsoft.com/office/drawing/2014/main" id="{89914E12-CAB7-4DF5-ABF5-8B2C3F710834}"/>
                    </a:ext>
                  </a:extLst>
                </p:cNvPr>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4" name="Freeform 41">
                  <a:extLst>
                    <a:ext uri="{FF2B5EF4-FFF2-40B4-BE49-F238E27FC236}">
                      <a16:creationId xmlns:a16="http://schemas.microsoft.com/office/drawing/2014/main" id="{3B2A8AE4-D711-48E1-B446-CC1B4533A1E0}"/>
                    </a:ext>
                  </a:extLst>
                </p:cNvPr>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5" name="Freeform 42">
                  <a:extLst>
                    <a:ext uri="{FF2B5EF4-FFF2-40B4-BE49-F238E27FC236}">
                      <a16:creationId xmlns:a16="http://schemas.microsoft.com/office/drawing/2014/main" id="{8F2A1798-D998-4C0F-8B5C-289F55355FCC}"/>
                    </a:ext>
                  </a:extLst>
                </p:cNvPr>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6" name="Freeform 43">
                  <a:extLst>
                    <a:ext uri="{FF2B5EF4-FFF2-40B4-BE49-F238E27FC236}">
                      <a16:creationId xmlns:a16="http://schemas.microsoft.com/office/drawing/2014/main" id="{EE3F9714-49DF-475F-8FFE-32532F50F09F}"/>
                    </a:ext>
                  </a:extLst>
                </p:cNvPr>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7" name="Freeform 44">
                  <a:extLst>
                    <a:ext uri="{FF2B5EF4-FFF2-40B4-BE49-F238E27FC236}">
                      <a16:creationId xmlns:a16="http://schemas.microsoft.com/office/drawing/2014/main" id="{C6C9DCB4-41EE-4C7E-B648-FFC88334C63F}"/>
                    </a:ext>
                  </a:extLst>
                </p:cNvPr>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68" name="Freeform 45">
                  <a:extLst>
                    <a:ext uri="{FF2B5EF4-FFF2-40B4-BE49-F238E27FC236}">
                      <a16:creationId xmlns:a16="http://schemas.microsoft.com/office/drawing/2014/main" id="{A446ABD5-7B2A-4B55-B42E-613399C25507}"/>
                    </a:ext>
                  </a:extLst>
                </p:cNvPr>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grpSp>
          <p:grpSp>
            <p:nvGrpSpPr>
              <p:cNvPr id="33" name="Group 46">
                <a:extLst>
                  <a:ext uri="{FF2B5EF4-FFF2-40B4-BE49-F238E27FC236}">
                    <a16:creationId xmlns:a16="http://schemas.microsoft.com/office/drawing/2014/main" id="{BEE90B03-179D-4476-99F0-1882E58C9D21}"/>
                  </a:ext>
                </a:extLst>
              </p:cNvPr>
              <p:cNvGrpSpPr>
                <a:grpSpLocks/>
              </p:cNvGrpSpPr>
              <p:nvPr/>
            </p:nvGrpSpPr>
            <p:grpSpPr bwMode="auto">
              <a:xfrm>
                <a:off x="0" y="558"/>
                <a:ext cx="5758" cy="487"/>
                <a:chOff x="0" y="558"/>
                <a:chExt cx="5758" cy="487"/>
              </a:xfrm>
            </p:grpSpPr>
            <p:sp>
              <p:nvSpPr>
                <p:cNvPr id="52" name="Freeform 47">
                  <a:extLst>
                    <a:ext uri="{FF2B5EF4-FFF2-40B4-BE49-F238E27FC236}">
                      <a16:creationId xmlns:a16="http://schemas.microsoft.com/office/drawing/2014/main" id="{7FB43DBB-7F15-44E8-8128-7396B098BA8C}"/>
                    </a:ext>
                  </a:extLst>
                </p:cNvPr>
                <p:cNvSpPr>
                  <a:spLocks/>
                </p:cNvSpPr>
                <p:nvPr/>
              </p:nvSpPr>
              <p:spPr bwMode="hidden">
                <a:xfrm>
                  <a:off x="0" y="618"/>
                  <a:ext cx="306" cy="427"/>
                </a:xfrm>
                <a:custGeom>
                  <a:avLst/>
                  <a:gdLst>
                    <a:gd name="T0" fmla="*/ 286 w 305"/>
                    <a:gd name="T1" fmla="*/ 431 h 426"/>
                    <a:gd name="T2" fmla="*/ 310 w 305"/>
                    <a:gd name="T3" fmla="*/ 431 h 426"/>
                    <a:gd name="T4" fmla="*/ 0 w 305"/>
                    <a:gd name="T5" fmla="*/ 0 h 426"/>
                    <a:gd name="T6" fmla="*/ 0 w 305"/>
                    <a:gd name="T7" fmla="*/ 66 h 426"/>
                    <a:gd name="T8" fmla="*/ 256 w 305"/>
                    <a:gd name="T9" fmla="*/ 431 h 426"/>
                    <a:gd name="T10" fmla="*/ 286 w 305"/>
                    <a:gd name="T11" fmla="*/ 431 h 426"/>
                    <a:gd name="T12" fmla="*/ 286 w 305"/>
                    <a:gd name="T13" fmla="*/ 431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3" name="Freeform 48">
                  <a:extLst>
                    <a:ext uri="{FF2B5EF4-FFF2-40B4-BE49-F238E27FC236}">
                      <a16:creationId xmlns:a16="http://schemas.microsoft.com/office/drawing/2014/main" id="{DE08EFB8-B751-465D-A63D-FB5D87C59030}"/>
                    </a:ext>
                  </a:extLst>
                </p:cNvPr>
                <p:cNvSpPr>
                  <a:spLocks/>
                </p:cNvSpPr>
                <p:nvPr/>
              </p:nvSpPr>
              <p:spPr bwMode="hidden">
                <a:xfrm>
                  <a:off x="5410" y="558"/>
                  <a:ext cx="348" cy="487"/>
                </a:xfrm>
                <a:custGeom>
                  <a:avLst/>
                  <a:gdLst>
                    <a:gd name="T0" fmla="*/ 24 w 347"/>
                    <a:gd name="T1" fmla="*/ 491 h 486"/>
                    <a:gd name="T2" fmla="*/ 48 w 347"/>
                    <a:gd name="T3" fmla="*/ 491 h 486"/>
                    <a:gd name="T4" fmla="*/ 352 w 347"/>
                    <a:gd name="T5" fmla="*/ 72 h 486"/>
                    <a:gd name="T6" fmla="*/ 352 w 347"/>
                    <a:gd name="T7" fmla="*/ 0 h 486"/>
                    <a:gd name="T8" fmla="*/ 0 w 347"/>
                    <a:gd name="T9" fmla="*/ 491 h 486"/>
                    <a:gd name="T10" fmla="*/ 24 w 347"/>
                    <a:gd name="T11" fmla="*/ 491 h 486"/>
                    <a:gd name="T12" fmla="*/ 24 w 347"/>
                    <a:gd name="T13" fmla="*/ 491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34" name="Group 49">
                <a:extLst>
                  <a:ext uri="{FF2B5EF4-FFF2-40B4-BE49-F238E27FC236}">
                    <a16:creationId xmlns:a16="http://schemas.microsoft.com/office/drawing/2014/main" id="{0DBA2F95-753E-4CC6-800F-73D55D32B5A0}"/>
                  </a:ext>
                </a:extLst>
              </p:cNvPr>
              <p:cNvGrpSpPr>
                <a:grpSpLocks/>
              </p:cNvGrpSpPr>
              <p:nvPr/>
            </p:nvGrpSpPr>
            <p:grpSpPr bwMode="auto">
              <a:xfrm>
                <a:off x="264" y="1039"/>
                <a:ext cx="5200" cy="3280"/>
                <a:chOff x="264" y="1039"/>
                <a:chExt cx="5200" cy="3280"/>
              </a:xfrm>
            </p:grpSpPr>
            <p:sp>
              <p:nvSpPr>
                <p:cNvPr id="43" name="Freeform 50">
                  <a:extLst>
                    <a:ext uri="{FF2B5EF4-FFF2-40B4-BE49-F238E27FC236}">
                      <a16:creationId xmlns:a16="http://schemas.microsoft.com/office/drawing/2014/main" id="{6C2DB425-7BAE-4DB3-B8DB-6C89D29F925E}"/>
                    </a:ext>
                  </a:extLst>
                </p:cNvPr>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44" name="Freeform 51">
                  <a:extLst>
                    <a:ext uri="{FF2B5EF4-FFF2-40B4-BE49-F238E27FC236}">
                      <a16:creationId xmlns:a16="http://schemas.microsoft.com/office/drawing/2014/main" id="{D27F8AC1-1BAE-44BC-BA30-20235C7F1BDB}"/>
                    </a:ext>
                  </a:extLst>
                </p:cNvPr>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45" name="Freeform 52">
                  <a:extLst>
                    <a:ext uri="{FF2B5EF4-FFF2-40B4-BE49-F238E27FC236}">
                      <a16:creationId xmlns:a16="http://schemas.microsoft.com/office/drawing/2014/main" id="{FDD87D10-75F6-4F04-9505-98898197C800}"/>
                    </a:ext>
                  </a:extLst>
                </p:cNvPr>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46" name="Freeform 53">
                  <a:extLst>
                    <a:ext uri="{FF2B5EF4-FFF2-40B4-BE49-F238E27FC236}">
                      <a16:creationId xmlns:a16="http://schemas.microsoft.com/office/drawing/2014/main" id="{DBD3E049-115C-43B6-8FE9-4F15F789DA01}"/>
                    </a:ext>
                  </a:extLst>
                </p:cNvPr>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47" name="Freeform 54">
                  <a:extLst>
                    <a:ext uri="{FF2B5EF4-FFF2-40B4-BE49-F238E27FC236}">
                      <a16:creationId xmlns:a16="http://schemas.microsoft.com/office/drawing/2014/main" id="{2A4D9C00-BEB3-4E73-AFE9-1552FAD8124C}"/>
                    </a:ext>
                  </a:extLst>
                </p:cNvPr>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48" name="Freeform 55">
                  <a:extLst>
                    <a:ext uri="{FF2B5EF4-FFF2-40B4-BE49-F238E27FC236}">
                      <a16:creationId xmlns:a16="http://schemas.microsoft.com/office/drawing/2014/main" id="{2D54C2D8-A205-48F4-9F12-3D3C45A91280}"/>
                    </a:ext>
                  </a:extLst>
                </p:cNvPr>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49" name="Freeform 56">
                  <a:extLst>
                    <a:ext uri="{FF2B5EF4-FFF2-40B4-BE49-F238E27FC236}">
                      <a16:creationId xmlns:a16="http://schemas.microsoft.com/office/drawing/2014/main" id="{46F938FD-592F-43B5-826A-38C0F37789B6}"/>
                    </a:ext>
                  </a:extLst>
                </p:cNvPr>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50" name="Freeform 57">
                  <a:extLst>
                    <a:ext uri="{FF2B5EF4-FFF2-40B4-BE49-F238E27FC236}">
                      <a16:creationId xmlns:a16="http://schemas.microsoft.com/office/drawing/2014/main" id="{AC08BB0B-F1E9-4799-9731-0B264C873E2C}"/>
                    </a:ext>
                  </a:extLst>
                </p:cNvPr>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51" name="Freeform 58">
                  <a:extLst>
                    <a:ext uri="{FF2B5EF4-FFF2-40B4-BE49-F238E27FC236}">
                      <a16:creationId xmlns:a16="http://schemas.microsoft.com/office/drawing/2014/main" id="{E3035783-6286-4F09-8D3E-5BAA69E9C204}"/>
                    </a:ext>
                  </a:extLst>
                </p:cNvPr>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grpSp>
          <p:sp>
            <p:nvSpPr>
              <p:cNvPr id="35" name="Freeform 59">
                <a:extLst>
                  <a:ext uri="{FF2B5EF4-FFF2-40B4-BE49-F238E27FC236}">
                    <a16:creationId xmlns:a16="http://schemas.microsoft.com/office/drawing/2014/main" id="{B8B237DF-EB47-40FC-A9BE-98C5848C1575}"/>
                  </a:ext>
                </a:extLst>
              </p:cNvPr>
              <p:cNvSpPr>
                <a:spLocks/>
              </p:cNvSpPr>
              <p:nvPr/>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36" name="Freeform 60">
                <a:extLst>
                  <a:ext uri="{FF2B5EF4-FFF2-40B4-BE49-F238E27FC236}">
                    <a16:creationId xmlns:a16="http://schemas.microsoft.com/office/drawing/2014/main" id="{C36B4D54-B78A-4C10-B402-8EA5B2572F0E}"/>
                  </a:ext>
                </a:extLst>
              </p:cNvPr>
              <p:cNvSpPr>
                <a:spLocks/>
              </p:cNvSpPr>
              <p:nvPr/>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7" name="Freeform 61">
                <a:extLst>
                  <a:ext uri="{FF2B5EF4-FFF2-40B4-BE49-F238E27FC236}">
                    <a16:creationId xmlns:a16="http://schemas.microsoft.com/office/drawing/2014/main" id="{3478D4F5-ED97-4919-8B62-A140DE03BFFA}"/>
                  </a:ext>
                </a:extLst>
              </p:cNvPr>
              <p:cNvSpPr>
                <a:spLocks/>
              </p:cNvSpPr>
              <p:nvPr/>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8" name="Freeform 62">
                <a:extLst>
                  <a:ext uri="{FF2B5EF4-FFF2-40B4-BE49-F238E27FC236}">
                    <a16:creationId xmlns:a16="http://schemas.microsoft.com/office/drawing/2014/main" id="{8A5634DA-07B3-4564-BD75-A9B1895F3610}"/>
                  </a:ext>
                </a:extLst>
              </p:cNvPr>
              <p:cNvSpPr>
                <a:spLocks/>
              </p:cNvSpPr>
              <p:nvPr/>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9" name="Freeform 63">
                <a:extLst>
                  <a:ext uri="{FF2B5EF4-FFF2-40B4-BE49-F238E27FC236}">
                    <a16:creationId xmlns:a16="http://schemas.microsoft.com/office/drawing/2014/main" id="{D1692CF0-4F96-4C7A-96B0-CF5C46F7DA71}"/>
                  </a:ext>
                </a:extLst>
              </p:cNvPr>
              <p:cNvSpPr>
                <a:spLocks/>
              </p:cNvSpPr>
              <p:nvPr/>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40" name="Freeform 64">
                <a:extLst>
                  <a:ext uri="{FF2B5EF4-FFF2-40B4-BE49-F238E27FC236}">
                    <a16:creationId xmlns:a16="http://schemas.microsoft.com/office/drawing/2014/main" id="{5471852F-5248-4D5E-823D-04A4A4971EE8}"/>
                  </a:ext>
                </a:extLst>
              </p:cNvPr>
              <p:cNvSpPr>
                <a:spLocks/>
              </p:cNvSpPr>
              <p:nvPr/>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1" name="Freeform 65">
                <a:extLst>
                  <a:ext uri="{FF2B5EF4-FFF2-40B4-BE49-F238E27FC236}">
                    <a16:creationId xmlns:a16="http://schemas.microsoft.com/office/drawing/2014/main" id="{457D8FD2-6AA0-4E40-93F5-1B2DE76E1B5B}"/>
                  </a:ext>
                </a:extLst>
              </p:cNvPr>
              <p:cNvSpPr>
                <a:spLocks/>
              </p:cNvSpPr>
              <p:nvPr/>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42" name="Freeform 66">
                <a:extLst>
                  <a:ext uri="{FF2B5EF4-FFF2-40B4-BE49-F238E27FC236}">
                    <a16:creationId xmlns:a16="http://schemas.microsoft.com/office/drawing/2014/main" id="{AAAAD6EF-44D8-4BEF-BDB6-A553CC705614}"/>
                  </a:ext>
                </a:extLst>
              </p:cNvPr>
              <p:cNvSpPr>
                <a:spLocks/>
              </p:cNvSpPr>
              <p:nvPr/>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106563" name="Rectangle 67"/>
          <p:cNvSpPr>
            <a:spLocks noGrp="1" noChangeArrowheads="1"/>
          </p:cNvSpPr>
          <p:nvPr>
            <p:ph type="ctrTitle" sz="quarter"/>
          </p:nvPr>
        </p:nvSpPr>
        <p:spPr>
          <a:xfrm>
            <a:off x="607485" y="1920876"/>
            <a:ext cx="10968567" cy="1736725"/>
          </a:xfrm>
        </p:spPr>
        <p:txBody>
          <a:bodyPr anchor="b"/>
          <a:lstStyle>
            <a:lvl1pPr>
              <a:defRPr sz="5400"/>
            </a:lvl1pPr>
          </a:lstStyle>
          <a:p>
            <a:pPr lvl="0"/>
            <a:r>
              <a:rPr lang="en-US" noProof="0"/>
              <a:t>Click to edit Master title style</a:t>
            </a:r>
          </a:p>
        </p:txBody>
      </p:sp>
      <p:sp>
        <p:nvSpPr>
          <p:cNvPr id="106564" name="Rectangle 68"/>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69" name="Rectangle 69">
            <a:extLst>
              <a:ext uri="{FF2B5EF4-FFF2-40B4-BE49-F238E27FC236}">
                <a16:creationId xmlns:a16="http://schemas.microsoft.com/office/drawing/2014/main" id="{2203195F-EBB1-4C52-AA7E-FFD036C51C13}"/>
              </a:ext>
            </a:extLst>
          </p:cNvPr>
          <p:cNvSpPr>
            <a:spLocks noGrp="1" noChangeArrowheads="1"/>
          </p:cNvSpPr>
          <p:nvPr>
            <p:ph type="dt" sz="quarter" idx="10"/>
          </p:nvPr>
        </p:nvSpPr>
        <p:spPr/>
        <p:txBody>
          <a:bodyPr/>
          <a:lstStyle>
            <a:lvl1pPr>
              <a:defRPr/>
            </a:lvl1pPr>
          </a:lstStyle>
          <a:p>
            <a:pPr>
              <a:defRPr/>
            </a:pPr>
            <a:endParaRPr lang="en-US"/>
          </a:p>
        </p:txBody>
      </p:sp>
      <p:sp>
        <p:nvSpPr>
          <p:cNvPr id="70" name="Rectangle 70">
            <a:extLst>
              <a:ext uri="{FF2B5EF4-FFF2-40B4-BE49-F238E27FC236}">
                <a16:creationId xmlns:a16="http://schemas.microsoft.com/office/drawing/2014/main" id="{286CB7AA-4F7E-4256-8D58-223F62DE4941}"/>
              </a:ext>
            </a:extLst>
          </p:cNvPr>
          <p:cNvSpPr>
            <a:spLocks noGrp="1" noChangeArrowheads="1"/>
          </p:cNvSpPr>
          <p:nvPr>
            <p:ph type="ftr" sz="quarter" idx="11"/>
          </p:nvPr>
        </p:nvSpPr>
        <p:spPr/>
        <p:txBody>
          <a:bodyPr/>
          <a:lstStyle>
            <a:lvl1pPr>
              <a:defRPr/>
            </a:lvl1pPr>
          </a:lstStyle>
          <a:p>
            <a:pPr>
              <a:defRPr/>
            </a:pPr>
            <a:endParaRPr lang="en-US"/>
          </a:p>
        </p:txBody>
      </p:sp>
      <p:sp>
        <p:nvSpPr>
          <p:cNvPr id="71" name="Rectangle 71">
            <a:extLst>
              <a:ext uri="{FF2B5EF4-FFF2-40B4-BE49-F238E27FC236}">
                <a16:creationId xmlns:a16="http://schemas.microsoft.com/office/drawing/2014/main" id="{B38AD949-F082-4C5B-809A-3DB8E3CF77D9}"/>
              </a:ext>
            </a:extLst>
          </p:cNvPr>
          <p:cNvSpPr>
            <a:spLocks noGrp="1" noChangeArrowheads="1"/>
          </p:cNvSpPr>
          <p:nvPr>
            <p:ph type="sldNum" sz="quarter" idx="12"/>
          </p:nvPr>
        </p:nvSpPr>
        <p:spPr/>
        <p:txBody>
          <a:bodyPr/>
          <a:lstStyle>
            <a:lvl1pPr>
              <a:defRPr/>
            </a:lvl1pPr>
          </a:lstStyle>
          <a:p>
            <a:fld id="{96A05528-848A-49E8-BA76-E20D9421401E}" type="slidenum">
              <a:rPr lang="en-US" altLang="en-US"/>
              <a:pPr/>
              <a:t>‹#›</a:t>
            </a:fld>
            <a:endParaRPr lang="en-US" altLang="en-US"/>
          </a:p>
        </p:txBody>
      </p:sp>
    </p:spTree>
    <p:extLst>
      <p:ext uri="{BB962C8B-B14F-4D97-AF65-F5344CB8AC3E}">
        <p14:creationId xmlns:p14="http://schemas.microsoft.com/office/powerpoint/2010/main" val="16042248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58AC35FD-C7FA-4D01-A44E-E03DEDBA246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3BBF46C8-2433-462C-8A9D-D7C0C56E955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B85387F3-6A11-4E74-8D58-298BD0E2FBF8}"/>
              </a:ext>
            </a:extLst>
          </p:cNvPr>
          <p:cNvSpPr>
            <a:spLocks noGrp="1" noChangeArrowheads="1"/>
          </p:cNvSpPr>
          <p:nvPr>
            <p:ph type="sldNum" sz="quarter" idx="12"/>
          </p:nvPr>
        </p:nvSpPr>
        <p:spPr>
          <a:ln/>
        </p:spPr>
        <p:txBody>
          <a:bodyPr/>
          <a:lstStyle>
            <a:lvl1pPr>
              <a:defRPr/>
            </a:lvl1pPr>
          </a:lstStyle>
          <a:p>
            <a:fld id="{BD5BDBF9-752A-425E-A04F-143EFAE2AB15}" type="slidenum">
              <a:rPr lang="en-US" altLang="en-US"/>
              <a:pPr/>
              <a:t>‹#›</a:t>
            </a:fld>
            <a:endParaRPr lang="en-US" altLang="en-US"/>
          </a:p>
        </p:txBody>
      </p:sp>
    </p:spTree>
    <p:extLst>
      <p:ext uri="{BB962C8B-B14F-4D97-AF65-F5344CB8AC3E}">
        <p14:creationId xmlns:p14="http://schemas.microsoft.com/office/powerpoint/2010/main" val="20919168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a:extLst>
              <a:ext uri="{FF2B5EF4-FFF2-40B4-BE49-F238E27FC236}">
                <a16:creationId xmlns:a16="http://schemas.microsoft.com/office/drawing/2014/main" id="{BC6DDDCD-E383-4C32-B4DF-C3B4700991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2E1516C5-176F-4425-9D06-CC0EADC7AD7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F9397369-82FA-444C-9DDB-8EE502DE5D6F}"/>
              </a:ext>
            </a:extLst>
          </p:cNvPr>
          <p:cNvSpPr>
            <a:spLocks noGrp="1" noChangeArrowheads="1"/>
          </p:cNvSpPr>
          <p:nvPr>
            <p:ph type="sldNum" sz="quarter" idx="12"/>
          </p:nvPr>
        </p:nvSpPr>
        <p:spPr>
          <a:ln/>
        </p:spPr>
        <p:txBody>
          <a:bodyPr/>
          <a:lstStyle>
            <a:lvl1pPr>
              <a:defRPr/>
            </a:lvl1pPr>
          </a:lstStyle>
          <a:p>
            <a:fld id="{770AFB51-2E00-4814-A6CD-6C10CAB60300}" type="slidenum">
              <a:rPr lang="en-US" altLang="en-US"/>
              <a:pPr/>
              <a:t>‹#›</a:t>
            </a:fld>
            <a:endParaRPr lang="en-US" altLang="en-US"/>
          </a:p>
        </p:txBody>
      </p:sp>
    </p:spTree>
    <p:extLst>
      <p:ext uri="{BB962C8B-B14F-4D97-AF65-F5344CB8AC3E}">
        <p14:creationId xmlns:p14="http://schemas.microsoft.com/office/powerpoint/2010/main" val="7467671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7484" y="1598613"/>
            <a:ext cx="538268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3367" y="1598613"/>
            <a:ext cx="5382684"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a:extLst>
              <a:ext uri="{FF2B5EF4-FFF2-40B4-BE49-F238E27FC236}">
                <a16:creationId xmlns:a16="http://schemas.microsoft.com/office/drawing/2014/main" id="{B122C623-EF0A-47DA-80EC-92A58839091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86BF5BBE-F2A3-42BF-B8C1-BE46019786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F0C2CAAE-90E3-4832-B574-BC1AE2659838}"/>
              </a:ext>
            </a:extLst>
          </p:cNvPr>
          <p:cNvSpPr>
            <a:spLocks noGrp="1" noChangeArrowheads="1"/>
          </p:cNvSpPr>
          <p:nvPr>
            <p:ph type="sldNum" sz="quarter" idx="12"/>
          </p:nvPr>
        </p:nvSpPr>
        <p:spPr>
          <a:ln/>
        </p:spPr>
        <p:txBody>
          <a:bodyPr/>
          <a:lstStyle>
            <a:lvl1pPr>
              <a:defRPr/>
            </a:lvl1pPr>
          </a:lstStyle>
          <a:p>
            <a:fld id="{B03B0F2D-C844-4272-A8F1-370D54C3C9C5}" type="slidenum">
              <a:rPr lang="en-US" altLang="en-US"/>
              <a:pPr/>
              <a:t>‹#›</a:t>
            </a:fld>
            <a:endParaRPr lang="en-US" altLang="en-US"/>
          </a:p>
        </p:txBody>
      </p:sp>
    </p:spTree>
    <p:extLst>
      <p:ext uri="{BB962C8B-B14F-4D97-AF65-F5344CB8AC3E}">
        <p14:creationId xmlns:p14="http://schemas.microsoft.com/office/powerpoint/2010/main" val="34080508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a:extLst>
              <a:ext uri="{FF2B5EF4-FFF2-40B4-BE49-F238E27FC236}">
                <a16:creationId xmlns:a16="http://schemas.microsoft.com/office/drawing/2014/main" id="{A067266E-F299-4634-8BF5-014285581B46}"/>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9">
            <a:extLst>
              <a:ext uri="{FF2B5EF4-FFF2-40B4-BE49-F238E27FC236}">
                <a16:creationId xmlns:a16="http://schemas.microsoft.com/office/drawing/2014/main" id="{D40A0EF3-87CD-4EE0-9DDD-CFE27A1BA8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70">
            <a:extLst>
              <a:ext uri="{FF2B5EF4-FFF2-40B4-BE49-F238E27FC236}">
                <a16:creationId xmlns:a16="http://schemas.microsoft.com/office/drawing/2014/main" id="{C4F95A6B-4EDB-40DF-A42A-9C0C18285846}"/>
              </a:ext>
            </a:extLst>
          </p:cNvPr>
          <p:cNvSpPr>
            <a:spLocks noGrp="1" noChangeArrowheads="1"/>
          </p:cNvSpPr>
          <p:nvPr>
            <p:ph type="sldNum" sz="quarter" idx="12"/>
          </p:nvPr>
        </p:nvSpPr>
        <p:spPr>
          <a:ln/>
        </p:spPr>
        <p:txBody>
          <a:bodyPr/>
          <a:lstStyle>
            <a:lvl1pPr>
              <a:defRPr/>
            </a:lvl1pPr>
          </a:lstStyle>
          <a:p>
            <a:fld id="{56A896BE-1E8B-461D-9143-AF63B79E8163}" type="slidenum">
              <a:rPr lang="en-US" altLang="en-US"/>
              <a:pPr/>
              <a:t>‹#›</a:t>
            </a:fld>
            <a:endParaRPr lang="en-US" altLang="en-US"/>
          </a:p>
        </p:txBody>
      </p:sp>
    </p:spTree>
    <p:extLst>
      <p:ext uri="{BB962C8B-B14F-4D97-AF65-F5344CB8AC3E}">
        <p14:creationId xmlns:p14="http://schemas.microsoft.com/office/powerpoint/2010/main" val="336983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521B26-5BAB-4B3D-87E3-48FA2B2EBBFD}" type="datetimeFigureOut">
              <a:rPr lang="en-US" smtClean="0"/>
              <a:t>11/13/2021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5F5398-6084-458C-A942-EFD894762B88}" type="slidenum">
              <a:rPr lang="en-US" smtClean="0"/>
              <a:t>‹#›</a:t>
            </a:fld>
            <a:endParaRPr lang="en-US"/>
          </a:p>
        </p:txBody>
      </p:sp>
    </p:spTree>
    <p:extLst>
      <p:ext uri="{BB962C8B-B14F-4D97-AF65-F5344CB8AC3E}">
        <p14:creationId xmlns:p14="http://schemas.microsoft.com/office/powerpoint/2010/main" val="125016884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a:extLst>
              <a:ext uri="{FF2B5EF4-FFF2-40B4-BE49-F238E27FC236}">
                <a16:creationId xmlns:a16="http://schemas.microsoft.com/office/drawing/2014/main" id="{201CEBA0-AAF1-4806-8093-9A54C4B03A9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9">
            <a:extLst>
              <a:ext uri="{FF2B5EF4-FFF2-40B4-BE49-F238E27FC236}">
                <a16:creationId xmlns:a16="http://schemas.microsoft.com/office/drawing/2014/main" id="{A082DD7C-E305-4F11-B4B6-6A1057C8FF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70">
            <a:extLst>
              <a:ext uri="{FF2B5EF4-FFF2-40B4-BE49-F238E27FC236}">
                <a16:creationId xmlns:a16="http://schemas.microsoft.com/office/drawing/2014/main" id="{90244176-2833-417C-8463-0C5F3E61217F}"/>
              </a:ext>
            </a:extLst>
          </p:cNvPr>
          <p:cNvSpPr>
            <a:spLocks noGrp="1" noChangeArrowheads="1"/>
          </p:cNvSpPr>
          <p:nvPr>
            <p:ph type="sldNum" sz="quarter" idx="12"/>
          </p:nvPr>
        </p:nvSpPr>
        <p:spPr>
          <a:ln/>
        </p:spPr>
        <p:txBody>
          <a:bodyPr/>
          <a:lstStyle>
            <a:lvl1pPr>
              <a:defRPr/>
            </a:lvl1pPr>
          </a:lstStyle>
          <a:p>
            <a:fld id="{3C06F365-BA7C-4278-9AFD-F1826378E3E8}" type="slidenum">
              <a:rPr lang="en-US" altLang="en-US"/>
              <a:pPr/>
              <a:t>‹#›</a:t>
            </a:fld>
            <a:endParaRPr lang="en-US" altLang="en-US"/>
          </a:p>
        </p:txBody>
      </p:sp>
    </p:spTree>
    <p:extLst>
      <p:ext uri="{BB962C8B-B14F-4D97-AF65-F5344CB8AC3E}">
        <p14:creationId xmlns:p14="http://schemas.microsoft.com/office/powerpoint/2010/main" val="7068044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a:extLst>
              <a:ext uri="{FF2B5EF4-FFF2-40B4-BE49-F238E27FC236}">
                <a16:creationId xmlns:a16="http://schemas.microsoft.com/office/drawing/2014/main" id="{AD70BFB1-FD97-4502-9C48-0B28EACE6B3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9">
            <a:extLst>
              <a:ext uri="{FF2B5EF4-FFF2-40B4-BE49-F238E27FC236}">
                <a16:creationId xmlns:a16="http://schemas.microsoft.com/office/drawing/2014/main" id="{44566FB3-E513-472C-A630-B7CBDFBAAA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70">
            <a:extLst>
              <a:ext uri="{FF2B5EF4-FFF2-40B4-BE49-F238E27FC236}">
                <a16:creationId xmlns:a16="http://schemas.microsoft.com/office/drawing/2014/main" id="{275F1CB4-A44E-4B54-A64C-2A460BDF7AA2}"/>
              </a:ext>
            </a:extLst>
          </p:cNvPr>
          <p:cNvSpPr>
            <a:spLocks noGrp="1" noChangeArrowheads="1"/>
          </p:cNvSpPr>
          <p:nvPr>
            <p:ph type="sldNum" sz="quarter" idx="12"/>
          </p:nvPr>
        </p:nvSpPr>
        <p:spPr>
          <a:ln/>
        </p:spPr>
        <p:txBody>
          <a:bodyPr/>
          <a:lstStyle>
            <a:lvl1pPr>
              <a:defRPr/>
            </a:lvl1pPr>
          </a:lstStyle>
          <a:p>
            <a:fld id="{F9E9A05C-A7B4-497D-8239-7B4BCA54B493}" type="slidenum">
              <a:rPr lang="en-US" altLang="en-US"/>
              <a:pPr/>
              <a:t>‹#›</a:t>
            </a:fld>
            <a:endParaRPr lang="en-US" altLang="en-US"/>
          </a:p>
        </p:txBody>
      </p:sp>
    </p:spTree>
    <p:extLst>
      <p:ext uri="{BB962C8B-B14F-4D97-AF65-F5344CB8AC3E}">
        <p14:creationId xmlns:p14="http://schemas.microsoft.com/office/powerpoint/2010/main" val="16724783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A7157B75-1985-425F-BE77-D98931021C2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05DABCA6-1DF3-4251-8217-CDECC7B82A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7555D4D6-5312-41DF-9F3C-4329B5C829DB}"/>
              </a:ext>
            </a:extLst>
          </p:cNvPr>
          <p:cNvSpPr>
            <a:spLocks noGrp="1" noChangeArrowheads="1"/>
          </p:cNvSpPr>
          <p:nvPr>
            <p:ph type="sldNum" sz="quarter" idx="12"/>
          </p:nvPr>
        </p:nvSpPr>
        <p:spPr>
          <a:ln/>
        </p:spPr>
        <p:txBody>
          <a:bodyPr/>
          <a:lstStyle>
            <a:lvl1pPr>
              <a:defRPr/>
            </a:lvl1pPr>
          </a:lstStyle>
          <a:p>
            <a:fld id="{B90AFF53-338E-4310-82D0-EAC3688355EC}" type="slidenum">
              <a:rPr lang="en-US" altLang="en-US"/>
              <a:pPr/>
              <a:t>‹#›</a:t>
            </a:fld>
            <a:endParaRPr lang="en-US" altLang="en-US"/>
          </a:p>
        </p:txBody>
      </p:sp>
    </p:spTree>
    <p:extLst>
      <p:ext uri="{BB962C8B-B14F-4D97-AF65-F5344CB8AC3E}">
        <p14:creationId xmlns:p14="http://schemas.microsoft.com/office/powerpoint/2010/main" val="31522833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a:extLst>
              <a:ext uri="{FF2B5EF4-FFF2-40B4-BE49-F238E27FC236}">
                <a16:creationId xmlns:a16="http://schemas.microsoft.com/office/drawing/2014/main" id="{B822A899-8F3F-4D74-B1D0-1E8B7ACACFA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9">
            <a:extLst>
              <a:ext uri="{FF2B5EF4-FFF2-40B4-BE49-F238E27FC236}">
                <a16:creationId xmlns:a16="http://schemas.microsoft.com/office/drawing/2014/main" id="{3563B30D-FCAA-4BAE-B536-158BFBBCC9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70">
            <a:extLst>
              <a:ext uri="{FF2B5EF4-FFF2-40B4-BE49-F238E27FC236}">
                <a16:creationId xmlns:a16="http://schemas.microsoft.com/office/drawing/2014/main" id="{06CC04D3-8393-41B3-A6A0-E450C003635B}"/>
              </a:ext>
            </a:extLst>
          </p:cNvPr>
          <p:cNvSpPr>
            <a:spLocks noGrp="1" noChangeArrowheads="1"/>
          </p:cNvSpPr>
          <p:nvPr>
            <p:ph type="sldNum" sz="quarter" idx="12"/>
          </p:nvPr>
        </p:nvSpPr>
        <p:spPr>
          <a:ln/>
        </p:spPr>
        <p:txBody>
          <a:bodyPr/>
          <a:lstStyle>
            <a:lvl1pPr>
              <a:defRPr/>
            </a:lvl1pPr>
          </a:lstStyle>
          <a:p>
            <a:fld id="{8CC43EC8-F0B5-4653-AB89-F6AD839E1024}" type="slidenum">
              <a:rPr lang="en-US" altLang="en-US"/>
              <a:pPr/>
              <a:t>‹#›</a:t>
            </a:fld>
            <a:endParaRPr lang="en-US" altLang="en-US"/>
          </a:p>
        </p:txBody>
      </p:sp>
    </p:spTree>
    <p:extLst>
      <p:ext uri="{BB962C8B-B14F-4D97-AF65-F5344CB8AC3E}">
        <p14:creationId xmlns:p14="http://schemas.microsoft.com/office/powerpoint/2010/main" val="21027822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910585AE-AD23-4E27-8AF7-F453492A86F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ED055DC7-F28B-4EF6-9313-3DA7D7F11F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2E43AB0C-9C28-45B1-85C7-077D4AF713C7}"/>
              </a:ext>
            </a:extLst>
          </p:cNvPr>
          <p:cNvSpPr>
            <a:spLocks noGrp="1" noChangeArrowheads="1"/>
          </p:cNvSpPr>
          <p:nvPr>
            <p:ph type="sldNum" sz="quarter" idx="12"/>
          </p:nvPr>
        </p:nvSpPr>
        <p:spPr>
          <a:ln/>
        </p:spPr>
        <p:txBody>
          <a:bodyPr/>
          <a:lstStyle>
            <a:lvl1pPr>
              <a:defRPr/>
            </a:lvl1pPr>
          </a:lstStyle>
          <a:p>
            <a:fld id="{3053488E-AD9D-401F-90DE-D30C1B51EC73}" type="slidenum">
              <a:rPr lang="en-US" altLang="en-US"/>
              <a:pPr/>
              <a:t>‹#›</a:t>
            </a:fld>
            <a:endParaRPr lang="en-US" altLang="en-US"/>
          </a:p>
        </p:txBody>
      </p:sp>
    </p:spTree>
    <p:extLst>
      <p:ext uri="{BB962C8B-B14F-4D97-AF65-F5344CB8AC3E}">
        <p14:creationId xmlns:p14="http://schemas.microsoft.com/office/powerpoint/2010/main" val="10969946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7" y="273050"/>
            <a:ext cx="2741084" cy="58229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7484" y="273050"/>
            <a:ext cx="8024283" cy="58229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a:extLst>
              <a:ext uri="{FF2B5EF4-FFF2-40B4-BE49-F238E27FC236}">
                <a16:creationId xmlns:a16="http://schemas.microsoft.com/office/drawing/2014/main" id="{76446B7A-DE58-4A2F-926A-C33E8B5823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9">
            <a:extLst>
              <a:ext uri="{FF2B5EF4-FFF2-40B4-BE49-F238E27FC236}">
                <a16:creationId xmlns:a16="http://schemas.microsoft.com/office/drawing/2014/main" id="{55C559BA-8B68-4E51-A91A-9DE423D0CD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70">
            <a:extLst>
              <a:ext uri="{FF2B5EF4-FFF2-40B4-BE49-F238E27FC236}">
                <a16:creationId xmlns:a16="http://schemas.microsoft.com/office/drawing/2014/main" id="{DB68DD9C-909A-460B-84A4-E6E3B14D9B55}"/>
              </a:ext>
            </a:extLst>
          </p:cNvPr>
          <p:cNvSpPr>
            <a:spLocks noGrp="1" noChangeArrowheads="1"/>
          </p:cNvSpPr>
          <p:nvPr>
            <p:ph type="sldNum" sz="quarter" idx="12"/>
          </p:nvPr>
        </p:nvSpPr>
        <p:spPr>
          <a:ln/>
        </p:spPr>
        <p:txBody>
          <a:bodyPr/>
          <a:lstStyle>
            <a:lvl1pPr>
              <a:defRPr/>
            </a:lvl1pPr>
          </a:lstStyle>
          <a:p>
            <a:fld id="{8A9A5E37-8358-4A47-8111-8DF5559C9154}" type="slidenum">
              <a:rPr lang="en-US" altLang="en-US"/>
              <a:pPr/>
              <a:t>‹#›</a:t>
            </a:fld>
            <a:endParaRPr lang="en-US" altLang="en-US"/>
          </a:p>
        </p:txBody>
      </p:sp>
    </p:spTree>
    <p:extLst>
      <p:ext uri="{BB962C8B-B14F-4D97-AF65-F5344CB8AC3E}">
        <p14:creationId xmlns:p14="http://schemas.microsoft.com/office/powerpoint/2010/main" val="6032142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832274D8-56F7-4DC1-A553-282C5342CBB7}"/>
              </a:ext>
            </a:extLst>
          </p:cNvPr>
          <p:cNvSpPr>
            <a:spLocks noGrp="1"/>
          </p:cNvSpPr>
          <p:nvPr>
            <p:ph type="dt" sz="half" idx="10"/>
          </p:nvPr>
        </p:nvSpPr>
        <p:spPr/>
        <p:txBody>
          <a:bodyPr/>
          <a:lstStyle>
            <a:lvl1pPr>
              <a:defRPr>
                <a:latin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40BE2B5D-5182-4CBC-8A88-EE027CDFB248}"/>
              </a:ext>
            </a:extLst>
          </p:cNvPr>
          <p:cNvSpPr>
            <a:spLocks noGrp="1"/>
          </p:cNvSpPr>
          <p:nvPr>
            <p:ph type="ftr" sz="quarter" idx="11"/>
          </p:nvPr>
        </p:nvSpPr>
        <p:spPr/>
        <p:txBody>
          <a:bodyPr/>
          <a:lstStyle>
            <a:lvl1pPr>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34ED600E-5790-4689-8894-4EF52EF4EDAF}"/>
              </a:ext>
            </a:extLst>
          </p:cNvPr>
          <p:cNvSpPr>
            <a:spLocks noGrp="1"/>
          </p:cNvSpPr>
          <p:nvPr>
            <p:ph type="sldNum" sz="quarter" idx="12"/>
          </p:nvPr>
        </p:nvSpPr>
        <p:spPr/>
        <p:txBody>
          <a:bodyPr/>
          <a:lstStyle>
            <a:lvl1pPr>
              <a:defRPr>
                <a:latin typeface="Arial" panose="020B0604020202020204" pitchFamily="34" charset="0"/>
              </a:defRPr>
            </a:lvl1pPr>
          </a:lstStyle>
          <a:p>
            <a:fld id="{6F0ADFED-B78D-459B-AC20-43F06940CC76}" type="slidenum">
              <a:rPr lang="en-US" altLang="en-US"/>
              <a:pPr/>
              <a:t>‹#›</a:t>
            </a:fld>
            <a:endParaRPr lang="en-US" altLang="en-US"/>
          </a:p>
        </p:txBody>
      </p:sp>
    </p:spTree>
    <p:extLst>
      <p:ext uri="{BB962C8B-B14F-4D97-AF65-F5344CB8AC3E}">
        <p14:creationId xmlns:p14="http://schemas.microsoft.com/office/powerpoint/2010/main" val="29374792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C682FA-52FE-4E0E-B7B2-BA421B2EDD38}"/>
              </a:ext>
            </a:extLst>
          </p:cNvPr>
          <p:cNvSpPr>
            <a:spLocks noGrp="1"/>
          </p:cNvSpPr>
          <p:nvPr>
            <p:ph type="dt" sz="half" idx="10"/>
          </p:nvPr>
        </p:nvSpPr>
        <p:spPr/>
        <p:txBody>
          <a:bodyPr/>
          <a:lstStyle>
            <a:lvl1pPr>
              <a:defRPr>
                <a:latin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150898F2-F0E6-4722-AC16-996DEE804688}"/>
              </a:ext>
            </a:extLst>
          </p:cNvPr>
          <p:cNvSpPr>
            <a:spLocks noGrp="1"/>
          </p:cNvSpPr>
          <p:nvPr>
            <p:ph type="ftr" sz="quarter" idx="11"/>
          </p:nvPr>
        </p:nvSpPr>
        <p:spPr/>
        <p:txBody>
          <a:bodyPr/>
          <a:lstStyle>
            <a:lvl1pPr>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13F2A9BA-AF26-4DD7-A3C2-0547484128E2}"/>
              </a:ext>
            </a:extLst>
          </p:cNvPr>
          <p:cNvSpPr>
            <a:spLocks noGrp="1"/>
          </p:cNvSpPr>
          <p:nvPr>
            <p:ph type="sldNum" sz="quarter" idx="12"/>
          </p:nvPr>
        </p:nvSpPr>
        <p:spPr/>
        <p:txBody>
          <a:bodyPr/>
          <a:lstStyle>
            <a:lvl1pPr>
              <a:defRPr>
                <a:latin typeface="Arial" panose="020B0604020202020204" pitchFamily="34" charset="0"/>
              </a:defRPr>
            </a:lvl1pPr>
          </a:lstStyle>
          <a:p>
            <a:fld id="{C9AEA4F6-0541-4AA4-86DF-C2450B607D62}" type="slidenum">
              <a:rPr lang="en-US" altLang="en-US"/>
              <a:pPr/>
              <a:t>‹#›</a:t>
            </a:fld>
            <a:endParaRPr lang="en-US" altLang="en-US"/>
          </a:p>
        </p:txBody>
      </p:sp>
    </p:spTree>
    <p:extLst>
      <p:ext uri="{BB962C8B-B14F-4D97-AF65-F5344CB8AC3E}">
        <p14:creationId xmlns:p14="http://schemas.microsoft.com/office/powerpoint/2010/main" val="24146187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84C220C1-6A5C-4441-B81E-1113701EE6F5}"/>
              </a:ext>
            </a:extLst>
          </p:cNvPr>
          <p:cNvSpPr>
            <a:spLocks noGrp="1"/>
          </p:cNvSpPr>
          <p:nvPr>
            <p:ph type="dt" sz="half" idx="10"/>
          </p:nvPr>
        </p:nvSpPr>
        <p:spPr/>
        <p:txBody>
          <a:bodyPr/>
          <a:lstStyle>
            <a:lvl1pPr>
              <a:defRPr>
                <a:latin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105D2340-44F4-4C8F-B79B-3AA4EEB7665E}"/>
              </a:ext>
            </a:extLst>
          </p:cNvPr>
          <p:cNvSpPr>
            <a:spLocks noGrp="1"/>
          </p:cNvSpPr>
          <p:nvPr>
            <p:ph type="ftr" sz="quarter" idx="11"/>
          </p:nvPr>
        </p:nvSpPr>
        <p:spPr/>
        <p:txBody>
          <a:bodyPr/>
          <a:lstStyle>
            <a:lvl1pPr>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7277596D-0038-47B5-BF6E-20FD6196FECC}"/>
              </a:ext>
            </a:extLst>
          </p:cNvPr>
          <p:cNvSpPr>
            <a:spLocks noGrp="1"/>
          </p:cNvSpPr>
          <p:nvPr>
            <p:ph type="sldNum" sz="quarter" idx="12"/>
          </p:nvPr>
        </p:nvSpPr>
        <p:spPr/>
        <p:txBody>
          <a:bodyPr/>
          <a:lstStyle>
            <a:lvl1pPr>
              <a:defRPr>
                <a:latin typeface="Arial" panose="020B0604020202020204" pitchFamily="34" charset="0"/>
              </a:defRPr>
            </a:lvl1pPr>
          </a:lstStyle>
          <a:p>
            <a:fld id="{D65D0EF0-8D03-4494-A91F-EB6A4FD1FA36}" type="slidenum">
              <a:rPr lang="en-US" altLang="en-US"/>
              <a:pPr/>
              <a:t>‹#›</a:t>
            </a:fld>
            <a:endParaRPr lang="en-US" altLang="en-US"/>
          </a:p>
        </p:txBody>
      </p:sp>
    </p:spTree>
    <p:extLst>
      <p:ext uri="{BB962C8B-B14F-4D97-AF65-F5344CB8AC3E}">
        <p14:creationId xmlns:p14="http://schemas.microsoft.com/office/powerpoint/2010/main" val="507487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C7AD69-1208-48F8-A367-23A620CF4DEB}"/>
              </a:ext>
            </a:extLst>
          </p:cNvPr>
          <p:cNvSpPr>
            <a:spLocks noGrp="1"/>
          </p:cNvSpPr>
          <p:nvPr>
            <p:ph type="dt" sz="half" idx="10"/>
          </p:nvPr>
        </p:nvSpPr>
        <p:spPr/>
        <p:txBody>
          <a:bodyPr/>
          <a:lstStyle>
            <a:lvl1pPr>
              <a:defRPr>
                <a:latin typeface="Arial" charset="0"/>
                <a:cs typeface="Arial" charset="0"/>
              </a:defRPr>
            </a:lvl1pPr>
          </a:lstStyle>
          <a:p>
            <a:pPr>
              <a:defRPr/>
            </a:pPr>
            <a:endParaRPr lang="en-US"/>
          </a:p>
        </p:txBody>
      </p:sp>
      <p:sp>
        <p:nvSpPr>
          <p:cNvPr id="6" name="Footer Placeholder 5">
            <a:extLst>
              <a:ext uri="{FF2B5EF4-FFF2-40B4-BE49-F238E27FC236}">
                <a16:creationId xmlns:a16="http://schemas.microsoft.com/office/drawing/2014/main" id="{60C60347-23A3-40E4-9278-DA0095327248}"/>
              </a:ext>
            </a:extLst>
          </p:cNvPr>
          <p:cNvSpPr>
            <a:spLocks noGrp="1"/>
          </p:cNvSpPr>
          <p:nvPr>
            <p:ph type="ftr" sz="quarter" idx="11"/>
          </p:nvPr>
        </p:nvSpPr>
        <p:spPr/>
        <p:txBody>
          <a:bodyPr/>
          <a:lstStyle>
            <a:lvl1pPr>
              <a:defRPr>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70BE1DAA-9CFD-497E-8CB3-4A8CC13130CC}"/>
              </a:ext>
            </a:extLst>
          </p:cNvPr>
          <p:cNvSpPr>
            <a:spLocks noGrp="1"/>
          </p:cNvSpPr>
          <p:nvPr>
            <p:ph type="sldNum" sz="quarter" idx="12"/>
          </p:nvPr>
        </p:nvSpPr>
        <p:spPr/>
        <p:txBody>
          <a:bodyPr/>
          <a:lstStyle>
            <a:lvl1pPr>
              <a:defRPr>
                <a:latin typeface="Arial" panose="020B0604020202020204" pitchFamily="34" charset="0"/>
              </a:defRPr>
            </a:lvl1pPr>
          </a:lstStyle>
          <a:p>
            <a:fld id="{5F7AEC0C-636F-4D08-A7AC-B9B7383390E5}" type="slidenum">
              <a:rPr lang="en-US" altLang="en-US"/>
              <a:pPr/>
              <a:t>‹#›</a:t>
            </a:fld>
            <a:endParaRPr lang="en-US" altLang="en-US"/>
          </a:p>
        </p:txBody>
      </p:sp>
    </p:spTree>
    <p:extLst>
      <p:ext uri="{BB962C8B-B14F-4D97-AF65-F5344CB8AC3E}">
        <p14:creationId xmlns:p14="http://schemas.microsoft.com/office/powerpoint/2010/main" val="1744105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521B26-5BAB-4B3D-87E3-48FA2B2EBBFD}" type="datetimeFigureOut">
              <a:rPr lang="en-US" smtClean="0"/>
              <a:t>11/13/2021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5F5398-6084-458C-A942-EFD894762B88}" type="slidenum">
              <a:rPr lang="en-US" smtClean="0"/>
              <a:t>‹#›</a:t>
            </a:fld>
            <a:endParaRPr lang="en-US"/>
          </a:p>
        </p:txBody>
      </p:sp>
    </p:spTree>
    <p:extLst>
      <p:ext uri="{BB962C8B-B14F-4D97-AF65-F5344CB8AC3E}">
        <p14:creationId xmlns:p14="http://schemas.microsoft.com/office/powerpoint/2010/main" val="7930208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D387847-C26A-4D43-92D3-4DB5FE853223}"/>
              </a:ext>
            </a:extLst>
          </p:cNvPr>
          <p:cNvSpPr>
            <a:spLocks noGrp="1"/>
          </p:cNvSpPr>
          <p:nvPr>
            <p:ph type="dt" sz="half" idx="10"/>
          </p:nvPr>
        </p:nvSpPr>
        <p:spPr/>
        <p:txBody>
          <a:bodyPr/>
          <a:lstStyle>
            <a:lvl1pPr>
              <a:defRPr>
                <a:latin typeface="Arial" charset="0"/>
                <a:cs typeface="Arial" charset="0"/>
              </a:defRPr>
            </a:lvl1pPr>
          </a:lstStyle>
          <a:p>
            <a:pPr>
              <a:defRPr/>
            </a:pPr>
            <a:endParaRPr lang="en-US"/>
          </a:p>
        </p:txBody>
      </p:sp>
      <p:sp>
        <p:nvSpPr>
          <p:cNvPr id="8" name="Footer Placeholder 7">
            <a:extLst>
              <a:ext uri="{FF2B5EF4-FFF2-40B4-BE49-F238E27FC236}">
                <a16:creationId xmlns:a16="http://schemas.microsoft.com/office/drawing/2014/main" id="{CFBB4584-440A-4827-9D1E-AED891B442A1}"/>
              </a:ext>
            </a:extLst>
          </p:cNvPr>
          <p:cNvSpPr>
            <a:spLocks noGrp="1"/>
          </p:cNvSpPr>
          <p:nvPr>
            <p:ph type="ftr" sz="quarter" idx="11"/>
          </p:nvPr>
        </p:nvSpPr>
        <p:spPr/>
        <p:txBody>
          <a:bodyPr/>
          <a:lstStyle>
            <a:lvl1pPr>
              <a:defRPr>
                <a:latin typeface="Arial" charset="0"/>
                <a:cs typeface="Arial" charset="0"/>
              </a:defRPr>
            </a:lvl1pPr>
          </a:lstStyle>
          <a:p>
            <a:pPr>
              <a:defRPr/>
            </a:pPr>
            <a:endParaRPr lang="en-US"/>
          </a:p>
        </p:txBody>
      </p:sp>
      <p:sp>
        <p:nvSpPr>
          <p:cNvPr id="9" name="Slide Number Placeholder 8">
            <a:extLst>
              <a:ext uri="{FF2B5EF4-FFF2-40B4-BE49-F238E27FC236}">
                <a16:creationId xmlns:a16="http://schemas.microsoft.com/office/drawing/2014/main" id="{A080117B-3F2E-4968-A5F5-FD3F76473426}"/>
              </a:ext>
            </a:extLst>
          </p:cNvPr>
          <p:cNvSpPr>
            <a:spLocks noGrp="1"/>
          </p:cNvSpPr>
          <p:nvPr>
            <p:ph type="sldNum" sz="quarter" idx="12"/>
          </p:nvPr>
        </p:nvSpPr>
        <p:spPr/>
        <p:txBody>
          <a:bodyPr/>
          <a:lstStyle>
            <a:lvl1pPr>
              <a:defRPr>
                <a:latin typeface="Arial" panose="020B0604020202020204" pitchFamily="34" charset="0"/>
              </a:defRPr>
            </a:lvl1pPr>
          </a:lstStyle>
          <a:p>
            <a:fld id="{D1CBFA87-B92D-4991-B65D-CE4D03DC3378}" type="slidenum">
              <a:rPr lang="en-US" altLang="en-US"/>
              <a:pPr/>
              <a:t>‹#›</a:t>
            </a:fld>
            <a:endParaRPr lang="en-US" altLang="en-US"/>
          </a:p>
        </p:txBody>
      </p:sp>
    </p:spTree>
    <p:extLst>
      <p:ext uri="{BB962C8B-B14F-4D97-AF65-F5344CB8AC3E}">
        <p14:creationId xmlns:p14="http://schemas.microsoft.com/office/powerpoint/2010/main" val="6335592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A8168E-6864-43E7-9609-3B5434786F9F}"/>
              </a:ext>
            </a:extLst>
          </p:cNvPr>
          <p:cNvSpPr>
            <a:spLocks noGrp="1"/>
          </p:cNvSpPr>
          <p:nvPr>
            <p:ph type="dt" sz="half" idx="10"/>
          </p:nvPr>
        </p:nvSpPr>
        <p:spPr/>
        <p:txBody>
          <a:bodyPr/>
          <a:lstStyle>
            <a:lvl1pPr>
              <a:defRPr>
                <a:latin typeface="Arial" charset="0"/>
                <a:cs typeface="Arial" charset="0"/>
              </a:defRPr>
            </a:lvl1pPr>
          </a:lstStyle>
          <a:p>
            <a:pPr>
              <a:defRPr/>
            </a:pPr>
            <a:endParaRPr lang="en-US"/>
          </a:p>
        </p:txBody>
      </p:sp>
      <p:sp>
        <p:nvSpPr>
          <p:cNvPr id="4" name="Footer Placeholder 3">
            <a:extLst>
              <a:ext uri="{FF2B5EF4-FFF2-40B4-BE49-F238E27FC236}">
                <a16:creationId xmlns:a16="http://schemas.microsoft.com/office/drawing/2014/main" id="{3C4376D9-6C50-4E98-A37D-46936C0D6671}"/>
              </a:ext>
            </a:extLst>
          </p:cNvPr>
          <p:cNvSpPr>
            <a:spLocks noGrp="1"/>
          </p:cNvSpPr>
          <p:nvPr>
            <p:ph type="ftr" sz="quarter" idx="11"/>
          </p:nvPr>
        </p:nvSpPr>
        <p:spPr/>
        <p:txBody>
          <a:bodyPr/>
          <a:lstStyle>
            <a:lvl1pPr>
              <a:defRPr>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DB9E734E-9DFD-49A9-9A44-01F9616304C4}"/>
              </a:ext>
            </a:extLst>
          </p:cNvPr>
          <p:cNvSpPr>
            <a:spLocks noGrp="1"/>
          </p:cNvSpPr>
          <p:nvPr>
            <p:ph type="sldNum" sz="quarter" idx="12"/>
          </p:nvPr>
        </p:nvSpPr>
        <p:spPr/>
        <p:txBody>
          <a:bodyPr/>
          <a:lstStyle>
            <a:lvl1pPr>
              <a:defRPr>
                <a:latin typeface="Arial" panose="020B0604020202020204" pitchFamily="34" charset="0"/>
              </a:defRPr>
            </a:lvl1pPr>
          </a:lstStyle>
          <a:p>
            <a:fld id="{246C93B7-800C-449E-88F4-217EB3061E98}" type="slidenum">
              <a:rPr lang="en-US" altLang="en-US"/>
              <a:pPr/>
              <a:t>‹#›</a:t>
            </a:fld>
            <a:endParaRPr lang="en-US" altLang="en-US"/>
          </a:p>
        </p:txBody>
      </p:sp>
    </p:spTree>
    <p:extLst>
      <p:ext uri="{BB962C8B-B14F-4D97-AF65-F5344CB8AC3E}">
        <p14:creationId xmlns:p14="http://schemas.microsoft.com/office/powerpoint/2010/main" val="18053564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5C8ABC-FD34-42F7-94F0-7B0496A52052}"/>
              </a:ext>
            </a:extLst>
          </p:cNvPr>
          <p:cNvSpPr>
            <a:spLocks noGrp="1"/>
          </p:cNvSpPr>
          <p:nvPr>
            <p:ph type="dt" sz="half" idx="10"/>
          </p:nvPr>
        </p:nvSpPr>
        <p:spPr/>
        <p:txBody>
          <a:bodyPr/>
          <a:lstStyle>
            <a:lvl1pPr>
              <a:defRPr>
                <a:latin typeface="Arial" charset="0"/>
                <a:cs typeface="Arial" charset="0"/>
              </a:defRPr>
            </a:lvl1pPr>
          </a:lstStyle>
          <a:p>
            <a:pPr>
              <a:defRPr/>
            </a:pPr>
            <a:endParaRPr lang="en-US"/>
          </a:p>
        </p:txBody>
      </p:sp>
      <p:sp>
        <p:nvSpPr>
          <p:cNvPr id="3" name="Footer Placeholder 2">
            <a:extLst>
              <a:ext uri="{FF2B5EF4-FFF2-40B4-BE49-F238E27FC236}">
                <a16:creationId xmlns:a16="http://schemas.microsoft.com/office/drawing/2014/main" id="{72F4693E-05B5-4C27-A544-1610B8E6892E}"/>
              </a:ext>
            </a:extLst>
          </p:cNvPr>
          <p:cNvSpPr>
            <a:spLocks noGrp="1"/>
          </p:cNvSpPr>
          <p:nvPr>
            <p:ph type="ftr" sz="quarter" idx="11"/>
          </p:nvPr>
        </p:nvSpPr>
        <p:spPr/>
        <p:txBody>
          <a:bodyPr/>
          <a:lstStyle>
            <a:lvl1pPr>
              <a:defRPr>
                <a:latin typeface="Arial" charset="0"/>
                <a:cs typeface="Arial" charset="0"/>
              </a:defRPr>
            </a:lvl1pPr>
          </a:lstStyle>
          <a:p>
            <a:pPr>
              <a:defRPr/>
            </a:pPr>
            <a:endParaRPr lang="en-US"/>
          </a:p>
        </p:txBody>
      </p:sp>
      <p:sp>
        <p:nvSpPr>
          <p:cNvPr id="4" name="Slide Number Placeholder 3">
            <a:extLst>
              <a:ext uri="{FF2B5EF4-FFF2-40B4-BE49-F238E27FC236}">
                <a16:creationId xmlns:a16="http://schemas.microsoft.com/office/drawing/2014/main" id="{9D80876E-6ED9-4FE7-921A-8F8C88DD17A2}"/>
              </a:ext>
            </a:extLst>
          </p:cNvPr>
          <p:cNvSpPr>
            <a:spLocks noGrp="1"/>
          </p:cNvSpPr>
          <p:nvPr>
            <p:ph type="sldNum" sz="quarter" idx="12"/>
          </p:nvPr>
        </p:nvSpPr>
        <p:spPr/>
        <p:txBody>
          <a:bodyPr/>
          <a:lstStyle>
            <a:lvl1pPr>
              <a:defRPr>
                <a:latin typeface="Arial" panose="020B0604020202020204" pitchFamily="34" charset="0"/>
              </a:defRPr>
            </a:lvl1pPr>
          </a:lstStyle>
          <a:p>
            <a:fld id="{A9408FFB-00CB-4EE8-AE2E-FEBAE3B1D4B9}" type="slidenum">
              <a:rPr lang="en-US" altLang="en-US"/>
              <a:pPr/>
              <a:t>‹#›</a:t>
            </a:fld>
            <a:endParaRPr lang="en-US" altLang="en-US"/>
          </a:p>
        </p:txBody>
      </p:sp>
    </p:spTree>
    <p:extLst>
      <p:ext uri="{BB962C8B-B14F-4D97-AF65-F5344CB8AC3E}">
        <p14:creationId xmlns:p14="http://schemas.microsoft.com/office/powerpoint/2010/main" val="378626802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27A6438-BC69-4D1D-9538-2D74B83D4AEC}"/>
              </a:ext>
            </a:extLst>
          </p:cNvPr>
          <p:cNvSpPr>
            <a:spLocks noGrp="1"/>
          </p:cNvSpPr>
          <p:nvPr>
            <p:ph type="dt" sz="half" idx="10"/>
          </p:nvPr>
        </p:nvSpPr>
        <p:spPr/>
        <p:txBody>
          <a:bodyPr/>
          <a:lstStyle>
            <a:lvl1pPr>
              <a:defRPr>
                <a:latin typeface="Arial" charset="0"/>
                <a:cs typeface="Arial" charset="0"/>
              </a:defRPr>
            </a:lvl1pPr>
          </a:lstStyle>
          <a:p>
            <a:pPr>
              <a:defRPr/>
            </a:pPr>
            <a:endParaRPr lang="en-US"/>
          </a:p>
        </p:txBody>
      </p:sp>
      <p:sp>
        <p:nvSpPr>
          <p:cNvPr id="6" name="Footer Placeholder 5">
            <a:extLst>
              <a:ext uri="{FF2B5EF4-FFF2-40B4-BE49-F238E27FC236}">
                <a16:creationId xmlns:a16="http://schemas.microsoft.com/office/drawing/2014/main" id="{C1D1F34B-52EF-4E25-87F2-549E4D96B52B}"/>
              </a:ext>
            </a:extLst>
          </p:cNvPr>
          <p:cNvSpPr>
            <a:spLocks noGrp="1"/>
          </p:cNvSpPr>
          <p:nvPr>
            <p:ph type="ftr" sz="quarter" idx="11"/>
          </p:nvPr>
        </p:nvSpPr>
        <p:spPr/>
        <p:txBody>
          <a:bodyPr/>
          <a:lstStyle>
            <a:lvl1pPr>
              <a:defRPr>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EC685105-4F38-4072-A0C9-59BFA076033F}"/>
              </a:ext>
            </a:extLst>
          </p:cNvPr>
          <p:cNvSpPr>
            <a:spLocks noGrp="1"/>
          </p:cNvSpPr>
          <p:nvPr>
            <p:ph type="sldNum" sz="quarter" idx="12"/>
          </p:nvPr>
        </p:nvSpPr>
        <p:spPr/>
        <p:txBody>
          <a:bodyPr/>
          <a:lstStyle>
            <a:lvl1pPr>
              <a:defRPr>
                <a:latin typeface="Arial" panose="020B0604020202020204" pitchFamily="34" charset="0"/>
              </a:defRPr>
            </a:lvl1pPr>
          </a:lstStyle>
          <a:p>
            <a:fld id="{FAB7F229-18DF-4FA8-82EC-46B8EE3265F4}" type="slidenum">
              <a:rPr lang="en-US" altLang="en-US"/>
              <a:pPr/>
              <a:t>‹#›</a:t>
            </a:fld>
            <a:endParaRPr lang="en-US" altLang="en-US"/>
          </a:p>
        </p:txBody>
      </p:sp>
    </p:spTree>
    <p:extLst>
      <p:ext uri="{BB962C8B-B14F-4D97-AF65-F5344CB8AC3E}">
        <p14:creationId xmlns:p14="http://schemas.microsoft.com/office/powerpoint/2010/main" val="30760112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1E22910-E97C-44A1-820B-38B79CD3A91E}"/>
              </a:ext>
            </a:extLst>
          </p:cNvPr>
          <p:cNvSpPr>
            <a:spLocks noGrp="1"/>
          </p:cNvSpPr>
          <p:nvPr>
            <p:ph type="dt" sz="half" idx="10"/>
          </p:nvPr>
        </p:nvSpPr>
        <p:spPr/>
        <p:txBody>
          <a:bodyPr/>
          <a:lstStyle>
            <a:lvl1pPr>
              <a:defRPr>
                <a:latin typeface="Arial" charset="0"/>
                <a:cs typeface="Arial" charset="0"/>
              </a:defRPr>
            </a:lvl1pPr>
          </a:lstStyle>
          <a:p>
            <a:pPr>
              <a:defRPr/>
            </a:pPr>
            <a:endParaRPr lang="en-US"/>
          </a:p>
        </p:txBody>
      </p:sp>
      <p:sp>
        <p:nvSpPr>
          <p:cNvPr id="6" name="Footer Placeholder 5">
            <a:extLst>
              <a:ext uri="{FF2B5EF4-FFF2-40B4-BE49-F238E27FC236}">
                <a16:creationId xmlns:a16="http://schemas.microsoft.com/office/drawing/2014/main" id="{815141B9-E5AA-481D-B48F-644AA4DA55C3}"/>
              </a:ext>
            </a:extLst>
          </p:cNvPr>
          <p:cNvSpPr>
            <a:spLocks noGrp="1"/>
          </p:cNvSpPr>
          <p:nvPr>
            <p:ph type="ftr" sz="quarter" idx="11"/>
          </p:nvPr>
        </p:nvSpPr>
        <p:spPr/>
        <p:txBody>
          <a:bodyPr/>
          <a:lstStyle>
            <a:lvl1pPr>
              <a:defRPr>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27B36CE8-5279-4279-A370-5266685F5E79}"/>
              </a:ext>
            </a:extLst>
          </p:cNvPr>
          <p:cNvSpPr>
            <a:spLocks noGrp="1"/>
          </p:cNvSpPr>
          <p:nvPr>
            <p:ph type="sldNum" sz="quarter" idx="12"/>
          </p:nvPr>
        </p:nvSpPr>
        <p:spPr/>
        <p:txBody>
          <a:bodyPr/>
          <a:lstStyle>
            <a:lvl1pPr>
              <a:defRPr>
                <a:latin typeface="Arial" panose="020B0604020202020204" pitchFamily="34" charset="0"/>
              </a:defRPr>
            </a:lvl1pPr>
          </a:lstStyle>
          <a:p>
            <a:fld id="{BCD6B81F-A779-4B8C-B8CD-40C5AFD77AFF}" type="slidenum">
              <a:rPr lang="en-US" altLang="en-US"/>
              <a:pPr/>
              <a:t>‹#›</a:t>
            </a:fld>
            <a:endParaRPr lang="en-US" altLang="en-US"/>
          </a:p>
        </p:txBody>
      </p:sp>
    </p:spTree>
    <p:extLst>
      <p:ext uri="{BB962C8B-B14F-4D97-AF65-F5344CB8AC3E}">
        <p14:creationId xmlns:p14="http://schemas.microsoft.com/office/powerpoint/2010/main" val="1244555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8AAED3-1713-4277-9994-009B9B9370A6}"/>
              </a:ext>
            </a:extLst>
          </p:cNvPr>
          <p:cNvSpPr>
            <a:spLocks noGrp="1"/>
          </p:cNvSpPr>
          <p:nvPr>
            <p:ph type="dt" sz="half" idx="10"/>
          </p:nvPr>
        </p:nvSpPr>
        <p:spPr/>
        <p:txBody>
          <a:bodyPr/>
          <a:lstStyle>
            <a:lvl1pPr>
              <a:defRPr>
                <a:latin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75394C0B-7971-4490-9C18-2C5CDFBE997D}"/>
              </a:ext>
            </a:extLst>
          </p:cNvPr>
          <p:cNvSpPr>
            <a:spLocks noGrp="1"/>
          </p:cNvSpPr>
          <p:nvPr>
            <p:ph type="ftr" sz="quarter" idx="11"/>
          </p:nvPr>
        </p:nvSpPr>
        <p:spPr/>
        <p:txBody>
          <a:bodyPr/>
          <a:lstStyle>
            <a:lvl1pPr>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CED833DE-8E7D-4DD0-BCAD-F194CF829D50}"/>
              </a:ext>
            </a:extLst>
          </p:cNvPr>
          <p:cNvSpPr>
            <a:spLocks noGrp="1"/>
          </p:cNvSpPr>
          <p:nvPr>
            <p:ph type="sldNum" sz="quarter" idx="12"/>
          </p:nvPr>
        </p:nvSpPr>
        <p:spPr/>
        <p:txBody>
          <a:bodyPr/>
          <a:lstStyle>
            <a:lvl1pPr>
              <a:defRPr>
                <a:latin typeface="Arial" panose="020B0604020202020204" pitchFamily="34" charset="0"/>
              </a:defRPr>
            </a:lvl1pPr>
          </a:lstStyle>
          <a:p>
            <a:fld id="{ECF1F12D-E6B2-4EC8-838F-5E86F09BA755}" type="slidenum">
              <a:rPr lang="en-US" altLang="en-US"/>
              <a:pPr/>
              <a:t>‹#›</a:t>
            </a:fld>
            <a:endParaRPr lang="en-US" altLang="en-US"/>
          </a:p>
        </p:txBody>
      </p:sp>
    </p:spTree>
    <p:extLst>
      <p:ext uri="{BB962C8B-B14F-4D97-AF65-F5344CB8AC3E}">
        <p14:creationId xmlns:p14="http://schemas.microsoft.com/office/powerpoint/2010/main" val="34758552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B06DFE-C203-4C0F-9F41-E852B5E1F7A5}"/>
              </a:ext>
            </a:extLst>
          </p:cNvPr>
          <p:cNvSpPr>
            <a:spLocks noGrp="1"/>
          </p:cNvSpPr>
          <p:nvPr>
            <p:ph type="dt" sz="half" idx="10"/>
          </p:nvPr>
        </p:nvSpPr>
        <p:spPr/>
        <p:txBody>
          <a:bodyPr/>
          <a:lstStyle>
            <a:lvl1pPr>
              <a:defRPr>
                <a:latin typeface="Arial"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D3FC01E5-CFFC-4469-B6EA-ED84AF88EA74}"/>
              </a:ext>
            </a:extLst>
          </p:cNvPr>
          <p:cNvSpPr>
            <a:spLocks noGrp="1"/>
          </p:cNvSpPr>
          <p:nvPr>
            <p:ph type="ftr" sz="quarter" idx="11"/>
          </p:nvPr>
        </p:nvSpPr>
        <p:spPr/>
        <p:txBody>
          <a:bodyPr/>
          <a:lstStyle>
            <a:lvl1pPr>
              <a:defRPr>
                <a:latin typeface="Arial"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D4C44DC9-074B-4A52-9177-9A4746CC27CB}"/>
              </a:ext>
            </a:extLst>
          </p:cNvPr>
          <p:cNvSpPr>
            <a:spLocks noGrp="1"/>
          </p:cNvSpPr>
          <p:nvPr>
            <p:ph type="sldNum" sz="quarter" idx="12"/>
          </p:nvPr>
        </p:nvSpPr>
        <p:spPr/>
        <p:txBody>
          <a:bodyPr/>
          <a:lstStyle>
            <a:lvl1pPr>
              <a:defRPr>
                <a:latin typeface="Arial" panose="020B0604020202020204" pitchFamily="34" charset="0"/>
              </a:defRPr>
            </a:lvl1pPr>
          </a:lstStyle>
          <a:p>
            <a:fld id="{6F443151-2987-4E67-AA06-5F8832024720}" type="slidenum">
              <a:rPr lang="en-US" altLang="en-US"/>
              <a:pPr/>
              <a:t>‹#›</a:t>
            </a:fld>
            <a:endParaRPr lang="en-US" altLang="en-US"/>
          </a:p>
        </p:txBody>
      </p:sp>
    </p:spTree>
    <p:extLst>
      <p:ext uri="{BB962C8B-B14F-4D97-AF65-F5344CB8AC3E}">
        <p14:creationId xmlns:p14="http://schemas.microsoft.com/office/powerpoint/2010/main" val="494435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521B26-5BAB-4B3D-87E3-48FA2B2EBBFD}" type="datetimeFigureOut">
              <a:rPr lang="en-US" smtClean="0"/>
              <a:t>11/13/2021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5F5398-6084-458C-A942-EFD894762B88}" type="slidenum">
              <a:rPr lang="en-US" smtClean="0"/>
              <a:t>‹#›</a:t>
            </a:fld>
            <a:endParaRPr lang="en-US"/>
          </a:p>
        </p:txBody>
      </p:sp>
    </p:spTree>
    <p:extLst>
      <p:ext uri="{BB962C8B-B14F-4D97-AF65-F5344CB8AC3E}">
        <p14:creationId xmlns:p14="http://schemas.microsoft.com/office/powerpoint/2010/main" val="29449764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6.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271861"/>
      </p:ext>
    </p:extLst>
  </p:cSld>
  <p:clrMap bg1="lt1" tx1="dk1" bg2="lt2" tx2="dk2" accent1="accent1" accent2="accent2" accent3="accent3" accent4="accent4" accent5="accent5" accent6="accent6" hlink="hlink" folHlink="folHlink"/>
  <p:sldLayoutIdLst>
    <p:sldLayoutId id="2147483816" r:id="rId1"/>
    <p:sldLayoutId id="214748381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EA5F5398-6084-458C-A942-EFD894762B88}" type="slidenum">
              <a:rPr lang="en-US" smtClean="0"/>
              <a:t>‹#›</a:t>
            </a:fld>
            <a:endParaRPr lang="en-US"/>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A5521B26-5BAB-4B3D-87E3-48FA2B2EBBFD}" type="datetimeFigureOut">
              <a:rPr lang="en-US" smtClean="0"/>
              <a:t>11/13/2021</a:t>
            </a:fld>
            <a:endParaRPr lang="en-US"/>
          </a:p>
        </p:txBody>
      </p:sp>
    </p:spTree>
    <p:extLst>
      <p:ext uri="{BB962C8B-B14F-4D97-AF65-F5344CB8AC3E}">
        <p14:creationId xmlns:p14="http://schemas.microsoft.com/office/powerpoint/2010/main" val="2792486512"/>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609600" y="1447800"/>
            <a:ext cx="109728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7721600" y="6203667"/>
            <a:ext cx="3454400" cy="384048"/>
          </a:xfrm>
          <a:prstGeom prst="rect">
            <a:avLst/>
          </a:prstGeom>
        </p:spPr>
        <p:txBody>
          <a:bodyPr vert="horz" anchor="ctr" anchorCtr="0"/>
          <a:lstStyle>
            <a:lvl1pPr algn="l" eaLnBrk="1" latinLnBrk="0" hangingPunct="1">
              <a:defRPr kumimoji="0" sz="1200">
                <a:solidFill>
                  <a:schemeClr val="tx2"/>
                </a:solidFill>
              </a:defRPr>
            </a:lvl1pPr>
          </a:lstStyle>
          <a:p>
            <a:fld id="{C3592F2D-2EB0-4D94-A723-A27DCCBEA70E}" type="datetimeFigureOut">
              <a:rPr lang="en-US" smtClean="0"/>
              <a:t>11/13/2021</a:t>
            </a:fld>
            <a:endParaRPr lang="en-US"/>
          </a:p>
        </p:txBody>
      </p:sp>
      <p:sp>
        <p:nvSpPr>
          <p:cNvPr id="10" name="Footer Placeholder 9"/>
          <p:cNvSpPr>
            <a:spLocks noGrp="1"/>
          </p:cNvSpPr>
          <p:nvPr>
            <p:ph type="ftr" sz="quarter" idx="3"/>
          </p:nvPr>
        </p:nvSpPr>
        <p:spPr>
          <a:xfrm>
            <a:off x="2844800" y="6203667"/>
            <a:ext cx="4775200" cy="384048"/>
          </a:xfrm>
          <a:prstGeom prst="rect">
            <a:avLst/>
          </a:prstGeom>
        </p:spPr>
        <p:txBody>
          <a:bodyPr vert="horz" anchor="ctr" anchorCtr="0"/>
          <a:lstStyle>
            <a:lvl1pPr algn="r" eaLnBrk="1" latinLnBrk="0" hangingPunct="1">
              <a:defRPr kumimoji="0" sz="1200">
                <a:solidFill>
                  <a:schemeClr val="tx2"/>
                </a:solidFill>
              </a:defRPr>
            </a:lvl1pPr>
          </a:lstStyle>
          <a:p>
            <a:endParaRPr lang="en-US"/>
          </a:p>
        </p:txBody>
      </p:sp>
      <p:sp>
        <p:nvSpPr>
          <p:cNvPr id="22" name="Slide Number Placeholder 21"/>
          <p:cNvSpPr>
            <a:spLocks noGrp="1"/>
          </p:cNvSpPr>
          <p:nvPr>
            <p:ph type="sldNum" sz="quarter" idx="4"/>
          </p:nvPr>
        </p:nvSpPr>
        <p:spPr>
          <a:xfrm>
            <a:off x="11214100" y="6181531"/>
            <a:ext cx="8128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F6EABAD8-BABF-4BE9-AB59-C78570BB8457}" type="slidenum">
              <a:rPr lang="en-US" smtClean="0"/>
              <a:t>‹#›</a:t>
            </a:fld>
            <a:endParaRPr lang="en-US"/>
          </a:p>
        </p:txBody>
      </p:sp>
      <p:sp>
        <p:nvSpPr>
          <p:cNvPr id="5" name="Title Placeholder 4"/>
          <p:cNvSpPr>
            <a:spLocks noGrp="1"/>
          </p:cNvSpPr>
          <p:nvPr>
            <p:ph type="title"/>
          </p:nvPr>
        </p:nvSpPr>
        <p:spPr>
          <a:xfrm>
            <a:off x="609600" y="152400"/>
            <a:ext cx="109728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2948533212"/>
      </p:ext>
    </p:extLst>
  </p:cSld>
  <p:clrMap bg1="dk1" tx1="lt1" bg2="dk2"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63529"/>
                <a:invGamma/>
              </a:schemeClr>
            </a:gs>
          </a:gsLst>
          <a:lin ang="54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6288618" y="5345114"/>
            <a:ext cx="5903383" cy="1512887"/>
            <a:chOff x="2971" y="3367"/>
            <a:chExt cx="2789" cy="953"/>
          </a:xfrm>
        </p:grpSpPr>
        <p:sp>
          <p:nvSpPr>
            <p:cNvPr id="6147" name="Freeform 3"/>
            <p:cNvSpPr>
              <a:spLocks/>
            </p:cNvSpPr>
            <p:nvPr/>
          </p:nvSpPr>
          <p:spPr bwMode="ltGray">
            <a:xfrm>
              <a:off x="2971" y="3367"/>
              <a:ext cx="2789" cy="953"/>
            </a:xfrm>
            <a:custGeom>
              <a:avLst/>
              <a:gdLst>
                <a:gd name="T0" fmla="*/ 2768 w 2780"/>
                <a:gd name="T1" fmla="*/ 18 h 953"/>
                <a:gd name="T2" fmla="*/ 2678 w 2780"/>
                <a:gd name="T3" fmla="*/ 24 h 953"/>
                <a:gd name="T4" fmla="*/ 2613 w 2780"/>
                <a:gd name="T5" fmla="*/ 102 h 953"/>
                <a:gd name="T6" fmla="*/ 2511 w 2780"/>
                <a:gd name="T7" fmla="*/ 156 h 953"/>
                <a:gd name="T8" fmla="*/ 2505 w 2780"/>
                <a:gd name="T9" fmla="*/ 222 h 953"/>
                <a:gd name="T10" fmla="*/ 2487 w 2780"/>
                <a:gd name="T11" fmla="*/ 246 h 953"/>
                <a:gd name="T12" fmla="*/ 2469 w 2780"/>
                <a:gd name="T13" fmla="*/ 252 h 953"/>
                <a:gd name="T14" fmla="*/ 2397 w 2780"/>
                <a:gd name="T15" fmla="*/ 210 h 953"/>
                <a:gd name="T16" fmla="*/ 2260 w 2780"/>
                <a:gd name="T17" fmla="*/ 192 h 953"/>
                <a:gd name="T18" fmla="*/ 2236 w 2780"/>
                <a:gd name="T19" fmla="*/ 186 h 953"/>
                <a:gd name="T20" fmla="*/ 2218 w 2780"/>
                <a:gd name="T21" fmla="*/ 192 h 953"/>
                <a:gd name="T22" fmla="*/ 2146 w 2780"/>
                <a:gd name="T23" fmla="*/ 228 h 953"/>
                <a:gd name="T24" fmla="*/ 2110 w 2780"/>
                <a:gd name="T25" fmla="*/ 240 h 953"/>
                <a:gd name="T26" fmla="*/ 2086 w 2780"/>
                <a:gd name="T27" fmla="*/ 246 h 953"/>
                <a:gd name="T28" fmla="*/ 2074 w 2780"/>
                <a:gd name="T29" fmla="*/ 258 h 953"/>
                <a:gd name="T30" fmla="*/ 2074 w 2780"/>
                <a:gd name="T31" fmla="*/ 276 h 953"/>
                <a:gd name="T32" fmla="*/ 2051 w 2780"/>
                <a:gd name="T33" fmla="*/ 300 h 953"/>
                <a:gd name="T34" fmla="*/ 2033 w 2780"/>
                <a:gd name="T35" fmla="*/ 312 h 953"/>
                <a:gd name="T36" fmla="*/ 2021 w 2780"/>
                <a:gd name="T37" fmla="*/ 324 h 953"/>
                <a:gd name="T38" fmla="*/ 2009 w 2780"/>
                <a:gd name="T39" fmla="*/ 336 h 953"/>
                <a:gd name="T40" fmla="*/ 1979 w 2780"/>
                <a:gd name="T41" fmla="*/ 342 h 953"/>
                <a:gd name="T42" fmla="*/ 1913 w 2780"/>
                <a:gd name="T43" fmla="*/ 336 h 953"/>
                <a:gd name="T44" fmla="*/ 1877 w 2780"/>
                <a:gd name="T45" fmla="*/ 330 h 953"/>
                <a:gd name="T46" fmla="*/ 1865 w 2780"/>
                <a:gd name="T47" fmla="*/ 342 h 953"/>
                <a:gd name="T48" fmla="*/ 1853 w 2780"/>
                <a:gd name="T49" fmla="*/ 354 h 953"/>
                <a:gd name="T50" fmla="*/ 1823 w 2780"/>
                <a:gd name="T51" fmla="*/ 360 h 953"/>
                <a:gd name="T52" fmla="*/ 1764 w 2780"/>
                <a:gd name="T53" fmla="*/ 342 h 953"/>
                <a:gd name="T54" fmla="*/ 1740 w 2780"/>
                <a:gd name="T55" fmla="*/ 342 h 953"/>
                <a:gd name="T56" fmla="*/ 1716 w 2780"/>
                <a:gd name="T57" fmla="*/ 354 h 953"/>
                <a:gd name="T58" fmla="*/ 1656 w 2780"/>
                <a:gd name="T59" fmla="*/ 425 h 953"/>
                <a:gd name="T60" fmla="*/ 1614 w 2780"/>
                <a:gd name="T61" fmla="*/ 569 h 953"/>
                <a:gd name="T62" fmla="*/ 1614 w 2780"/>
                <a:gd name="T63" fmla="*/ 593 h 953"/>
                <a:gd name="T64" fmla="*/ 1620 w 2780"/>
                <a:gd name="T65" fmla="*/ 641 h 953"/>
                <a:gd name="T66" fmla="*/ 1638 w 2780"/>
                <a:gd name="T67" fmla="*/ 659 h 953"/>
                <a:gd name="T68" fmla="*/ 1632 w 2780"/>
                <a:gd name="T69" fmla="*/ 671 h 953"/>
                <a:gd name="T70" fmla="*/ 1620 w 2780"/>
                <a:gd name="T71" fmla="*/ 683 h 953"/>
                <a:gd name="T72" fmla="*/ 1542 w 2780"/>
                <a:gd name="T73" fmla="*/ 689 h 953"/>
                <a:gd name="T74" fmla="*/ 1465 w 2780"/>
                <a:gd name="T75" fmla="*/ 629 h 953"/>
                <a:gd name="T76" fmla="*/ 1333 w 2780"/>
                <a:gd name="T77" fmla="*/ 587 h 953"/>
                <a:gd name="T78" fmla="*/ 1184 w 2780"/>
                <a:gd name="T79" fmla="*/ 671 h 953"/>
                <a:gd name="T80" fmla="*/ 1016 w 2780"/>
                <a:gd name="T81" fmla="*/ 731 h 953"/>
                <a:gd name="T82" fmla="*/ 813 w 2780"/>
                <a:gd name="T83" fmla="*/ 743 h 953"/>
                <a:gd name="T84" fmla="*/ 628 w 2780"/>
                <a:gd name="T85" fmla="*/ 701 h 953"/>
                <a:gd name="T86" fmla="*/ 568 w 2780"/>
                <a:gd name="T87" fmla="*/ 695 h 953"/>
                <a:gd name="T88" fmla="*/ 556 w 2780"/>
                <a:gd name="T89" fmla="*/ 701 h 953"/>
                <a:gd name="T90" fmla="*/ 520 w 2780"/>
                <a:gd name="T91" fmla="*/ 731 h 953"/>
                <a:gd name="T92" fmla="*/ 436 w 2780"/>
                <a:gd name="T93" fmla="*/ 809 h 953"/>
                <a:gd name="T94" fmla="*/ 406 w 2780"/>
                <a:gd name="T95" fmla="*/ 821 h 953"/>
                <a:gd name="T96" fmla="*/ 382 w 2780"/>
                <a:gd name="T97" fmla="*/ 821 h 953"/>
                <a:gd name="T98" fmla="*/ 335 w 2780"/>
                <a:gd name="T99" fmla="*/ 827 h 953"/>
                <a:gd name="T100" fmla="*/ 209 w 2780"/>
                <a:gd name="T101" fmla="*/ 851 h 953"/>
                <a:gd name="T102" fmla="*/ 173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780 w 2780"/>
                <a:gd name="T115"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60" y="192"/>
                  </a:lnTo>
                  <a:lnTo>
                    <a:pt x="2248" y="186"/>
                  </a:lnTo>
                  <a:lnTo>
                    <a:pt x="2242" y="186"/>
                  </a:lnTo>
                  <a:lnTo>
                    <a:pt x="2236" y="186"/>
                  </a:lnTo>
                  <a:lnTo>
                    <a:pt x="2230" y="186"/>
                  </a:lnTo>
                  <a:lnTo>
                    <a:pt x="2224" y="192"/>
                  </a:lnTo>
                  <a:lnTo>
                    <a:pt x="2224" y="192"/>
                  </a:lnTo>
                  <a:lnTo>
                    <a:pt x="2218" y="192"/>
                  </a:lnTo>
                  <a:lnTo>
                    <a:pt x="2212" y="198"/>
                  </a:lnTo>
                  <a:lnTo>
                    <a:pt x="2194" y="204"/>
                  </a:lnTo>
                  <a:lnTo>
                    <a:pt x="2170" y="210"/>
                  </a:lnTo>
                  <a:lnTo>
                    <a:pt x="2146" y="228"/>
                  </a:lnTo>
                  <a:lnTo>
                    <a:pt x="2122" y="240"/>
                  </a:lnTo>
                  <a:lnTo>
                    <a:pt x="2116" y="240"/>
                  </a:lnTo>
                  <a:lnTo>
                    <a:pt x="2110" y="240"/>
                  </a:lnTo>
                  <a:lnTo>
                    <a:pt x="2110" y="240"/>
                  </a:lnTo>
                  <a:lnTo>
                    <a:pt x="2104" y="240"/>
                  </a:lnTo>
                  <a:lnTo>
                    <a:pt x="2098" y="246"/>
                  </a:lnTo>
                  <a:lnTo>
                    <a:pt x="2092" y="246"/>
                  </a:lnTo>
                  <a:lnTo>
                    <a:pt x="2086" y="246"/>
                  </a:lnTo>
                  <a:lnTo>
                    <a:pt x="2080" y="252"/>
                  </a:lnTo>
                  <a:lnTo>
                    <a:pt x="2080" y="258"/>
                  </a:lnTo>
                  <a:lnTo>
                    <a:pt x="2074" y="258"/>
                  </a:lnTo>
                  <a:lnTo>
                    <a:pt x="2074" y="258"/>
                  </a:lnTo>
                  <a:lnTo>
                    <a:pt x="2074" y="264"/>
                  </a:lnTo>
                  <a:lnTo>
                    <a:pt x="2074" y="264"/>
                  </a:lnTo>
                  <a:lnTo>
                    <a:pt x="2074" y="270"/>
                  </a:lnTo>
                  <a:lnTo>
                    <a:pt x="2074" y="276"/>
                  </a:lnTo>
                  <a:lnTo>
                    <a:pt x="2069" y="288"/>
                  </a:lnTo>
                  <a:lnTo>
                    <a:pt x="2057" y="300"/>
                  </a:lnTo>
                  <a:lnTo>
                    <a:pt x="2057" y="300"/>
                  </a:lnTo>
                  <a:lnTo>
                    <a:pt x="2051" y="300"/>
                  </a:lnTo>
                  <a:lnTo>
                    <a:pt x="2045" y="300"/>
                  </a:lnTo>
                  <a:lnTo>
                    <a:pt x="2039" y="306"/>
                  </a:lnTo>
                  <a:lnTo>
                    <a:pt x="2033" y="306"/>
                  </a:lnTo>
                  <a:lnTo>
                    <a:pt x="2033" y="312"/>
                  </a:lnTo>
                  <a:lnTo>
                    <a:pt x="2027" y="312"/>
                  </a:lnTo>
                  <a:lnTo>
                    <a:pt x="2027" y="318"/>
                  </a:lnTo>
                  <a:lnTo>
                    <a:pt x="2027" y="318"/>
                  </a:lnTo>
                  <a:lnTo>
                    <a:pt x="2021" y="324"/>
                  </a:lnTo>
                  <a:lnTo>
                    <a:pt x="2021" y="324"/>
                  </a:lnTo>
                  <a:lnTo>
                    <a:pt x="2015" y="330"/>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7" y="330"/>
                  </a:lnTo>
                  <a:lnTo>
                    <a:pt x="1871" y="336"/>
                  </a:lnTo>
                  <a:lnTo>
                    <a:pt x="1871" y="336"/>
                  </a:lnTo>
                  <a:lnTo>
                    <a:pt x="1865" y="342"/>
                  </a:lnTo>
                  <a:lnTo>
                    <a:pt x="1865" y="342"/>
                  </a:lnTo>
                  <a:lnTo>
                    <a:pt x="1859" y="348"/>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65"/>
                  </a:lnTo>
                  <a:lnTo>
                    <a:pt x="1638" y="671"/>
                  </a:lnTo>
                  <a:lnTo>
                    <a:pt x="1632" y="671"/>
                  </a:lnTo>
                  <a:lnTo>
                    <a:pt x="1632" y="677"/>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8" y="695"/>
                  </a:lnTo>
                  <a:lnTo>
                    <a:pt x="562" y="701"/>
                  </a:lnTo>
                  <a:lnTo>
                    <a:pt x="556" y="701"/>
                  </a:lnTo>
                  <a:lnTo>
                    <a:pt x="556"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7" y="857"/>
                  </a:lnTo>
                  <a:lnTo>
                    <a:pt x="101" y="863"/>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lnTo>
                    <a:pt x="2780" y="24"/>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6148" name="Freeform 4"/>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6149" name="Freeform 5"/>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6150" name="Freeform 6"/>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6151" name="Freeform 7"/>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6152" name="Freeform 8"/>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6153" name="Freeform 9"/>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6154" name="Freeform 10"/>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6155" name="Freeform 11"/>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6156" name="Freeform 12"/>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6157" name="Freeform 13"/>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6158" name="Freeform 14"/>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6159" name="Freeform 15"/>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6160" name="Freeform 16"/>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sp>
          <p:nvSpPr>
            <p:cNvPr id="6161" name="Freeform 17"/>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pPr fontAlgn="base">
                <a:spcBef>
                  <a:spcPct val="0"/>
                </a:spcBef>
                <a:spcAft>
                  <a:spcPct val="0"/>
                </a:spcAft>
              </a:pPr>
              <a:endParaRPr lang="en-US" sz="1800">
                <a:solidFill>
                  <a:srgbClr val="EAEAEA"/>
                </a:solidFill>
              </a:endParaRPr>
            </a:p>
          </p:txBody>
        </p:sp>
      </p:grpSp>
      <p:sp>
        <p:nvSpPr>
          <p:cNvPr id="6162" name="Rectangle 18"/>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6163" name="Rectangle 19"/>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6164" name="Rectangle 20"/>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fontAlgn="base">
              <a:spcBef>
                <a:spcPct val="0"/>
              </a:spcBef>
              <a:spcAft>
                <a:spcPct val="0"/>
              </a:spcAft>
            </a:pPr>
            <a:endParaRPr lang="en-US">
              <a:solidFill>
                <a:srgbClr val="EAEAEA"/>
              </a:solidFill>
            </a:endParaRPr>
          </a:p>
        </p:txBody>
      </p:sp>
      <p:sp>
        <p:nvSpPr>
          <p:cNvPr id="6165" name="Rectangle 21"/>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fontAlgn="base">
              <a:spcBef>
                <a:spcPct val="0"/>
              </a:spcBef>
              <a:spcAft>
                <a:spcPct val="0"/>
              </a:spcAft>
            </a:pPr>
            <a:fld id="{E4F1AD80-A2F5-4C3D-99CB-9B3A6B36979C}" type="slidenum">
              <a:rPr lang="en-US">
                <a:solidFill>
                  <a:srgbClr val="EAEAEA"/>
                </a:solidFill>
              </a:rPr>
              <a:pPr fontAlgn="base">
                <a:spcBef>
                  <a:spcPct val="0"/>
                </a:spcBef>
                <a:spcAft>
                  <a:spcPct val="0"/>
                </a:spcAft>
              </a:pPr>
              <a:t>‹#›</a:t>
            </a:fld>
            <a:endParaRPr lang="en-US">
              <a:solidFill>
                <a:srgbClr val="EAEAEA"/>
              </a:solidFill>
            </a:endParaRPr>
          </a:p>
        </p:txBody>
      </p:sp>
      <p:sp>
        <p:nvSpPr>
          <p:cNvPr id="6166" name="Rectangle 22"/>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1"/>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9610148"/>
      </p:ext>
    </p:extLst>
  </p:cSld>
  <p:clrMap bg1="dk2" tx1="lt1" bg2="dk1" tx2="lt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cs typeface="Arial" pitchFamily="34" charset="0"/>
        </a:defRPr>
      </a:lvl9pPr>
    </p:titleStyle>
    <p:bodyStyle>
      <a:lvl1pPr marL="342900" indent="-342900" algn="l" rtl="0" fontAlgn="base">
        <a:spcBef>
          <a:spcPct val="20000"/>
        </a:spcBef>
        <a:spcAft>
          <a:spcPct val="0"/>
        </a:spcAft>
        <a:buClr>
          <a:schemeClr val="hlink"/>
        </a:buClr>
        <a:buSzPct val="70000"/>
        <a:buFont typeface="Wingdings" pitchFamily="2" charset="2"/>
        <a:buChar char="u"/>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000000"/>
            </a:outerShdw>
          </a:effectLst>
          <a:latin typeface="+mn-lt"/>
          <a:cs typeface="+mn-cs"/>
        </a:defRPr>
      </a:lvl2pPr>
      <a:lvl3pPr marL="1143000" indent="-228600" algn="l" rtl="0" fontAlgn="base">
        <a:spcBef>
          <a:spcPct val="20000"/>
        </a:spcBef>
        <a:spcAft>
          <a:spcPct val="0"/>
        </a:spcAft>
        <a:buClr>
          <a:schemeClr val="tx2"/>
        </a:buClr>
        <a:buSzPct val="70000"/>
        <a:buFont typeface="Wingdings" pitchFamily="2" charset="2"/>
        <a:buChar char="u"/>
        <a:defRPr sz="2400">
          <a:solidFill>
            <a:schemeClr val="tx1"/>
          </a:solidFill>
          <a:effectLst>
            <a:outerShdw blurRad="38100" dist="38100" dir="2700000" algn="tl">
              <a:srgbClr val="000000"/>
            </a:outerShdw>
          </a:effectLst>
          <a:latin typeface="+mn-lt"/>
          <a:cs typeface="+mn-cs"/>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000000"/>
            </a:outerShdw>
          </a:effectLst>
          <a:latin typeface="+mn-lt"/>
          <a:cs typeface="+mn-cs"/>
        </a:defRPr>
      </a:lvl4pPr>
      <a:lvl5pPr marL="20574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folHlink"/>
        </a:buClr>
        <a:buSzPct val="70000"/>
        <a:buFont typeface="Wingdings" pitchFamily="2" charset="2"/>
        <a:buChar char="u"/>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7858E2B-3078-472E-8AB0-9F0DE6D232B4}" type="slidenum">
              <a:rPr lang="en-US" smtClean="0">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82973683"/>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6610" name="Group 2"/>
          <p:cNvGrpSpPr>
            <a:grpSpLocks/>
          </p:cNvGrpSpPr>
          <p:nvPr userDrawn="1"/>
        </p:nvGrpSpPr>
        <p:grpSpPr bwMode="auto">
          <a:xfrm>
            <a:off x="0" y="0"/>
            <a:ext cx="10160000" cy="6858000"/>
            <a:chOff x="0" y="0"/>
            <a:chExt cx="4800" cy="4320"/>
          </a:xfrm>
        </p:grpSpPr>
        <p:grpSp>
          <p:nvGrpSpPr>
            <p:cNvPr id="196611" name="Group 3"/>
            <p:cNvGrpSpPr>
              <a:grpSpLocks/>
            </p:cNvGrpSpPr>
            <p:nvPr userDrawn="1"/>
          </p:nvGrpSpPr>
          <p:grpSpPr bwMode="auto">
            <a:xfrm>
              <a:off x="0" y="0"/>
              <a:ext cx="2016" cy="4320"/>
              <a:chOff x="0" y="0"/>
              <a:chExt cx="2016" cy="4320"/>
            </a:xfrm>
          </p:grpSpPr>
          <p:sp>
            <p:nvSpPr>
              <p:cNvPr id="196612" name="Rectangle 4"/>
              <p:cNvSpPr>
                <a:spLocks noChangeArrowheads="1"/>
              </p:cNvSpPr>
              <p:nvPr userDrawn="1"/>
            </p:nvSpPr>
            <p:spPr bwMode="auto">
              <a:xfrm>
                <a:off x="0" y="0"/>
                <a:ext cx="480" cy="4320"/>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800">
                  <a:solidFill>
                    <a:srgbClr val="003366"/>
                  </a:solidFill>
                </a:endParaRPr>
              </a:p>
            </p:txBody>
          </p:sp>
          <p:sp>
            <p:nvSpPr>
              <p:cNvPr id="196613" name="Freeform 5"/>
              <p:cNvSpPr>
                <a:spLocks/>
              </p:cNvSpPr>
              <p:nvPr userDrawn="1"/>
            </p:nvSpPr>
            <p:spPr bwMode="auto">
              <a:xfrm>
                <a:off x="288" y="0"/>
                <a:ext cx="1728" cy="735"/>
              </a:xfrm>
              <a:custGeom>
                <a:avLst/>
                <a:gdLst>
                  <a:gd name="T0" fmla="*/ 1728 w 1728"/>
                  <a:gd name="T1" fmla="*/ 0 h 735"/>
                  <a:gd name="T2" fmla="*/ 1728 w 1728"/>
                  <a:gd name="T3" fmla="*/ 480 h 735"/>
                  <a:gd name="T4" fmla="*/ 380 w 1728"/>
                  <a:gd name="T5" fmla="*/ 482 h 735"/>
                  <a:gd name="T6" fmla="*/ 354 w 1728"/>
                  <a:gd name="T7" fmla="*/ 480 h 735"/>
                  <a:gd name="T8" fmla="*/ 308 w 1728"/>
                  <a:gd name="T9" fmla="*/ 489 h 735"/>
                  <a:gd name="T10" fmla="*/ 246 w 1728"/>
                  <a:gd name="T11" fmla="*/ 531 h 735"/>
                  <a:gd name="T12" fmla="*/ 206 w 1728"/>
                  <a:gd name="T13" fmla="*/ 597 h 735"/>
                  <a:gd name="T14" fmla="*/ 192 w 1728"/>
                  <a:gd name="T15" fmla="*/ 666 h 735"/>
                  <a:gd name="T16" fmla="*/ 192 w 1728"/>
                  <a:gd name="T17" fmla="*/ 735 h 735"/>
                  <a:gd name="T18" fmla="*/ 0 w 1728"/>
                  <a:gd name="T19" fmla="*/ 735 h 735"/>
                  <a:gd name="T20" fmla="*/ 0 w 1728"/>
                  <a:gd name="T21" fmla="*/ 480 h 735"/>
                  <a:gd name="T22" fmla="*/ 0 w 1728"/>
                  <a:gd name="T23" fmla="*/ 0 h 735"/>
                  <a:gd name="T24" fmla="*/ 1728 w 1728"/>
                  <a:gd name="T25" fmla="*/ 0 h 7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a:noFill/>
              </a:ln>
              <a:effectLst/>
              <a:extLs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fontAlgn="base">
                  <a:spcBef>
                    <a:spcPct val="0"/>
                  </a:spcBef>
                  <a:spcAft>
                    <a:spcPct val="0"/>
                  </a:spcAft>
                </a:pPr>
                <a:endParaRPr lang="en-US" sz="1800">
                  <a:solidFill>
                    <a:srgbClr val="003366"/>
                  </a:solidFill>
                </a:endParaRPr>
              </a:p>
            </p:txBody>
          </p:sp>
        </p:grpSp>
        <p:grpSp>
          <p:nvGrpSpPr>
            <p:cNvPr id="196614" name="Group 6"/>
            <p:cNvGrpSpPr>
              <a:grpSpLocks/>
            </p:cNvGrpSpPr>
            <p:nvPr userDrawn="1"/>
          </p:nvGrpSpPr>
          <p:grpSpPr bwMode="auto">
            <a:xfrm>
              <a:off x="144" y="1248"/>
              <a:ext cx="4656" cy="201"/>
              <a:chOff x="144" y="1248"/>
              <a:chExt cx="4656" cy="201"/>
            </a:xfrm>
          </p:grpSpPr>
          <p:sp>
            <p:nvSpPr>
              <p:cNvPr id="196615" name="AutoShape 7"/>
              <p:cNvSpPr>
                <a:spLocks noChangeArrowheads="1"/>
              </p:cNvSpPr>
              <p:nvPr userDrawn="1"/>
            </p:nvSpPr>
            <p:spPr bwMode="auto">
              <a:xfrm>
                <a:off x="384" y="1248"/>
                <a:ext cx="4416" cy="200"/>
              </a:xfrm>
              <a:prstGeom prst="roundRect">
                <a:avLst>
                  <a:gd name="adj" fmla="val 0"/>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800">
                  <a:solidFill>
                    <a:srgbClr val="003366"/>
                  </a:solidFill>
                </a:endParaRPr>
              </a:p>
            </p:txBody>
          </p:sp>
          <p:sp>
            <p:nvSpPr>
              <p:cNvPr id="196616" name="AutoShape 8"/>
              <p:cNvSpPr>
                <a:spLocks noChangeArrowheads="1"/>
              </p:cNvSpPr>
              <p:nvPr userDrawn="1"/>
            </p:nvSpPr>
            <p:spPr bwMode="auto">
              <a:xfrm flipH="1">
                <a:off x="144" y="1248"/>
                <a:ext cx="248" cy="201"/>
              </a:xfrm>
              <a:prstGeom prst="flowChartDelay">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800">
                  <a:solidFill>
                    <a:srgbClr val="003366"/>
                  </a:solidFill>
                </a:endParaRPr>
              </a:p>
            </p:txBody>
          </p:sp>
        </p:grpSp>
      </p:grpSp>
      <p:sp>
        <p:nvSpPr>
          <p:cNvPr id="196617" name="AutoShape 9"/>
          <p:cNvSpPr>
            <a:spLocks noGrp="1" noChangeArrowheads="1"/>
          </p:cNvSpPr>
          <p:nvPr>
            <p:ph type="title"/>
          </p:nvPr>
        </p:nvSpPr>
        <p:spPr bwMode="auto">
          <a:xfrm>
            <a:off x="1016000" y="762000"/>
            <a:ext cx="10566400" cy="1143000"/>
          </a:xfrm>
          <a:prstGeom prst="roundRect">
            <a:avLst>
              <a:gd name="adj" fmla="val 21667"/>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96618" name="Rectangle 10"/>
          <p:cNvSpPr>
            <a:spLocks noGrp="1" noChangeArrowheads="1"/>
          </p:cNvSpPr>
          <p:nvPr>
            <p:ph type="body" idx="1"/>
          </p:nvPr>
        </p:nvSpPr>
        <p:spPr bwMode="auto">
          <a:xfrm>
            <a:off x="1117601" y="2362201"/>
            <a:ext cx="10257367"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6619" name="Rectangle 11"/>
          <p:cNvSpPr>
            <a:spLocks noGrp="1" noChangeArrowheads="1"/>
          </p:cNvSpPr>
          <p:nvPr>
            <p:ph type="dt" sz="half" idx="2"/>
          </p:nvPr>
        </p:nvSpPr>
        <p:spPr bwMode="auto">
          <a:xfrm>
            <a:off x="3251201" y="6248401"/>
            <a:ext cx="284056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lvl1pPr>
          </a:lstStyle>
          <a:p>
            <a:pPr fontAlgn="base">
              <a:spcBef>
                <a:spcPct val="0"/>
              </a:spcBef>
              <a:spcAft>
                <a:spcPct val="0"/>
              </a:spcAft>
            </a:pPr>
            <a:endParaRPr lang="en-US">
              <a:solidFill>
                <a:srgbClr val="003366"/>
              </a:solidFill>
            </a:endParaRPr>
          </a:p>
        </p:txBody>
      </p:sp>
      <p:sp>
        <p:nvSpPr>
          <p:cNvPr id="196620" name="Rectangle 12"/>
          <p:cNvSpPr>
            <a:spLocks noGrp="1" noChangeArrowheads="1"/>
          </p:cNvSpPr>
          <p:nvPr>
            <p:ph type="ftr" sz="quarter" idx="3"/>
          </p:nvPr>
        </p:nvSpPr>
        <p:spPr bwMode="auto">
          <a:xfrm>
            <a:off x="7721600" y="6248401"/>
            <a:ext cx="386291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lvl1pPr>
          </a:lstStyle>
          <a:p>
            <a:pPr fontAlgn="base">
              <a:spcBef>
                <a:spcPct val="0"/>
              </a:spcBef>
              <a:spcAft>
                <a:spcPct val="0"/>
              </a:spcAft>
            </a:pPr>
            <a:endParaRPr lang="en-US">
              <a:solidFill>
                <a:srgbClr val="003366"/>
              </a:solidFill>
            </a:endParaRPr>
          </a:p>
        </p:txBody>
      </p:sp>
      <p:sp>
        <p:nvSpPr>
          <p:cNvPr id="196621" name="Rectangle 13"/>
          <p:cNvSpPr>
            <a:spLocks noGrp="1" noChangeArrowheads="1"/>
          </p:cNvSpPr>
          <p:nvPr>
            <p:ph type="sldNum" sz="quarter" idx="4"/>
          </p:nvPr>
        </p:nvSpPr>
        <p:spPr bwMode="auto">
          <a:xfrm>
            <a:off x="112184" y="6242050"/>
            <a:ext cx="783167"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1" compatLnSpc="1">
            <a:prstTxWarp prst="textNoShape">
              <a:avLst/>
            </a:prstTxWarp>
          </a:bodyPr>
          <a:lstStyle>
            <a:lvl1pPr>
              <a:defRPr sz="2600" b="1">
                <a:solidFill>
                  <a:schemeClr val="bg1"/>
                </a:solidFill>
              </a:defRPr>
            </a:lvl1pPr>
          </a:lstStyle>
          <a:p>
            <a:pPr fontAlgn="base">
              <a:spcBef>
                <a:spcPct val="0"/>
              </a:spcBef>
              <a:spcAft>
                <a:spcPct val="0"/>
              </a:spcAft>
            </a:pPr>
            <a:fld id="{2FA7B37C-45BC-4922-BA55-34DFC0000031}"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3711813506"/>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 id="2147483892" r:id="rId12"/>
    <p:sldLayoutId id="2147483893" r:id="rId13"/>
    <p:sldLayoutId id="2147483894" r:id="rId14"/>
    <p:sldLayoutId id="2147483895" r:id="rId15"/>
    <p:sldLayoutId id="2147483896" r:id="rId16"/>
  </p:sldLayoutIdLst>
  <p:txStyles>
    <p:titleStyle>
      <a:lvl1pPr algn="l" rtl="0" fontAlgn="base">
        <a:lnSpc>
          <a:spcPct val="90000"/>
        </a:lnSpc>
        <a:spcBef>
          <a:spcPct val="0"/>
        </a:spcBef>
        <a:spcAft>
          <a:spcPct val="0"/>
        </a:spcAft>
        <a:defRPr sz="3600" b="1">
          <a:solidFill>
            <a:schemeClr val="tx2"/>
          </a:solidFill>
          <a:latin typeface="+mj-lt"/>
          <a:ea typeface="+mj-ea"/>
          <a:cs typeface="+mj-cs"/>
        </a:defRPr>
      </a:lvl1pPr>
      <a:lvl2pPr algn="l" rtl="0" fontAlgn="base">
        <a:lnSpc>
          <a:spcPct val="90000"/>
        </a:lnSpc>
        <a:spcBef>
          <a:spcPct val="0"/>
        </a:spcBef>
        <a:spcAft>
          <a:spcPct val="0"/>
        </a:spcAft>
        <a:defRPr sz="3600" b="1">
          <a:solidFill>
            <a:schemeClr val="tx2"/>
          </a:solidFill>
          <a:latin typeface="Arial" pitchFamily="34" charset="0"/>
          <a:cs typeface="Arial" pitchFamily="34" charset="0"/>
        </a:defRPr>
      </a:lvl2pPr>
      <a:lvl3pPr algn="l" rtl="0" fontAlgn="base">
        <a:lnSpc>
          <a:spcPct val="90000"/>
        </a:lnSpc>
        <a:spcBef>
          <a:spcPct val="0"/>
        </a:spcBef>
        <a:spcAft>
          <a:spcPct val="0"/>
        </a:spcAft>
        <a:defRPr sz="3600" b="1">
          <a:solidFill>
            <a:schemeClr val="tx2"/>
          </a:solidFill>
          <a:latin typeface="Arial" pitchFamily="34" charset="0"/>
          <a:cs typeface="Arial" pitchFamily="34" charset="0"/>
        </a:defRPr>
      </a:lvl3pPr>
      <a:lvl4pPr algn="l" rtl="0" fontAlgn="base">
        <a:lnSpc>
          <a:spcPct val="90000"/>
        </a:lnSpc>
        <a:spcBef>
          <a:spcPct val="0"/>
        </a:spcBef>
        <a:spcAft>
          <a:spcPct val="0"/>
        </a:spcAft>
        <a:defRPr sz="3600" b="1">
          <a:solidFill>
            <a:schemeClr val="tx2"/>
          </a:solidFill>
          <a:latin typeface="Arial" pitchFamily="34" charset="0"/>
          <a:cs typeface="Arial" pitchFamily="34" charset="0"/>
        </a:defRPr>
      </a:lvl4pPr>
      <a:lvl5pPr algn="l" rtl="0" fontAlgn="base">
        <a:lnSpc>
          <a:spcPct val="90000"/>
        </a:lnSpc>
        <a:spcBef>
          <a:spcPct val="0"/>
        </a:spcBef>
        <a:spcAft>
          <a:spcPct val="0"/>
        </a:spcAft>
        <a:defRPr sz="3600" b="1">
          <a:solidFill>
            <a:schemeClr val="tx2"/>
          </a:solidFill>
          <a:latin typeface="Arial" pitchFamily="34" charset="0"/>
          <a:cs typeface="Arial" pitchFamily="34" charset="0"/>
        </a:defRPr>
      </a:lvl5pPr>
      <a:lvl6pPr marL="457200" algn="l" rtl="0" fontAlgn="base">
        <a:lnSpc>
          <a:spcPct val="90000"/>
        </a:lnSpc>
        <a:spcBef>
          <a:spcPct val="0"/>
        </a:spcBef>
        <a:spcAft>
          <a:spcPct val="0"/>
        </a:spcAft>
        <a:defRPr sz="3600" b="1">
          <a:solidFill>
            <a:schemeClr val="tx2"/>
          </a:solidFill>
          <a:latin typeface="Arial" pitchFamily="34" charset="0"/>
          <a:cs typeface="Arial" pitchFamily="34" charset="0"/>
        </a:defRPr>
      </a:lvl6pPr>
      <a:lvl7pPr marL="914400" algn="l" rtl="0" fontAlgn="base">
        <a:lnSpc>
          <a:spcPct val="90000"/>
        </a:lnSpc>
        <a:spcBef>
          <a:spcPct val="0"/>
        </a:spcBef>
        <a:spcAft>
          <a:spcPct val="0"/>
        </a:spcAft>
        <a:defRPr sz="3600" b="1">
          <a:solidFill>
            <a:schemeClr val="tx2"/>
          </a:solidFill>
          <a:latin typeface="Arial" pitchFamily="34" charset="0"/>
          <a:cs typeface="Arial" pitchFamily="34" charset="0"/>
        </a:defRPr>
      </a:lvl7pPr>
      <a:lvl8pPr marL="1371600" algn="l" rtl="0" fontAlgn="base">
        <a:lnSpc>
          <a:spcPct val="90000"/>
        </a:lnSpc>
        <a:spcBef>
          <a:spcPct val="0"/>
        </a:spcBef>
        <a:spcAft>
          <a:spcPct val="0"/>
        </a:spcAft>
        <a:defRPr sz="3600" b="1">
          <a:solidFill>
            <a:schemeClr val="tx2"/>
          </a:solidFill>
          <a:latin typeface="Arial" pitchFamily="34" charset="0"/>
          <a:cs typeface="Arial" pitchFamily="34" charset="0"/>
        </a:defRPr>
      </a:lvl8pPr>
      <a:lvl9pPr marL="1828800" algn="l" rtl="0" fontAlgn="base">
        <a:lnSpc>
          <a:spcPct val="90000"/>
        </a:lnSpc>
        <a:spcBef>
          <a:spcPct val="0"/>
        </a:spcBef>
        <a:spcAft>
          <a:spcPct val="0"/>
        </a:spcAft>
        <a:defRPr sz="3600" b="1">
          <a:solidFill>
            <a:schemeClr val="tx2"/>
          </a:solidFill>
          <a:latin typeface="Arial" pitchFamily="34" charset="0"/>
          <a:cs typeface="Arial" pitchFamily="34" charset="0"/>
        </a:defRPr>
      </a:lvl9pPr>
    </p:titleStyle>
    <p:bodyStyle>
      <a:lvl1pPr marL="342900" indent="-342900" algn="l" rtl="0" fontAlgn="base">
        <a:spcBef>
          <a:spcPct val="20000"/>
        </a:spcBef>
        <a:spcAft>
          <a:spcPct val="0"/>
        </a:spcAft>
        <a:buClr>
          <a:schemeClr val="tx1"/>
        </a:buClr>
        <a:buSzPct val="75000"/>
        <a:buFont typeface="Wingdings" pitchFamily="2" charset="2"/>
        <a:buChar char="l"/>
        <a:defRPr sz="2800">
          <a:solidFill>
            <a:schemeClr val="tx1"/>
          </a:solidFill>
          <a:latin typeface="+mn-lt"/>
          <a:ea typeface="+mn-ea"/>
          <a:cs typeface="+mn-cs"/>
        </a:defRPr>
      </a:lvl1pPr>
      <a:lvl2pPr marL="742950" indent="-285750" algn="l" rtl="0" fontAlgn="base">
        <a:spcBef>
          <a:spcPct val="20000"/>
        </a:spcBef>
        <a:spcAft>
          <a:spcPct val="0"/>
        </a:spcAft>
        <a:buClr>
          <a:schemeClr val="tx1"/>
        </a:buClr>
        <a:buSzPct val="75000"/>
        <a:buChar char="–"/>
        <a:defRPr sz="2400">
          <a:solidFill>
            <a:schemeClr val="tx1"/>
          </a:solidFill>
          <a:latin typeface="+mn-lt"/>
          <a:cs typeface="+mn-cs"/>
        </a:defRPr>
      </a:lvl2pPr>
      <a:lvl3pPr marL="1143000" indent="-228600" algn="l" rtl="0" fontAlgn="base">
        <a:spcBef>
          <a:spcPct val="20000"/>
        </a:spcBef>
        <a:spcAft>
          <a:spcPct val="0"/>
        </a:spcAft>
        <a:buClr>
          <a:schemeClr val="tx1"/>
        </a:buClr>
        <a:buSzPct val="75000"/>
        <a:buFont typeface="Wingdings" pitchFamily="2" charset="2"/>
        <a:buChar char="l"/>
        <a:defRPr sz="2000">
          <a:solidFill>
            <a:schemeClr val="tx1"/>
          </a:solidFill>
          <a:latin typeface="+mn-lt"/>
          <a:cs typeface="+mn-cs"/>
        </a:defRPr>
      </a:lvl3pPr>
      <a:lvl4pPr marL="1600200" indent="-228600" algn="l" rtl="0" fontAlgn="base">
        <a:spcBef>
          <a:spcPct val="20000"/>
        </a:spcBef>
        <a:spcAft>
          <a:spcPct val="0"/>
        </a:spcAft>
        <a:buClr>
          <a:schemeClr val="tx1"/>
        </a:buClr>
        <a:buSzPct val="80000"/>
        <a:buChar char="–"/>
        <a:defRPr>
          <a:solidFill>
            <a:schemeClr val="tx1"/>
          </a:solidFill>
          <a:latin typeface="+mn-lt"/>
          <a:cs typeface="+mn-cs"/>
        </a:defRPr>
      </a:lvl4pPr>
      <a:lvl5pPr marL="20574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14161"/>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806AB125-65FD-4229-BA69-CEAD53045522}"/>
              </a:ext>
            </a:extLst>
          </p:cNvPr>
          <p:cNvGrpSpPr>
            <a:grpSpLocks/>
          </p:cNvGrpSpPr>
          <p:nvPr/>
        </p:nvGrpSpPr>
        <p:grpSpPr bwMode="auto">
          <a:xfrm>
            <a:off x="1" y="1"/>
            <a:ext cx="12189884" cy="6856413"/>
            <a:chOff x="0" y="0"/>
            <a:chExt cx="5759" cy="4319"/>
          </a:xfrm>
        </p:grpSpPr>
        <p:sp>
          <p:nvSpPr>
            <p:cNvPr id="105475" name="Freeform 3">
              <a:extLst>
                <a:ext uri="{FF2B5EF4-FFF2-40B4-BE49-F238E27FC236}">
                  <a16:creationId xmlns:a16="http://schemas.microsoft.com/office/drawing/2014/main" id="{26DAB17F-35B6-4D8A-989A-0CF0A2ED307E}"/>
                </a:ext>
              </a:extLst>
            </p:cNvPr>
            <p:cNvSpPr>
              <a:spLocks/>
            </p:cNvSpPr>
            <p:nvPr userDrawn="1"/>
          </p:nvSpPr>
          <p:spPr bwMode="hidden">
            <a:xfrm>
              <a:off x="0" y="0"/>
              <a:ext cx="5758" cy="1043"/>
            </a:xfrm>
            <a:custGeom>
              <a:avLst/>
              <a:gdLst>
                <a:gd name="T0" fmla="*/ 5740 w 5740"/>
                <a:gd name="T1" fmla="*/ 1043 h 1043"/>
                <a:gd name="T2" fmla="*/ 0 w 5740"/>
                <a:gd name="T3" fmla="*/ 1043 h 1043"/>
                <a:gd name="T4" fmla="*/ 0 w 5740"/>
                <a:gd name="T5" fmla="*/ 0 h 1043"/>
                <a:gd name="T6" fmla="*/ 5740 w 5740"/>
                <a:gd name="T7" fmla="*/ 0 h 1043"/>
                <a:gd name="T8" fmla="*/ 5740 w 5740"/>
                <a:gd name="T9" fmla="*/ 1043 h 1043"/>
                <a:gd name="T10" fmla="*/ 5740 w 5740"/>
                <a:gd name="T11" fmla="*/ 1043 h 1043"/>
              </a:gdLst>
              <a:ahLst/>
              <a:cxnLst>
                <a:cxn ang="0">
                  <a:pos x="T0" y="T1"/>
                </a:cxn>
                <a:cxn ang="0">
                  <a:pos x="T2" y="T3"/>
                </a:cxn>
                <a:cxn ang="0">
                  <a:pos x="T4" y="T5"/>
                </a:cxn>
                <a:cxn ang="0">
                  <a:pos x="T6" y="T7"/>
                </a:cxn>
                <a:cxn ang="0">
                  <a:pos x="T8" y="T9"/>
                </a:cxn>
                <a:cxn ang="0">
                  <a:pos x="T10" y="T11"/>
                </a:cxn>
              </a:cxnLst>
              <a:rect l="0" t="0" r="r" b="b"/>
              <a:pathLst>
                <a:path w="5740" h="1043">
                  <a:moveTo>
                    <a:pt x="5740" y="1043"/>
                  </a:moveTo>
                  <a:lnTo>
                    <a:pt x="0" y="1043"/>
                  </a:lnTo>
                  <a:lnTo>
                    <a:pt x="0" y="0"/>
                  </a:lnTo>
                  <a:lnTo>
                    <a:pt x="5740" y="0"/>
                  </a:lnTo>
                  <a:lnTo>
                    <a:pt x="5740" y="1043"/>
                  </a:lnTo>
                  <a:lnTo>
                    <a:pt x="5740" y="1043"/>
                  </a:lnTo>
                  <a:close/>
                </a:path>
              </a:pathLst>
            </a:custGeom>
            <a:gradFill rotWithShape="0">
              <a:gsLst>
                <a:gs pos="0">
                  <a:schemeClr val="bg1"/>
                </a:gs>
                <a:gs pos="100000">
                  <a:schemeClr val="bg1">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grpSp>
          <p:nvGrpSpPr>
            <p:cNvPr id="1033" name="Group 4">
              <a:extLst>
                <a:ext uri="{FF2B5EF4-FFF2-40B4-BE49-F238E27FC236}">
                  <a16:creationId xmlns:a16="http://schemas.microsoft.com/office/drawing/2014/main" id="{3CDABDF7-C29A-4D3B-A86C-FB6E4154482F}"/>
                </a:ext>
              </a:extLst>
            </p:cNvPr>
            <p:cNvGrpSpPr>
              <a:grpSpLocks/>
            </p:cNvGrpSpPr>
            <p:nvPr userDrawn="1"/>
          </p:nvGrpSpPr>
          <p:grpSpPr bwMode="auto">
            <a:xfrm>
              <a:off x="0" y="0"/>
              <a:ext cx="5759" cy="4319"/>
              <a:chOff x="0" y="0"/>
              <a:chExt cx="5759" cy="4319"/>
            </a:xfrm>
          </p:grpSpPr>
          <p:sp>
            <p:nvSpPr>
              <p:cNvPr id="105477" name="Freeform 5">
                <a:extLst>
                  <a:ext uri="{FF2B5EF4-FFF2-40B4-BE49-F238E27FC236}">
                    <a16:creationId xmlns:a16="http://schemas.microsoft.com/office/drawing/2014/main" id="{69C58991-946A-4AEF-91F8-467A5986AD41}"/>
                  </a:ext>
                </a:extLst>
              </p:cNvPr>
              <p:cNvSpPr>
                <a:spLocks/>
              </p:cNvSpPr>
              <p:nvPr userDrawn="1"/>
            </p:nvSpPr>
            <p:spPr bwMode="hidden">
              <a:xfrm>
                <a:off x="1" y="104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78" name="Freeform 6">
                <a:extLst>
                  <a:ext uri="{FF2B5EF4-FFF2-40B4-BE49-F238E27FC236}">
                    <a16:creationId xmlns:a16="http://schemas.microsoft.com/office/drawing/2014/main" id="{A960FFD2-69E4-40C7-AF8A-63737A2B966B}"/>
                  </a:ext>
                </a:extLst>
              </p:cNvPr>
              <p:cNvSpPr>
                <a:spLocks/>
              </p:cNvSpPr>
              <p:nvPr userDrawn="1"/>
            </p:nvSpPr>
            <p:spPr bwMode="hidden">
              <a:xfrm>
                <a:off x="0" y="3988"/>
                <a:ext cx="5758" cy="42"/>
              </a:xfrm>
              <a:custGeom>
                <a:avLst/>
                <a:gdLst>
                  <a:gd name="T0" fmla="*/ 0 w 5740"/>
                  <a:gd name="T1" fmla="*/ 42 h 42"/>
                  <a:gd name="T2" fmla="*/ 5740 w 5740"/>
                  <a:gd name="T3" fmla="*/ 42 h 42"/>
                  <a:gd name="T4" fmla="*/ 5740 w 5740"/>
                  <a:gd name="T5" fmla="*/ 0 h 42"/>
                  <a:gd name="T6" fmla="*/ 0 w 5740"/>
                  <a:gd name="T7" fmla="*/ 0 h 42"/>
                  <a:gd name="T8" fmla="*/ 0 w 5740"/>
                  <a:gd name="T9" fmla="*/ 42 h 42"/>
                  <a:gd name="T10" fmla="*/ 0 w 5740"/>
                  <a:gd name="T11" fmla="*/ 42 h 42"/>
                </a:gdLst>
                <a:ahLst/>
                <a:cxnLst>
                  <a:cxn ang="0">
                    <a:pos x="T0" y="T1"/>
                  </a:cxn>
                  <a:cxn ang="0">
                    <a:pos x="T2" y="T3"/>
                  </a:cxn>
                  <a:cxn ang="0">
                    <a:pos x="T4" y="T5"/>
                  </a:cxn>
                  <a:cxn ang="0">
                    <a:pos x="T6" y="T7"/>
                  </a:cxn>
                  <a:cxn ang="0">
                    <a:pos x="T8" y="T9"/>
                  </a:cxn>
                  <a:cxn ang="0">
                    <a:pos x="T10" y="T11"/>
                  </a:cxn>
                </a:cxnLst>
                <a:rect l="0" t="0" r="r" b="b"/>
                <a:pathLst>
                  <a:path w="5740" h="42">
                    <a:moveTo>
                      <a:pt x="0" y="42"/>
                    </a:moveTo>
                    <a:lnTo>
                      <a:pt x="5740" y="42"/>
                    </a:lnTo>
                    <a:lnTo>
                      <a:pt x="5740" y="0"/>
                    </a:lnTo>
                    <a:lnTo>
                      <a:pt x="0" y="0"/>
                    </a:lnTo>
                    <a:lnTo>
                      <a:pt x="0" y="42"/>
                    </a:lnTo>
                    <a:lnTo>
                      <a:pt x="0" y="42"/>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79" name="Freeform 7">
                <a:extLst>
                  <a:ext uri="{FF2B5EF4-FFF2-40B4-BE49-F238E27FC236}">
                    <a16:creationId xmlns:a16="http://schemas.microsoft.com/office/drawing/2014/main" id="{F39E58EB-1BAF-4070-9992-E0408D84484D}"/>
                  </a:ext>
                </a:extLst>
              </p:cNvPr>
              <p:cNvSpPr>
                <a:spLocks/>
              </p:cNvSpPr>
              <p:nvPr userDrawn="1"/>
            </p:nvSpPr>
            <p:spPr bwMode="hidden">
              <a:xfrm>
                <a:off x="0" y="3665"/>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80" name="Freeform 8">
                <a:extLst>
                  <a:ext uri="{FF2B5EF4-FFF2-40B4-BE49-F238E27FC236}">
                    <a16:creationId xmlns:a16="http://schemas.microsoft.com/office/drawing/2014/main" id="{11098AAC-7130-43BB-A544-06D0B80D8073}"/>
                  </a:ext>
                </a:extLst>
              </p:cNvPr>
              <p:cNvSpPr>
                <a:spLocks/>
              </p:cNvSpPr>
              <p:nvPr userDrawn="1"/>
            </p:nvSpPr>
            <p:spPr bwMode="hidden">
              <a:xfrm>
                <a:off x="0" y="3364"/>
                <a:ext cx="5758" cy="30"/>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81" name="Freeform 9">
                <a:extLst>
                  <a:ext uri="{FF2B5EF4-FFF2-40B4-BE49-F238E27FC236}">
                    <a16:creationId xmlns:a16="http://schemas.microsoft.com/office/drawing/2014/main" id="{0F30B656-5BD6-4DCC-B176-FF25A066D42D}"/>
                  </a:ext>
                </a:extLst>
              </p:cNvPr>
              <p:cNvSpPr>
                <a:spLocks/>
              </p:cNvSpPr>
              <p:nvPr userDrawn="1"/>
            </p:nvSpPr>
            <p:spPr bwMode="hidden">
              <a:xfrm>
                <a:off x="0" y="3105"/>
                <a:ext cx="5758" cy="31"/>
              </a:xfrm>
              <a:custGeom>
                <a:avLst/>
                <a:gdLst>
                  <a:gd name="T0" fmla="*/ 0 w 5740"/>
                  <a:gd name="T1" fmla="*/ 30 h 30"/>
                  <a:gd name="T2" fmla="*/ 5740 w 5740"/>
                  <a:gd name="T3" fmla="*/ 30 h 30"/>
                  <a:gd name="T4" fmla="*/ 5740 w 5740"/>
                  <a:gd name="T5" fmla="*/ 0 h 30"/>
                  <a:gd name="T6" fmla="*/ 0 w 5740"/>
                  <a:gd name="T7" fmla="*/ 0 h 30"/>
                  <a:gd name="T8" fmla="*/ 0 w 5740"/>
                  <a:gd name="T9" fmla="*/ 30 h 30"/>
                  <a:gd name="T10" fmla="*/ 0 w 5740"/>
                  <a:gd name="T11" fmla="*/ 30 h 30"/>
                </a:gdLst>
                <a:ahLst/>
                <a:cxnLst>
                  <a:cxn ang="0">
                    <a:pos x="T0" y="T1"/>
                  </a:cxn>
                  <a:cxn ang="0">
                    <a:pos x="T2" y="T3"/>
                  </a:cxn>
                  <a:cxn ang="0">
                    <a:pos x="T4" y="T5"/>
                  </a:cxn>
                  <a:cxn ang="0">
                    <a:pos x="T6" y="T7"/>
                  </a:cxn>
                  <a:cxn ang="0">
                    <a:pos x="T8" y="T9"/>
                  </a:cxn>
                  <a:cxn ang="0">
                    <a:pos x="T10" y="T11"/>
                  </a:cxn>
                </a:cxnLst>
                <a:rect l="0" t="0" r="r" b="b"/>
                <a:pathLst>
                  <a:path w="5740" h="30">
                    <a:moveTo>
                      <a:pt x="0" y="30"/>
                    </a:moveTo>
                    <a:lnTo>
                      <a:pt x="5740" y="30"/>
                    </a:lnTo>
                    <a:lnTo>
                      <a:pt x="5740" y="0"/>
                    </a:lnTo>
                    <a:lnTo>
                      <a:pt x="0" y="0"/>
                    </a:lnTo>
                    <a:lnTo>
                      <a:pt x="0" y="30"/>
                    </a:lnTo>
                    <a:lnTo>
                      <a:pt x="0" y="3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82" name="Freeform 10">
                <a:extLst>
                  <a:ext uri="{FF2B5EF4-FFF2-40B4-BE49-F238E27FC236}">
                    <a16:creationId xmlns:a16="http://schemas.microsoft.com/office/drawing/2014/main" id="{651ED2A8-83B2-4DCD-96CE-01186C9206E8}"/>
                  </a:ext>
                </a:extLst>
              </p:cNvPr>
              <p:cNvSpPr>
                <a:spLocks/>
              </p:cNvSpPr>
              <p:nvPr userDrawn="1"/>
            </p:nvSpPr>
            <p:spPr bwMode="hidden">
              <a:xfrm>
                <a:off x="0" y="2859"/>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83" name="Freeform 11">
                <a:extLst>
                  <a:ext uri="{FF2B5EF4-FFF2-40B4-BE49-F238E27FC236}">
                    <a16:creationId xmlns:a16="http://schemas.microsoft.com/office/drawing/2014/main" id="{E39BD133-F0BC-4090-8478-E290B6DEDAA5}"/>
                  </a:ext>
                </a:extLst>
              </p:cNvPr>
              <p:cNvSpPr>
                <a:spLocks/>
              </p:cNvSpPr>
              <p:nvPr userDrawn="1"/>
            </p:nvSpPr>
            <p:spPr bwMode="hidden">
              <a:xfrm>
                <a:off x="0" y="264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84" name="Freeform 12">
                <a:extLst>
                  <a:ext uri="{FF2B5EF4-FFF2-40B4-BE49-F238E27FC236}">
                    <a16:creationId xmlns:a16="http://schemas.microsoft.com/office/drawing/2014/main" id="{DBD8219E-81EA-4572-BA8D-0C1EB476A9B3}"/>
                  </a:ext>
                </a:extLst>
              </p:cNvPr>
              <p:cNvSpPr>
                <a:spLocks/>
              </p:cNvSpPr>
              <p:nvPr userDrawn="1"/>
            </p:nvSpPr>
            <p:spPr bwMode="hidden">
              <a:xfrm>
                <a:off x="0" y="2433"/>
                <a:ext cx="5758" cy="36"/>
              </a:xfrm>
              <a:custGeom>
                <a:avLst/>
                <a:gdLst>
                  <a:gd name="T0" fmla="*/ 5740 w 5740"/>
                  <a:gd name="T1" fmla="*/ 0 h 36"/>
                  <a:gd name="T2" fmla="*/ 0 w 5740"/>
                  <a:gd name="T3" fmla="*/ 0 h 36"/>
                  <a:gd name="T4" fmla="*/ 0 w 5740"/>
                  <a:gd name="T5" fmla="*/ 36 h 36"/>
                  <a:gd name="T6" fmla="*/ 5740 w 5740"/>
                  <a:gd name="T7" fmla="*/ 36 h 36"/>
                  <a:gd name="T8" fmla="*/ 5740 w 5740"/>
                  <a:gd name="T9" fmla="*/ 0 h 36"/>
                  <a:gd name="T10" fmla="*/ 5740 w 5740"/>
                  <a:gd name="T11" fmla="*/ 0 h 36"/>
                </a:gdLst>
                <a:ahLst/>
                <a:cxnLst>
                  <a:cxn ang="0">
                    <a:pos x="T0" y="T1"/>
                  </a:cxn>
                  <a:cxn ang="0">
                    <a:pos x="T2" y="T3"/>
                  </a:cxn>
                  <a:cxn ang="0">
                    <a:pos x="T4" y="T5"/>
                  </a:cxn>
                  <a:cxn ang="0">
                    <a:pos x="T6" y="T7"/>
                  </a:cxn>
                  <a:cxn ang="0">
                    <a:pos x="T8" y="T9"/>
                  </a:cxn>
                  <a:cxn ang="0">
                    <a:pos x="T10" y="T11"/>
                  </a:cxn>
                </a:cxnLst>
                <a:rect l="0" t="0" r="r" b="b"/>
                <a:pathLst>
                  <a:path w="5740" h="36">
                    <a:moveTo>
                      <a:pt x="5740" y="0"/>
                    </a:moveTo>
                    <a:lnTo>
                      <a:pt x="0" y="0"/>
                    </a:lnTo>
                    <a:lnTo>
                      <a:pt x="0" y="36"/>
                    </a:lnTo>
                    <a:lnTo>
                      <a:pt x="5740" y="36"/>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85" name="Freeform 13">
                <a:extLst>
                  <a:ext uri="{FF2B5EF4-FFF2-40B4-BE49-F238E27FC236}">
                    <a16:creationId xmlns:a16="http://schemas.microsoft.com/office/drawing/2014/main" id="{6A013C18-2D79-45E4-A3C5-707DD6A1CEBA}"/>
                  </a:ext>
                </a:extLst>
              </p:cNvPr>
              <p:cNvSpPr>
                <a:spLocks/>
              </p:cNvSpPr>
              <p:nvPr userDrawn="1"/>
            </p:nvSpPr>
            <p:spPr bwMode="hidden">
              <a:xfrm>
                <a:off x="0" y="2259"/>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4706"/>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86" name="Freeform 14">
                <a:extLst>
                  <a:ext uri="{FF2B5EF4-FFF2-40B4-BE49-F238E27FC236}">
                    <a16:creationId xmlns:a16="http://schemas.microsoft.com/office/drawing/2014/main" id="{E1FE93C3-2EAC-4EC8-8793-5E7E7F5F4298}"/>
                  </a:ext>
                </a:extLst>
              </p:cNvPr>
              <p:cNvSpPr>
                <a:spLocks/>
              </p:cNvSpPr>
              <p:nvPr userDrawn="1"/>
            </p:nvSpPr>
            <p:spPr bwMode="hidden">
              <a:xfrm>
                <a:off x="0" y="209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87" name="Freeform 15">
                <a:extLst>
                  <a:ext uri="{FF2B5EF4-FFF2-40B4-BE49-F238E27FC236}">
                    <a16:creationId xmlns:a16="http://schemas.microsoft.com/office/drawing/2014/main" id="{7C40C03C-7D0A-4180-BFDA-E1166BE6BE12}"/>
                  </a:ext>
                </a:extLst>
              </p:cNvPr>
              <p:cNvSpPr>
                <a:spLocks/>
              </p:cNvSpPr>
              <p:nvPr userDrawn="1"/>
            </p:nvSpPr>
            <p:spPr bwMode="hidden">
              <a:xfrm>
                <a:off x="0" y="192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88" name="Freeform 16">
                <a:extLst>
                  <a:ext uri="{FF2B5EF4-FFF2-40B4-BE49-F238E27FC236}">
                    <a16:creationId xmlns:a16="http://schemas.microsoft.com/office/drawing/2014/main" id="{5C7703BC-A424-4DB2-925B-BF48FAD4F2E3}"/>
                  </a:ext>
                </a:extLst>
              </p:cNvPr>
              <p:cNvSpPr>
                <a:spLocks/>
              </p:cNvSpPr>
              <p:nvPr userDrawn="1"/>
            </p:nvSpPr>
            <p:spPr bwMode="hidden">
              <a:xfrm>
                <a:off x="0" y="1645"/>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89" name="Freeform 17">
                <a:extLst>
                  <a:ext uri="{FF2B5EF4-FFF2-40B4-BE49-F238E27FC236}">
                    <a16:creationId xmlns:a16="http://schemas.microsoft.com/office/drawing/2014/main" id="{20C4203B-97ED-44AB-AE18-133F5E776A9A}"/>
                  </a:ext>
                </a:extLst>
              </p:cNvPr>
              <p:cNvSpPr>
                <a:spLocks/>
              </p:cNvSpPr>
              <p:nvPr userDrawn="1"/>
            </p:nvSpPr>
            <p:spPr bwMode="hidden">
              <a:xfrm>
                <a:off x="0" y="1778"/>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90" name="Freeform 18">
                <a:extLst>
                  <a:ext uri="{FF2B5EF4-FFF2-40B4-BE49-F238E27FC236}">
                    <a16:creationId xmlns:a16="http://schemas.microsoft.com/office/drawing/2014/main" id="{59286A14-E188-40FB-9DF4-BCD0668528FE}"/>
                  </a:ext>
                </a:extLst>
              </p:cNvPr>
              <p:cNvSpPr>
                <a:spLocks/>
              </p:cNvSpPr>
              <p:nvPr userDrawn="1"/>
            </p:nvSpPr>
            <p:spPr bwMode="hidden">
              <a:xfrm>
                <a:off x="0" y="1520"/>
                <a:ext cx="5758" cy="12"/>
              </a:xfrm>
              <a:custGeom>
                <a:avLst/>
                <a:gdLst>
                  <a:gd name="T0" fmla="*/ 5740 w 5740"/>
                  <a:gd name="T1" fmla="*/ 0 h 12"/>
                  <a:gd name="T2" fmla="*/ 0 w 5740"/>
                  <a:gd name="T3" fmla="*/ 0 h 12"/>
                  <a:gd name="T4" fmla="*/ 0 w 5740"/>
                  <a:gd name="T5" fmla="*/ 12 h 12"/>
                  <a:gd name="T6" fmla="*/ 5740 w 5740"/>
                  <a:gd name="T7" fmla="*/ 12 h 12"/>
                  <a:gd name="T8" fmla="*/ 5740 w 5740"/>
                  <a:gd name="T9" fmla="*/ 0 h 12"/>
                  <a:gd name="T10" fmla="*/ 5740 w 5740"/>
                  <a:gd name="T11" fmla="*/ 0 h 12"/>
                </a:gdLst>
                <a:ahLst/>
                <a:cxnLst>
                  <a:cxn ang="0">
                    <a:pos x="T0" y="T1"/>
                  </a:cxn>
                  <a:cxn ang="0">
                    <a:pos x="T2" y="T3"/>
                  </a:cxn>
                  <a:cxn ang="0">
                    <a:pos x="T4" y="T5"/>
                  </a:cxn>
                  <a:cxn ang="0">
                    <a:pos x="T6" y="T7"/>
                  </a:cxn>
                  <a:cxn ang="0">
                    <a:pos x="T8" y="T9"/>
                  </a:cxn>
                  <a:cxn ang="0">
                    <a:pos x="T10" y="T11"/>
                  </a:cxn>
                </a:cxnLst>
                <a:rect l="0" t="0" r="r" b="b"/>
                <a:pathLst>
                  <a:path w="5740" h="12">
                    <a:moveTo>
                      <a:pt x="5740" y="0"/>
                    </a:moveTo>
                    <a:lnTo>
                      <a:pt x="0" y="0"/>
                    </a:lnTo>
                    <a:lnTo>
                      <a:pt x="0" y="12"/>
                    </a:lnTo>
                    <a:lnTo>
                      <a:pt x="5740" y="12"/>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91" name="Freeform 19">
                <a:extLst>
                  <a:ext uri="{FF2B5EF4-FFF2-40B4-BE49-F238E27FC236}">
                    <a16:creationId xmlns:a16="http://schemas.microsoft.com/office/drawing/2014/main" id="{B6DD2CEE-9ECA-4B23-97C7-3A115F8E3B58}"/>
                  </a:ext>
                </a:extLst>
              </p:cNvPr>
              <p:cNvSpPr>
                <a:spLocks/>
              </p:cNvSpPr>
              <p:nvPr userDrawn="1"/>
            </p:nvSpPr>
            <p:spPr bwMode="hidden">
              <a:xfrm>
                <a:off x="0" y="1394"/>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92" name="Freeform 20">
                <a:extLst>
                  <a:ext uri="{FF2B5EF4-FFF2-40B4-BE49-F238E27FC236}">
                    <a16:creationId xmlns:a16="http://schemas.microsoft.com/office/drawing/2014/main" id="{8ED928C1-A557-427A-A234-5E7CA35AEA38}"/>
                  </a:ext>
                </a:extLst>
              </p:cNvPr>
              <p:cNvSpPr>
                <a:spLocks/>
              </p:cNvSpPr>
              <p:nvPr userDrawn="1"/>
            </p:nvSpPr>
            <p:spPr bwMode="hidden">
              <a:xfrm>
                <a:off x="0" y="1280"/>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93" name="Freeform 21">
                <a:extLst>
                  <a:ext uri="{FF2B5EF4-FFF2-40B4-BE49-F238E27FC236}">
                    <a16:creationId xmlns:a16="http://schemas.microsoft.com/office/drawing/2014/main" id="{6B9A065D-CC70-4BE4-9410-05EBCBA1318C}"/>
                  </a:ext>
                </a:extLst>
              </p:cNvPr>
              <p:cNvSpPr>
                <a:spLocks/>
              </p:cNvSpPr>
              <p:nvPr userDrawn="1"/>
            </p:nvSpPr>
            <p:spPr bwMode="hidden">
              <a:xfrm>
                <a:off x="0" y="117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94" name="Freeform 22">
                <a:extLst>
                  <a:ext uri="{FF2B5EF4-FFF2-40B4-BE49-F238E27FC236}">
                    <a16:creationId xmlns:a16="http://schemas.microsoft.com/office/drawing/2014/main" id="{F8EE5E56-DE3D-4F07-AE6C-12807C105B02}"/>
                  </a:ext>
                </a:extLst>
              </p:cNvPr>
              <p:cNvSpPr>
                <a:spLocks/>
              </p:cNvSpPr>
              <p:nvPr userDrawn="1"/>
            </p:nvSpPr>
            <p:spPr bwMode="hidden">
              <a:xfrm>
                <a:off x="0" y="24"/>
                <a:ext cx="5758" cy="30"/>
              </a:xfrm>
              <a:custGeom>
                <a:avLst/>
                <a:gdLst>
                  <a:gd name="T0" fmla="*/ 5740 w 5740"/>
                  <a:gd name="T1" fmla="*/ 0 h 30"/>
                  <a:gd name="T2" fmla="*/ 0 w 5740"/>
                  <a:gd name="T3" fmla="*/ 0 h 30"/>
                  <a:gd name="T4" fmla="*/ 0 w 5740"/>
                  <a:gd name="T5" fmla="*/ 30 h 30"/>
                  <a:gd name="T6" fmla="*/ 5740 w 5740"/>
                  <a:gd name="T7" fmla="*/ 30 h 30"/>
                  <a:gd name="T8" fmla="*/ 5740 w 5740"/>
                  <a:gd name="T9" fmla="*/ 0 h 30"/>
                  <a:gd name="T10" fmla="*/ 5740 w 5740"/>
                  <a:gd name="T11" fmla="*/ 0 h 30"/>
                </a:gdLst>
                <a:ahLst/>
                <a:cxnLst>
                  <a:cxn ang="0">
                    <a:pos x="T0" y="T1"/>
                  </a:cxn>
                  <a:cxn ang="0">
                    <a:pos x="T2" y="T3"/>
                  </a:cxn>
                  <a:cxn ang="0">
                    <a:pos x="T4" y="T5"/>
                  </a:cxn>
                  <a:cxn ang="0">
                    <a:pos x="T6" y="T7"/>
                  </a:cxn>
                  <a:cxn ang="0">
                    <a:pos x="T8" y="T9"/>
                  </a:cxn>
                  <a:cxn ang="0">
                    <a:pos x="T10" y="T11"/>
                  </a:cxn>
                </a:cxnLst>
                <a:rect l="0" t="0" r="r" b="b"/>
                <a:pathLst>
                  <a:path w="5740" h="30">
                    <a:moveTo>
                      <a:pt x="5740" y="0"/>
                    </a:moveTo>
                    <a:lnTo>
                      <a:pt x="0" y="0"/>
                    </a:lnTo>
                    <a:lnTo>
                      <a:pt x="0" y="30"/>
                    </a:lnTo>
                    <a:lnTo>
                      <a:pt x="5740" y="30"/>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95" name="Freeform 23">
                <a:extLst>
                  <a:ext uri="{FF2B5EF4-FFF2-40B4-BE49-F238E27FC236}">
                    <a16:creationId xmlns:a16="http://schemas.microsoft.com/office/drawing/2014/main" id="{51E00543-5CE6-431D-8855-030A3BB3DB85}"/>
                  </a:ext>
                </a:extLst>
              </p:cNvPr>
              <p:cNvSpPr>
                <a:spLocks/>
              </p:cNvSpPr>
              <p:nvPr userDrawn="1"/>
            </p:nvSpPr>
            <p:spPr bwMode="hidden">
              <a:xfrm>
                <a:off x="0" y="186"/>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4118"/>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96" name="Freeform 24">
                <a:extLst>
                  <a:ext uri="{FF2B5EF4-FFF2-40B4-BE49-F238E27FC236}">
                    <a16:creationId xmlns:a16="http://schemas.microsoft.com/office/drawing/2014/main" id="{0C09191E-57A5-407C-8F46-6D06406C604C}"/>
                  </a:ext>
                </a:extLst>
              </p:cNvPr>
              <p:cNvSpPr>
                <a:spLocks/>
              </p:cNvSpPr>
              <p:nvPr userDrawn="1"/>
            </p:nvSpPr>
            <p:spPr bwMode="hidden">
              <a:xfrm>
                <a:off x="0" y="475"/>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87843"/>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97" name="Freeform 25">
                <a:extLst>
                  <a:ext uri="{FF2B5EF4-FFF2-40B4-BE49-F238E27FC236}">
                    <a16:creationId xmlns:a16="http://schemas.microsoft.com/office/drawing/2014/main" id="{A2652D4F-5509-4484-9FE5-C49466610D22}"/>
                  </a:ext>
                </a:extLst>
              </p:cNvPr>
              <p:cNvSpPr>
                <a:spLocks/>
              </p:cNvSpPr>
              <p:nvPr userDrawn="1"/>
            </p:nvSpPr>
            <p:spPr bwMode="hidden">
              <a:xfrm>
                <a:off x="0" y="337"/>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90980"/>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98" name="Freeform 26">
                <a:extLst>
                  <a:ext uri="{FF2B5EF4-FFF2-40B4-BE49-F238E27FC236}">
                    <a16:creationId xmlns:a16="http://schemas.microsoft.com/office/drawing/2014/main" id="{FAAF237F-9FE4-4630-AB0B-C12D4ABFE0CB}"/>
                  </a:ext>
                </a:extLst>
              </p:cNvPr>
              <p:cNvSpPr>
                <a:spLocks/>
              </p:cNvSpPr>
              <p:nvPr userDrawn="1"/>
            </p:nvSpPr>
            <p:spPr bwMode="hidden">
              <a:xfrm>
                <a:off x="0" y="600"/>
                <a:ext cx="5758" cy="24"/>
              </a:xfrm>
              <a:custGeom>
                <a:avLst/>
                <a:gdLst>
                  <a:gd name="T0" fmla="*/ 5740 w 5740"/>
                  <a:gd name="T1" fmla="*/ 0 h 24"/>
                  <a:gd name="T2" fmla="*/ 0 w 5740"/>
                  <a:gd name="T3" fmla="*/ 0 h 24"/>
                  <a:gd name="T4" fmla="*/ 0 w 5740"/>
                  <a:gd name="T5" fmla="*/ 24 h 24"/>
                  <a:gd name="T6" fmla="*/ 5740 w 5740"/>
                  <a:gd name="T7" fmla="*/ 24 h 24"/>
                  <a:gd name="T8" fmla="*/ 5740 w 5740"/>
                  <a:gd name="T9" fmla="*/ 0 h 24"/>
                  <a:gd name="T10" fmla="*/ 5740 w 5740"/>
                  <a:gd name="T11" fmla="*/ 0 h 24"/>
                </a:gdLst>
                <a:ahLst/>
                <a:cxnLst>
                  <a:cxn ang="0">
                    <a:pos x="T0" y="T1"/>
                  </a:cxn>
                  <a:cxn ang="0">
                    <a:pos x="T2" y="T3"/>
                  </a:cxn>
                  <a:cxn ang="0">
                    <a:pos x="T4" y="T5"/>
                  </a:cxn>
                  <a:cxn ang="0">
                    <a:pos x="T6" y="T7"/>
                  </a:cxn>
                  <a:cxn ang="0">
                    <a:pos x="T8" y="T9"/>
                  </a:cxn>
                  <a:cxn ang="0">
                    <a:pos x="T10" y="T11"/>
                  </a:cxn>
                </a:cxnLst>
                <a:rect l="0" t="0" r="r" b="b"/>
                <a:pathLst>
                  <a:path w="5740" h="24">
                    <a:moveTo>
                      <a:pt x="5740" y="0"/>
                    </a:moveTo>
                    <a:lnTo>
                      <a:pt x="0" y="0"/>
                    </a:lnTo>
                    <a:lnTo>
                      <a:pt x="0" y="24"/>
                    </a:lnTo>
                    <a:lnTo>
                      <a:pt x="5740" y="24"/>
                    </a:lnTo>
                    <a:lnTo>
                      <a:pt x="5740" y="0"/>
                    </a:lnTo>
                    <a:lnTo>
                      <a:pt x="5740"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499" name="Freeform 27">
                <a:extLst>
                  <a:ext uri="{FF2B5EF4-FFF2-40B4-BE49-F238E27FC236}">
                    <a16:creationId xmlns:a16="http://schemas.microsoft.com/office/drawing/2014/main" id="{02A71C24-C05E-480F-B528-6E3A65587012}"/>
                  </a:ext>
                </a:extLst>
              </p:cNvPr>
              <p:cNvSpPr>
                <a:spLocks/>
              </p:cNvSpPr>
              <p:nvPr userDrawn="1"/>
            </p:nvSpPr>
            <p:spPr bwMode="hidden">
              <a:xfrm>
                <a:off x="0" y="727"/>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00" name="Freeform 28">
                <a:extLst>
                  <a:ext uri="{FF2B5EF4-FFF2-40B4-BE49-F238E27FC236}">
                    <a16:creationId xmlns:a16="http://schemas.microsoft.com/office/drawing/2014/main" id="{C6834DAC-90E7-4F53-B6B7-27F816FE7762}"/>
                  </a:ext>
                </a:extLst>
              </p:cNvPr>
              <p:cNvSpPr>
                <a:spLocks/>
              </p:cNvSpPr>
              <p:nvPr userDrawn="1"/>
            </p:nvSpPr>
            <p:spPr bwMode="hidden">
              <a:xfrm>
                <a:off x="0" y="841"/>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01" name="Freeform 29">
                <a:extLst>
                  <a:ext uri="{FF2B5EF4-FFF2-40B4-BE49-F238E27FC236}">
                    <a16:creationId xmlns:a16="http://schemas.microsoft.com/office/drawing/2014/main" id="{0D33CD42-A7F2-4518-988A-245CCE307E26}"/>
                  </a:ext>
                </a:extLst>
              </p:cNvPr>
              <p:cNvSpPr>
                <a:spLocks/>
              </p:cNvSpPr>
              <p:nvPr userDrawn="1"/>
            </p:nvSpPr>
            <p:spPr bwMode="hidden">
              <a:xfrm>
                <a:off x="0" y="943"/>
                <a:ext cx="5758" cy="18"/>
              </a:xfrm>
              <a:custGeom>
                <a:avLst/>
                <a:gdLst>
                  <a:gd name="T0" fmla="*/ 5740 w 5740"/>
                  <a:gd name="T1" fmla="*/ 0 h 18"/>
                  <a:gd name="T2" fmla="*/ 0 w 5740"/>
                  <a:gd name="T3" fmla="*/ 0 h 18"/>
                  <a:gd name="T4" fmla="*/ 0 w 5740"/>
                  <a:gd name="T5" fmla="*/ 18 h 18"/>
                  <a:gd name="T6" fmla="*/ 5740 w 5740"/>
                  <a:gd name="T7" fmla="*/ 18 h 18"/>
                  <a:gd name="T8" fmla="*/ 5740 w 5740"/>
                  <a:gd name="T9" fmla="*/ 0 h 18"/>
                  <a:gd name="T10" fmla="*/ 5740 w 5740"/>
                  <a:gd name="T11" fmla="*/ 0 h 18"/>
                </a:gdLst>
                <a:ahLst/>
                <a:cxnLst>
                  <a:cxn ang="0">
                    <a:pos x="T0" y="T1"/>
                  </a:cxn>
                  <a:cxn ang="0">
                    <a:pos x="T2" y="T3"/>
                  </a:cxn>
                  <a:cxn ang="0">
                    <a:pos x="T4" y="T5"/>
                  </a:cxn>
                  <a:cxn ang="0">
                    <a:pos x="T6" y="T7"/>
                  </a:cxn>
                  <a:cxn ang="0">
                    <a:pos x="T8" y="T9"/>
                  </a:cxn>
                  <a:cxn ang="0">
                    <a:pos x="T10" y="T11"/>
                  </a:cxn>
                </a:cxnLst>
                <a:rect l="0" t="0" r="r" b="b"/>
                <a:pathLst>
                  <a:path w="5740" h="18">
                    <a:moveTo>
                      <a:pt x="5740" y="0"/>
                    </a:moveTo>
                    <a:lnTo>
                      <a:pt x="0" y="0"/>
                    </a:lnTo>
                    <a:lnTo>
                      <a:pt x="0" y="18"/>
                    </a:lnTo>
                    <a:lnTo>
                      <a:pt x="5740" y="18"/>
                    </a:lnTo>
                    <a:lnTo>
                      <a:pt x="5740" y="0"/>
                    </a:lnTo>
                    <a:lnTo>
                      <a:pt x="5740" y="0"/>
                    </a:lnTo>
                    <a:close/>
                  </a:path>
                </a:pathLst>
              </a:custGeom>
              <a:gradFill rotWithShape="0">
                <a:gsLst>
                  <a:gs pos="0">
                    <a:schemeClr val="bg2">
                      <a:gamma/>
                      <a:shade val="81961"/>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grpSp>
            <p:nvGrpSpPr>
              <p:cNvPr id="1059" name="Group 30">
                <a:extLst>
                  <a:ext uri="{FF2B5EF4-FFF2-40B4-BE49-F238E27FC236}">
                    <a16:creationId xmlns:a16="http://schemas.microsoft.com/office/drawing/2014/main" id="{9C7A9D93-B21F-4387-9E76-0757712C17C4}"/>
                  </a:ext>
                </a:extLst>
              </p:cNvPr>
              <p:cNvGrpSpPr>
                <a:grpSpLocks/>
              </p:cNvGrpSpPr>
              <p:nvPr userDrawn="1"/>
            </p:nvGrpSpPr>
            <p:grpSpPr bwMode="auto">
              <a:xfrm>
                <a:off x="0" y="0"/>
                <a:ext cx="5758" cy="1045"/>
                <a:chOff x="0" y="0"/>
                <a:chExt cx="5758" cy="1045"/>
              </a:xfrm>
            </p:grpSpPr>
            <p:sp>
              <p:nvSpPr>
                <p:cNvPr id="105503" name="Freeform 31">
                  <a:extLst>
                    <a:ext uri="{FF2B5EF4-FFF2-40B4-BE49-F238E27FC236}">
                      <a16:creationId xmlns:a16="http://schemas.microsoft.com/office/drawing/2014/main" id="{A9BA8EB5-B06D-4BCD-94C3-379CDBD0D0DA}"/>
                    </a:ext>
                  </a:extLst>
                </p:cNvPr>
                <p:cNvSpPr>
                  <a:spLocks/>
                </p:cNvSpPr>
                <p:nvPr/>
              </p:nvSpPr>
              <p:spPr bwMode="hidden">
                <a:xfrm>
                  <a:off x="2849" y="0"/>
                  <a:ext cx="42" cy="1045"/>
                </a:xfrm>
                <a:custGeom>
                  <a:avLst/>
                  <a:gdLst>
                    <a:gd name="T0" fmla="*/ 18 w 42"/>
                    <a:gd name="T1" fmla="*/ 1043 h 1043"/>
                    <a:gd name="T2" fmla="*/ 42 w 42"/>
                    <a:gd name="T3" fmla="*/ 1043 h 1043"/>
                    <a:gd name="T4" fmla="*/ 42 w 42"/>
                    <a:gd name="T5" fmla="*/ 0 h 1043"/>
                    <a:gd name="T6" fmla="*/ 0 w 42"/>
                    <a:gd name="T7" fmla="*/ 0 h 1043"/>
                    <a:gd name="T8" fmla="*/ 0 w 42"/>
                    <a:gd name="T9" fmla="*/ 1043 h 1043"/>
                    <a:gd name="T10" fmla="*/ 18 w 42"/>
                    <a:gd name="T11" fmla="*/ 1043 h 1043"/>
                    <a:gd name="T12" fmla="*/ 18 w 4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2" h="1043">
                      <a:moveTo>
                        <a:pt x="18" y="1043"/>
                      </a:moveTo>
                      <a:lnTo>
                        <a:pt x="42" y="1043"/>
                      </a:lnTo>
                      <a:lnTo>
                        <a:pt x="42" y="0"/>
                      </a:lnTo>
                      <a:lnTo>
                        <a:pt x="0"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04" name="Freeform 32">
                  <a:extLst>
                    <a:ext uri="{FF2B5EF4-FFF2-40B4-BE49-F238E27FC236}">
                      <a16:creationId xmlns:a16="http://schemas.microsoft.com/office/drawing/2014/main" id="{EC4E92A6-A975-4500-8662-0F5E7ABEF57B}"/>
                    </a:ext>
                  </a:extLst>
                </p:cNvPr>
                <p:cNvSpPr>
                  <a:spLocks/>
                </p:cNvSpPr>
                <p:nvPr/>
              </p:nvSpPr>
              <p:spPr bwMode="hidden">
                <a:xfrm>
                  <a:off x="2400" y="0"/>
                  <a:ext cx="155" cy="1045"/>
                </a:xfrm>
                <a:custGeom>
                  <a:avLst/>
                  <a:gdLst>
                    <a:gd name="T0" fmla="*/ 131 w 155"/>
                    <a:gd name="T1" fmla="*/ 1043 h 1043"/>
                    <a:gd name="T2" fmla="*/ 155 w 155"/>
                    <a:gd name="T3" fmla="*/ 1043 h 1043"/>
                    <a:gd name="T4" fmla="*/ 42 w 155"/>
                    <a:gd name="T5" fmla="*/ 0 h 1043"/>
                    <a:gd name="T6" fmla="*/ 0 w 155"/>
                    <a:gd name="T7" fmla="*/ 0 h 1043"/>
                    <a:gd name="T8" fmla="*/ 113 w 155"/>
                    <a:gd name="T9" fmla="*/ 1043 h 1043"/>
                    <a:gd name="T10" fmla="*/ 131 w 155"/>
                    <a:gd name="T11" fmla="*/ 1043 h 1043"/>
                    <a:gd name="T12" fmla="*/ 131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31" y="1043"/>
                      </a:moveTo>
                      <a:lnTo>
                        <a:pt x="155" y="1043"/>
                      </a:lnTo>
                      <a:lnTo>
                        <a:pt x="42" y="0"/>
                      </a:lnTo>
                      <a:lnTo>
                        <a:pt x="0" y="0"/>
                      </a:lnTo>
                      <a:lnTo>
                        <a:pt x="113" y="1043"/>
                      </a:lnTo>
                      <a:lnTo>
                        <a:pt x="131" y="1043"/>
                      </a:lnTo>
                      <a:lnTo>
                        <a:pt x="13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05" name="Freeform 33">
                  <a:extLst>
                    <a:ext uri="{FF2B5EF4-FFF2-40B4-BE49-F238E27FC236}">
                      <a16:creationId xmlns:a16="http://schemas.microsoft.com/office/drawing/2014/main" id="{60A37A77-3B70-4158-AAA4-0CD606D6BEDE}"/>
                    </a:ext>
                  </a:extLst>
                </p:cNvPr>
                <p:cNvSpPr>
                  <a:spLocks/>
                </p:cNvSpPr>
                <p:nvPr/>
              </p:nvSpPr>
              <p:spPr bwMode="hidden">
                <a:xfrm>
                  <a:off x="1967" y="0"/>
                  <a:ext cx="240" cy="1045"/>
                </a:xfrm>
                <a:custGeom>
                  <a:avLst/>
                  <a:gdLst>
                    <a:gd name="T0" fmla="*/ 221 w 239"/>
                    <a:gd name="T1" fmla="*/ 1043 h 1043"/>
                    <a:gd name="T2" fmla="*/ 239 w 239"/>
                    <a:gd name="T3" fmla="*/ 1043 h 1043"/>
                    <a:gd name="T4" fmla="*/ 36 w 239"/>
                    <a:gd name="T5" fmla="*/ 0 h 1043"/>
                    <a:gd name="T6" fmla="*/ 0 w 239"/>
                    <a:gd name="T7" fmla="*/ 0 h 1043"/>
                    <a:gd name="T8" fmla="*/ 203 w 239"/>
                    <a:gd name="T9" fmla="*/ 1043 h 1043"/>
                    <a:gd name="T10" fmla="*/ 221 w 239"/>
                    <a:gd name="T11" fmla="*/ 1043 h 1043"/>
                    <a:gd name="T12" fmla="*/ 221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221" y="1043"/>
                      </a:moveTo>
                      <a:lnTo>
                        <a:pt x="239" y="1043"/>
                      </a:lnTo>
                      <a:lnTo>
                        <a:pt x="36" y="0"/>
                      </a:lnTo>
                      <a:lnTo>
                        <a:pt x="0" y="0"/>
                      </a:lnTo>
                      <a:lnTo>
                        <a:pt x="203" y="1043"/>
                      </a:lnTo>
                      <a:lnTo>
                        <a:pt x="221" y="1043"/>
                      </a:lnTo>
                      <a:lnTo>
                        <a:pt x="221"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06" name="Freeform 34">
                  <a:extLst>
                    <a:ext uri="{FF2B5EF4-FFF2-40B4-BE49-F238E27FC236}">
                      <a16:creationId xmlns:a16="http://schemas.microsoft.com/office/drawing/2014/main" id="{DA0C90A8-1FDD-4256-BAEB-86F5AFB2F0BA}"/>
                    </a:ext>
                  </a:extLst>
                </p:cNvPr>
                <p:cNvSpPr>
                  <a:spLocks/>
                </p:cNvSpPr>
                <p:nvPr/>
              </p:nvSpPr>
              <p:spPr bwMode="hidden">
                <a:xfrm>
                  <a:off x="1554" y="0"/>
                  <a:ext cx="353" cy="1045"/>
                </a:xfrm>
                <a:custGeom>
                  <a:avLst/>
                  <a:gdLst>
                    <a:gd name="T0" fmla="*/ 334 w 352"/>
                    <a:gd name="T1" fmla="*/ 1043 h 1043"/>
                    <a:gd name="T2" fmla="*/ 352 w 352"/>
                    <a:gd name="T3" fmla="*/ 1043 h 1043"/>
                    <a:gd name="T4" fmla="*/ 41 w 352"/>
                    <a:gd name="T5" fmla="*/ 0 h 1043"/>
                    <a:gd name="T6" fmla="*/ 0 w 352"/>
                    <a:gd name="T7" fmla="*/ 0 h 1043"/>
                    <a:gd name="T8" fmla="*/ 311 w 352"/>
                    <a:gd name="T9" fmla="*/ 1043 h 1043"/>
                    <a:gd name="T10" fmla="*/ 334 w 352"/>
                    <a:gd name="T11" fmla="*/ 1043 h 1043"/>
                    <a:gd name="T12" fmla="*/ 334 w 352"/>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2" h="1043">
                      <a:moveTo>
                        <a:pt x="334" y="1043"/>
                      </a:moveTo>
                      <a:lnTo>
                        <a:pt x="352" y="1043"/>
                      </a:lnTo>
                      <a:lnTo>
                        <a:pt x="41" y="0"/>
                      </a:lnTo>
                      <a:lnTo>
                        <a:pt x="0" y="0"/>
                      </a:lnTo>
                      <a:lnTo>
                        <a:pt x="311" y="1043"/>
                      </a:lnTo>
                      <a:lnTo>
                        <a:pt x="334" y="1043"/>
                      </a:lnTo>
                      <a:lnTo>
                        <a:pt x="33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07" name="Freeform 35">
                  <a:extLst>
                    <a:ext uri="{FF2B5EF4-FFF2-40B4-BE49-F238E27FC236}">
                      <a16:creationId xmlns:a16="http://schemas.microsoft.com/office/drawing/2014/main" id="{06AE07CA-F630-4E4B-807E-30229606E6CA}"/>
                    </a:ext>
                  </a:extLst>
                </p:cNvPr>
                <p:cNvSpPr>
                  <a:spLocks/>
                </p:cNvSpPr>
                <p:nvPr/>
              </p:nvSpPr>
              <p:spPr bwMode="hidden">
                <a:xfrm>
                  <a:off x="1134" y="0"/>
                  <a:ext cx="450" cy="1045"/>
                </a:xfrm>
                <a:custGeom>
                  <a:avLst/>
                  <a:gdLst>
                    <a:gd name="T0" fmla="*/ 425 w 449"/>
                    <a:gd name="T1" fmla="*/ 1043 h 1043"/>
                    <a:gd name="T2" fmla="*/ 449 w 449"/>
                    <a:gd name="T3" fmla="*/ 1043 h 1043"/>
                    <a:gd name="T4" fmla="*/ 42 w 449"/>
                    <a:gd name="T5" fmla="*/ 0 h 1043"/>
                    <a:gd name="T6" fmla="*/ 0 w 449"/>
                    <a:gd name="T7" fmla="*/ 0 h 1043"/>
                    <a:gd name="T8" fmla="*/ 407 w 449"/>
                    <a:gd name="T9" fmla="*/ 1043 h 1043"/>
                    <a:gd name="T10" fmla="*/ 425 w 449"/>
                    <a:gd name="T11" fmla="*/ 1043 h 1043"/>
                    <a:gd name="T12" fmla="*/ 425 w 44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9" h="1043">
                      <a:moveTo>
                        <a:pt x="425" y="1043"/>
                      </a:moveTo>
                      <a:lnTo>
                        <a:pt x="449" y="1043"/>
                      </a:lnTo>
                      <a:lnTo>
                        <a:pt x="42" y="0"/>
                      </a:lnTo>
                      <a:lnTo>
                        <a:pt x="0" y="0"/>
                      </a:lnTo>
                      <a:lnTo>
                        <a:pt x="407" y="1043"/>
                      </a:lnTo>
                      <a:lnTo>
                        <a:pt x="425" y="1043"/>
                      </a:lnTo>
                      <a:lnTo>
                        <a:pt x="425"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08" name="Freeform 36">
                  <a:extLst>
                    <a:ext uri="{FF2B5EF4-FFF2-40B4-BE49-F238E27FC236}">
                      <a16:creationId xmlns:a16="http://schemas.microsoft.com/office/drawing/2014/main" id="{C14D2BBC-2189-431F-AC92-CDCE084BA708}"/>
                    </a:ext>
                  </a:extLst>
                </p:cNvPr>
                <p:cNvSpPr>
                  <a:spLocks/>
                </p:cNvSpPr>
                <p:nvPr/>
              </p:nvSpPr>
              <p:spPr bwMode="hidden">
                <a:xfrm>
                  <a:off x="714" y="0"/>
                  <a:ext cx="540" cy="1045"/>
                </a:xfrm>
                <a:custGeom>
                  <a:avLst/>
                  <a:gdLst>
                    <a:gd name="T0" fmla="*/ 520 w 538"/>
                    <a:gd name="T1" fmla="*/ 1043 h 1043"/>
                    <a:gd name="T2" fmla="*/ 538 w 538"/>
                    <a:gd name="T3" fmla="*/ 1043 h 1043"/>
                    <a:gd name="T4" fmla="*/ 41 w 538"/>
                    <a:gd name="T5" fmla="*/ 0 h 1043"/>
                    <a:gd name="T6" fmla="*/ 0 w 538"/>
                    <a:gd name="T7" fmla="*/ 0 h 1043"/>
                    <a:gd name="T8" fmla="*/ 496 w 538"/>
                    <a:gd name="T9" fmla="*/ 1043 h 1043"/>
                    <a:gd name="T10" fmla="*/ 520 w 538"/>
                    <a:gd name="T11" fmla="*/ 1043 h 1043"/>
                    <a:gd name="T12" fmla="*/ 520 w 53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8" h="1043">
                      <a:moveTo>
                        <a:pt x="520" y="1043"/>
                      </a:moveTo>
                      <a:lnTo>
                        <a:pt x="538" y="1043"/>
                      </a:lnTo>
                      <a:lnTo>
                        <a:pt x="41" y="0"/>
                      </a:lnTo>
                      <a:lnTo>
                        <a:pt x="0" y="0"/>
                      </a:lnTo>
                      <a:lnTo>
                        <a:pt x="496" y="1043"/>
                      </a:lnTo>
                      <a:lnTo>
                        <a:pt x="520" y="1043"/>
                      </a:lnTo>
                      <a:lnTo>
                        <a:pt x="520"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09" name="Freeform 37">
                  <a:extLst>
                    <a:ext uri="{FF2B5EF4-FFF2-40B4-BE49-F238E27FC236}">
                      <a16:creationId xmlns:a16="http://schemas.microsoft.com/office/drawing/2014/main" id="{86E551E9-2B99-4D3D-8FE2-70D916384C65}"/>
                    </a:ext>
                  </a:extLst>
                </p:cNvPr>
                <p:cNvSpPr>
                  <a:spLocks/>
                </p:cNvSpPr>
                <p:nvPr/>
              </p:nvSpPr>
              <p:spPr bwMode="hidden">
                <a:xfrm>
                  <a:off x="306" y="0"/>
                  <a:ext cx="642" cy="1045"/>
                </a:xfrm>
                <a:custGeom>
                  <a:avLst/>
                  <a:gdLst>
                    <a:gd name="T0" fmla="*/ 622 w 640"/>
                    <a:gd name="T1" fmla="*/ 1043 h 1043"/>
                    <a:gd name="T2" fmla="*/ 640 w 640"/>
                    <a:gd name="T3" fmla="*/ 1043 h 1043"/>
                    <a:gd name="T4" fmla="*/ 48 w 640"/>
                    <a:gd name="T5" fmla="*/ 0 h 1043"/>
                    <a:gd name="T6" fmla="*/ 0 w 640"/>
                    <a:gd name="T7" fmla="*/ 0 h 1043"/>
                    <a:gd name="T8" fmla="*/ 598 w 640"/>
                    <a:gd name="T9" fmla="*/ 1043 h 1043"/>
                    <a:gd name="T10" fmla="*/ 622 w 640"/>
                    <a:gd name="T11" fmla="*/ 1043 h 1043"/>
                    <a:gd name="T12" fmla="*/ 622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622" y="1043"/>
                      </a:moveTo>
                      <a:lnTo>
                        <a:pt x="640" y="1043"/>
                      </a:lnTo>
                      <a:lnTo>
                        <a:pt x="48" y="0"/>
                      </a:lnTo>
                      <a:lnTo>
                        <a:pt x="0" y="0"/>
                      </a:lnTo>
                      <a:lnTo>
                        <a:pt x="598" y="1043"/>
                      </a:lnTo>
                      <a:lnTo>
                        <a:pt x="622" y="1043"/>
                      </a:lnTo>
                      <a:lnTo>
                        <a:pt x="622"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10" name="Freeform 38">
                  <a:extLst>
                    <a:ext uri="{FF2B5EF4-FFF2-40B4-BE49-F238E27FC236}">
                      <a16:creationId xmlns:a16="http://schemas.microsoft.com/office/drawing/2014/main" id="{96176B0D-76DC-49A3-911F-034215DF2369}"/>
                    </a:ext>
                  </a:extLst>
                </p:cNvPr>
                <p:cNvSpPr>
                  <a:spLocks/>
                </p:cNvSpPr>
                <p:nvPr/>
              </p:nvSpPr>
              <p:spPr bwMode="hidden">
                <a:xfrm>
                  <a:off x="0" y="108"/>
                  <a:ext cx="630" cy="937"/>
                </a:xfrm>
                <a:custGeom>
                  <a:avLst/>
                  <a:gdLst>
                    <a:gd name="T0" fmla="*/ 604 w 628"/>
                    <a:gd name="T1" fmla="*/ 935 h 935"/>
                    <a:gd name="T2" fmla="*/ 628 w 628"/>
                    <a:gd name="T3" fmla="*/ 935 h 935"/>
                    <a:gd name="T4" fmla="*/ 0 w 628"/>
                    <a:gd name="T5" fmla="*/ 0 h 935"/>
                    <a:gd name="T6" fmla="*/ 0 w 628"/>
                    <a:gd name="T7" fmla="*/ 66 h 935"/>
                    <a:gd name="T8" fmla="*/ 580 w 628"/>
                    <a:gd name="T9" fmla="*/ 935 h 935"/>
                    <a:gd name="T10" fmla="*/ 604 w 628"/>
                    <a:gd name="T11" fmla="*/ 935 h 935"/>
                    <a:gd name="T12" fmla="*/ 604 w 628"/>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628" h="935">
                      <a:moveTo>
                        <a:pt x="604" y="935"/>
                      </a:moveTo>
                      <a:lnTo>
                        <a:pt x="628" y="935"/>
                      </a:lnTo>
                      <a:lnTo>
                        <a:pt x="0" y="0"/>
                      </a:lnTo>
                      <a:lnTo>
                        <a:pt x="0" y="66"/>
                      </a:lnTo>
                      <a:lnTo>
                        <a:pt x="580" y="935"/>
                      </a:lnTo>
                      <a:lnTo>
                        <a:pt x="604" y="935"/>
                      </a:lnTo>
                      <a:lnTo>
                        <a:pt x="604" y="93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11" name="Freeform 39">
                  <a:extLst>
                    <a:ext uri="{FF2B5EF4-FFF2-40B4-BE49-F238E27FC236}">
                      <a16:creationId xmlns:a16="http://schemas.microsoft.com/office/drawing/2014/main" id="{0D49E207-F907-4582-BBFB-72BA7212DC02}"/>
                    </a:ext>
                  </a:extLst>
                </p:cNvPr>
                <p:cNvSpPr>
                  <a:spLocks/>
                </p:cNvSpPr>
                <p:nvPr/>
              </p:nvSpPr>
              <p:spPr bwMode="hidden">
                <a:xfrm>
                  <a:off x="3191" y="0"/>
                  <a:ext cx="155" cy="1045"/>
                </a:xfrm>
                <a:custGeom>
                  <a:avLst/>
                  <a:gdLst>
                    <a:gd name="T0" fmla="*/ 18 w 155"/>
                    <a:gd name="T1" fmla="*/ 1043 h 1043"/>
                    <a:gd name="T2" fmla="*/ 42 w 155"/>
                    <a:gd name="T3" fmla="*/ 1043 h 1043"/>
                    <a:gd name="T4" fmla="*/ 155 w 155"/>
                    <a:gd name="T5" fmla="*/ 0 h 1043"/>
                    <a:gd name="T6" fmla="*/ 114 w 155"/>
                    <a:gd name="T7" fmla="*/ 0 h 1043"/>
                    <a:gd name="T8" fmla="*/ 0 w 155"/>
                    <a:gd name="T9" fmla="*/ 1043 h 1043"/>
                    <a:gd name="T10" fmla="*/ 18 w 155"/>
                    <a:gd name="T11" fmla="*/ 1043 h 1043"/>
                    <a:gd name="T12" fmla="*/ 18 w 155"/>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155" h="1043">
                      <a:moveTo>
                        <a:pt x="18" y="1043"/>
                      </a:moveTo>
                      <a:lnTo>
                        <a:pt x="42" y="1043"/>
                      </a:lnTo>
                      <a:lnTo>
                        <a:pt x="155" y="0"/>
                      </a:lnTo>
                      <a:lnTo>
                        <a:pt x="114"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12" name="Freeform 40">
                  <a:extLst>
                    <a:ext uri="{FF2B5EF4-FFF2-40B4-BE49-F238E27FC236}">
                      <a16:creationId xmlns:a16="http://schemas.microsoft.com/office/drawing/2014/main" id="{62B430A6-37C2-44FB-80F2-AA728A7A75F2}"/>
                    </a:ext>
                  </a:extLst>
                </p:cNvPr>
                <p:cNvSpPr>
                  <a:spLocks/>
                </p:cNvSpPr>
                <p:nvPr/>
              </p:nvSpPr>
              <p:spPr bwMode="hidden">
                <a:xfrm>
                  <a:off x="3533" y="0"/>
                  <a:ext cx="240" cy="1045"/>
                </a:xfrm>
                <a:custGeom>
                  <a:avLst/>
                  <a:gdLst>
                    <a:gd name="T0" fmla="*/ 18 w 239"/>
                    <a:gd name="T1" fmla="*/ 1043 h 1043"/>
                    <a:gd name="T2" fmla="*/ 36 w 239"/>
                    <a:gd name="T3" fmla="*/ 1043 h 1043"/>
                    <a:gd name="T4" fmla="*/ 239 w 239"/>
                    <a:gd name="T5" fmla="*/ 0 h 1043"/>
                    <a:gd name="T6" fmla="*/ 203 w 239"/>
                    <a:gd name="T7" fmla="*/ 0 h 1043"/>
                    <a:gd name="T8" fmla="*/ 0 w 239"/>
                    <a:gd name="T9" fmla="*/ 1043 h 1043"/>
                    <a:gd name="T10" fmla="*/ 18 w 239"/>
                    <a:gd name="T11" fmla="*/ 1043 h 1043"/>
                    <a:gd name="T12" fmla="*/ 18 w 2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239" h="1043">
                      <a:moveTo>
                        <a:pt x="18" y="1043"/>
                      </a:moveTo>
                      <a:lnTo>
                        <a:pt x="36" y="1043"/>
                      </a:lnTo>
                      <a:lnTo>
                        <a:pt x="239" y="0"/>
                      </a:lnTo>
                      <a:lnTo>
                        <a:pt x="203"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13" name="Freeform 41">
                  <a:extLst>
                    <a:ext uri="{FF2B5EF4-FFF2-40B4-BE49-F238E27FC236}">
                      <a16:creationId xmlns:a16="http://schemas.microsoft.com/office/drawing/2014/main" id="{7E9ECBA3-8369-4786-837F-6BA01B1D3013}"/>
                    </a:ext>
                  </a:extLst>
                </p:cNvPr>
                <p:cNvSpPr>
                  <a:spLocks/>
                </p:cNvSpPr>
                <p:nvPr/>
              </p:nvSpPr>
              <p:spPr bwMode="hidden">
                <a:xfrm>
                  <a:off x="3821" y="0"/>
                  <a:ext cx="359" cy="1045"/>
                </a:xfrm>
                <a:custGeom>
                  <a:avLst/>
                  <a:gdLst>
                    <a:gd name="T0" fmla="*/ 24 w 358"/>
                    <a:gd name="T1" fmla="*/ 1043 h 1043"/>
                    <a:gd name="T2" fmla="*/ 42 w 358"/>
                    <a:gd name="T3" fmla="*/ 1043 h 1043"/>
                    <a:gd name="T4" fmla="*/ 358 w 358"/>
                    <a:gd name="T5" fmla="*/ 0 h 1043"/>
                    <a:gd name="T6" fmla="*/ 317 w 358"/>
                    <a:gd name="T7" fmla="*/ 0 h 1043"/>
                    <a:gd name="T8" fmla="*/ 0 w 358"/>
                    <a:gd name="T9" fmla="*/ 1043 h 1043"/>
                    <a:gd name="T10" fmla="*/ 24 w 358"/>
                    <a:gd name="T11" fmla="*/ 1043 h 1043"/>
                    <a:gd name="T12" fmla="*/ 24 w 35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358" h="1043">
                      <a:moveTo>
                        <a:pt x="24" y="1043"/>
                      </a:moveTo>
                      <a:lnTo>
                        <a:pt x="42" y="1043"/>
                      </a:lnTo>
                      <a:lnTo>
                        <a:pt x="358" y="0"/>
                      </a:lnTo>
                      <a:lnTo>
                        <a:pt x="317" y="0"/>
                      </a:lnTo>
                      <a:lnTo>
                        <a:pt x="0" y="1043"/>
                      </a:lnTo>
                      <a:lnTo>
                        <a:pt x="24" y="1043"/>
                      </a:lnTo>
                      <a:lnTo>
                        <a:pt x="24"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14" name="Freeform 42">
                  <a:extLst>
                    <a:ext uri="{FF2B5EF4-FFF2-40B4-BE49-F238E27FC236}">
                      <a16:creationId xmlns:a16="http://schemas.microsoft.com/office/drawing/2014/main" id="{7F578B75-5823-4C28-970C-830CC575FA2A}"/>
                    </a:ext>
                  </a:extLst>
                </p:cNvPr>
                <p:cNvSpPr>
                  <a:spLocks/>
                </p:cNvSpPr>
                <p:nvPr/>
              </p:nvSpPr>
              <p:spPr bwMode="hidden">
                <a:xfrm>
                  <a:off x="4139" y="0"/>
                  <a:ext cx="449" cy="1045"/>
                </a:xfrm>
                <a:custGeom>
                  <a:avLst/>
                  <a:gdLst>
                    <a:gd name="T0" fmla="*/ 18 w 448"/>
                    <a:gd name="T1" fmla="*/ 1043 h 1043"/>
                    <a:gd name="T2" fmla="*/ 41 w 448"/>
                    <a:gd name="T3" fmla="*/ 1043 h 1043"/>
                    <a:gd name="T4" fmla="*/ 448 w 448"/>
                    <a:gd name="T5" fmla="*/ 0 h 1043"/>
                    <a:gd name="T6" fmla="*/ 406 w 448"/>
                    <a:gd name="T7" fmla="*/ 0 h 1043"/>
                    <a:gd name="T8" fmla="*/ 0 w 448"/>
                    <a:gd name="T9" fmla="*/ 1043 h 1043"/>
                    <a:gd name="T10" fmla="*/ 18 w 448"/>
                    <a:gd name="T11" fmla="*/ 1043 h 1043"/>
                    <a:gd name="T12" fmla="*/ 18 w 448"/>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448" h="1043">
                      <a:moveTo>
                        <a:pt x="18" y="1043"/>
                      </a:moveTo>
                      <a:lnTo>
                        <a:pt x="41" y="1043"/>
                      </a:lnTo>
                      <a:lnTo>
                        <a:pt x="448" y="0"/>
                      </a:lnTo>
                      <a:lnTo>
                        <a:pt x="406"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15" name="Freeform 43">
                  <a:extLst>
                    <a:ext uri="{FF2B5EF4-FFF2-40B4-BE49-F238E27FC236}">
                      <a16:creationId xmlns:a16="http://schemas.microsoft.com/office/drawing/2014/main" id="{6CF01507-A4EF-4B21-8805-E4E11E349583}"/>
                    </a:ext>
                  </a:extLst>
                </p:cNvPr>
                <p:cNvSpPr>
                  <a:spLocks/>
                </p:cNvSpPr>
                <p:nvPr/>
              </p:nvSpPr>
              <p:spPr bwMode="hidden">
                <a:xfrm>
                  <a:off x="4480" y="0"/>
                  <a:ext cx="541" cy="1045"/>
                </a:xfrm>
                <a:custGeom>
                  <a:avLst/>
                  <a:gdLst>
                    <a:gd name="T0" fmla="*/ 18 w 539"/>
                    <a:gd name="T1" fmla="*/ 1043 h 1043"/>
                    <a:gd name="T2" fmla="*/ 42 w 539"/>
                    <a:gd name="T3" fmla="*/ 1043 h 1043"/>
                    <a:gd name="T4" fmla="*/ 539 w 539"/>
                    <a:gd name="T5" fmla="*/ 0 h 1043"/>
                    <a:gd name="T6" fmla="*/ 497 w 539"/>
                    <a:gd name="T7" fmla="*/ 0 h 1043"/>
                    <a:gd name="T8" fmla="*/ 0 w 539"/>
                    <a:gd name="T9" fmla="*/ 1043 h 1043"/>
                    <a:gd name="T10" fmla="*/ 18 w 539"/>
                    <a:gd name="T11" fmla="*/ 1043 h 1043"/>
                    <a:gd name="T12" fmla="*/ 18 w 539"/>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539" h="1043">
                      <a:moveTo>
                        <a:pt x="18" y="1043"/>
                      </a:moveTo>
                      <a:lnTo>
                        <a:pt x="42" y="1043"/>
                      </a:lnTo>
                      <a:lnTo>
                        <a:pt x="539" y="0"/>
                      </a:lnTo>
                      <a:lnTo>
                        <a:pt x="497"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16" name="Freeform 44">
                  <a:extLst>
                    <a:ext uri="{FF2B5EF4-FFF2-40B4-BE49-F238E27FC236}">
                      <a16:creationId xmlns:a16="http://schemas.microsoft.com/office/drawing/2014/main" id="{3F416C21-759F-42DA-A617-675C48D2F9FC}"/>
                    </a:ext>
                  </a:extLst>
                </p:cNvPr>
                <p:cNvSpPr>
                  <a:spLocks/>
                </p:cNvSpPr>
                <p:nvPr/>
              </p:nvSpPr>
              <p:spPr bwMode="hidden">
                <a:xfrm>
                  <a:off x="4768" y="0"/>
                  <a:ext cx="642" cy="1045"/>
                </a:xfrm>
                <a:custGeom>
                  <a:avLst/>
                  <a:gdLst>
                    <a:gd name="T0" fmla="*/ 18 w 640"/>
                    <a:gd name="T1" fmla="*/ 1043 h 1043"/>
                    <a:gd name="T2" fmla="*/ 42 w 640"/>
                    <a:gd name="T3" fmla="*/ 1043 h 1043"/>
                    <a:gd name="T4" fmla="*/ 640 w 640"/>
                    <a:gd name="T5" fmla="*/ 0 h 1043"/>
                    <a:gd name="T6" fmla="*/ 592 w 640"/>
                    <a:gd name="T7" fmla="*/ 0 h 1043"/>
                    <a:gd name="T8" fmla="*/ 0 w 640"/>
                    <a:gd name="T9" fmla="*/ 1043 h 1043"/>
                    <a:gd name="T10" fmla="*/ 18 w 640"/>
                    <a:gd name="T11" fmla="*/ 1043 h 1043"/>
                    <a:gd name="T12" fmla="*/ 18 w 640"/>
                    <a:gd name="T13" fmla="*/ 1043 h 1043"/>
                  </a:gdLst>
                  <a:ahLst/>
                  <a:cxnLst>
                    <a:cxn ang="0">
                      <a:pos x="T0" y="T1"/>
                    </a:cxn>
                    <a:cxn ang="0">
                      <a:pos x="T2" y="T3"/>
                    </a:cxn>
                    <a:cxn ang="0">
                      <a:pos x="T4" y="T5"/>
                    </a:cxn>
                    <a:cxn ang="0">
                      <a:pos x="T6" y="T7"/>
                    </a:cxn>
                    <a:cxn ang="0">
                      <a:pos x="T8" y="T9"/>
                    </a:cxn>
                    <a:cxn ang="0">
                      <a:pos x="T10" y="T11"/>
                    </a:cxn>
                    <a:cxn ang="0">
                      <a:pos x="T12" y="T13"/>
                    </a:cxn>
                  </a:cxnLst>
                  <a:rect l="0" t="0" r="r" b="b"/>
                  <a:pathLst>
                    <a:path w="640" h="1043">
                      <a:moveTo>
                        <a:pt x="18" y="1043"/>
                      </a:moveTo>
                      <a:lnTo>
                        <a:pt x="42" y="1043"/>
                      </a:lnTo>
                      <a:lnTo>
                        <a:pt x="640" y="0"/>
                      </a:lnTo>
                      <a:lnTo>
                        <a:pt x="592" y="0"/>
                      </a:lnTo>
                      <a:lnTo>
                        <a:pt x="0" y="1043"/>
                      </a:lnTo>
                      <a:lnTo>
                        <a:pt x="18" y="1043"/>
                      </a:lnTo>
                      <a:lnTo>
                        <a:pt x="18" y="1043"/>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17" name="Freeform 45">
                  <a:extLst>
                    <a:ext uri="{FF2B5EF4-FFF2-40B4-BE49-F238E27FC236}">
                      <a16:creationId xmlns:a16="http://schemas.microsoft.com/office/drawing/2014/main" id="{0277CCFE-DE5F-454D-B539-92E08F553F45}"/>
                    </a:ext>
                  </a:extLst>
                </p:cNvPr>
                <p:cNvSpPr>
                  <a:spLocks/>
                </p:cNvSpPr>
                <p:nvPr/>
              </p:nvSpPr>
              <p:spPr bwMode="hidden">
                <a:xfrm>
                  <a:off x="5086" y="48"/>
                  <a:ext cx="672" cy="997"/>
                </a:xfrm>
                <a:custGeom>
                  <a:avLst/>
                  <a:gdLst>
                    <a:gd name="T0" fmla="*/ 24 w 670"/>
                    <a:gd name="T1" fmla="*/ 995 h 995"/>
                    <a:gd name="T2" fmla="*/ 48 w 670"/>
                    <a:gd name="T3" fmla="*/ 995 h 995"/>
                    <a:gd name="T4" fmla="*/ 670 w 670"/>
                    <a:gd name="T5" fmla="*/ 72 h 995"/>
                    <a:gd name="T6" fmla="*/ 670 w 670"/>
                    <a:gd name="T7" fmla="*/ 0 h 995"/>
                    <a:gd name="T8" fmla="*/ 0 w 670"/>
                    <a:gd name="T9" fmla="*/ 995 h 995"/>
                    <a:gd name="T10" fmla="*/ 24 w 670"/>
                    <a:gd name="T11" fmla="*/ 995 h 995"/>
                    <a:gd name="T12" fmla="*/ 24 w 670"/>
                    <a:gd name="T13" fmla="*/ 995 h 995"/>
                  </a:gdLst>
                  <a:ahLst/>
                  <a:cxnLst>
                    <a:cxn ang="0">
                      <a:pos x="T0" y="T1"/>
                    </a:cxn>
                    <a:cxn ang="0">
                      <a:pos x="T2" y="T3"/>
                    </a:cxn>
                    <a:cxn ang="0">
                      <a:pos x="T4" y="T5"/>
                    </a:cxn>
                    <a:cxn ang="0">
                      <a:pos x="T6" y="T7"/>
                    </a:cxn>
                    <a:cxn ang="0">
                      <a:pos x="T8" y="T9"/>
                    </a:cxn>
                    <a:cxn ang="0">
                      <a:pos x="T10" y="T11"/>
                    </a:cxn>
                    <a:cxn ang="0">
                      <a:pos x="T12" y="T13"/>
                    </a:cxn>
                  </a:cxnLst>
                  <a:rect l="0" t="0" r="r" b="b"/>
                  <a:pathLst>
                    <a:path w="670" h="995">
                      <a:moveTo>
                        <a:pt x="24" y="995"/>
                      </a:moveTo>
                      <a:lnTo>
                        <a:pt x="48" y="995"/>
                      </a:lnTo>
                      <a:lnTo>
                        <a:pt x="670" y="72"/>
                      </a:lnTo>
                      <a:lnTo>
                        <a:pt x="670" y="0"/>
                      </a:lnTo>
                      <a:lnTo>
                        <a:pt x="0" y="995"/>
                      </a:lnTo>
                      <a:lnTo>
                        <a:pt x="24" y="995"/>
                      </a:lnTo>
                      <a:lnTo>
                        <a:pt x="24" y="995"/>
                      </a:lnTo>
                      <a:close/>
                    </a:path>
                  </a:pathLst>
                </a:custGeom>
                <a:gradFill rotWithShape="0">
                  <a:gsLst>
                    <a:gs pos="0">
                      <a:schemeClr val="bg2"/>
                    </a:gs>
                    <a:gs pos="100000">
                      <a:schemeClr val="bg2">
                        <a:gamma/>
                        <a:shade val="69804"/>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grpSp>
          <p:grpSp>
            <p:nvGrpSpPr>
              <p:cNvPr id="1060" name="Group 46">
                <a:extLst>
                  <a:ext uri="{FF2B5EF4-FFF2-40B4-BE49-F238E27FC236}">
                    <a16:creationId xmlns:a16="http://schemas.microsoft.com/office/drawing/2014/main" id="{82532034-0071-453E-B347-38CF5C5C99B6}"/>
                  </a:ext>
                </a:extLst>
              </p:cNvPr>
              <p:cNvGrpSpPr>
                <a:grpSpLocks/>
              </p:cNvGrpSpPr>
              <p:nvPr userDrawn="1"/>
            </p:nvGrpSpPr>
            <p:grpSpPr bwMode="auto">
              <a:xfrm>
                <a:off x="0" y="558"/>
                <a:ext cx="5758" cy="487"/>
                <a:chOff x="0" y="558"/>
                <a:chExt cx="5758" cy="487"/>
              </a:xfrm>
            </p:grpSpPr>
            <p:sp>
              <p:nvSpPr>
                <p:cNvPr id="1079" name="Freeform 47">
                  <a:extLst>
                    <a:ext uri="{FF2B5EF4-FFF2-40B4-BE49-F238E27FC236}">
                      <a16:creationId xmlns:a16="http://schemas.microsoft.com/office/drawing/2014/main" id="{36375383-F556-4C8C-A924-4756C5DA007F}"/>
                    </a:ext>
                  </a:extLst>
                </p:cNvPr>
                <p:cNvSpPr>
                  <a:spLocks/>
                </p:cNvSpPr>
                <p:nvPr/>
              </p:nvSpPr>
              <p:spPr bwMode="hidden">
                <a:xfrm>
                  <a:off x="0" y="618"/>
                  <a:ext cx="306" cy="427"/>
                </a:xfrm>
                <a:custGeom>
                  <a:avLst/>
                  <a:gdLst>
                    <a:gd name="T0" fmla="*/ 286 w 305"/>
                    <a:gd name="T1" fmla="*/ 431 h 426"/>
                    <a:gd name="T2" fmla="*/ 310 w 305"/>
                    <a:gd name="T3" fmla="*/ 431 h 426"/>
                    <a:gd name="T4" fmla="*/ 0 w 305"/>
                    <a:gd name="T5" fmla="*/ 0 h 426"/>
                    <a:gd name="T6" fmla="*/ 0 w 305"/>
                    <a:gd name="T7" fmla="*/ 66 h 426"/>
                    <a:gd name="T8" fmla="*/ 256 w 305"/>
                    <a:gd name="T9" fmla="*/ 431 h 426"/>
                    <a:gd name="T10" fmla="*/ 286 w 305"/>
                    <a:gd name="T11" fmla="*/ 431 h 426"/>
                    <a:gd name="T12" fmla="*/ 286 w 305"/>
                    <a:gd name="T13" fmla="*/ 431 h 4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6">
                      <a:moveTo>
                        <a:pt x="281" y="426"/>
                      </a:moveTo>
                      <a:lnTo>
                        <a:pt x="305" y="426"/>
                      </a:lnTo>
                      <a:lnTo>
                        <a:pt x="0" y="0"/>
                      </a:lnTo>
                      <a:lnTo>
                        <a:pt x="0" y="66"/>
                      </a:lnTo>
                      <a:lnTo>
                        <a:pt x="251" y="426"/>
                      </a:lnTo>
                      <a:lnTo>
                        <a:pt x="281" y="42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80" name="Freeform 48">
                  <a:extLst>
                    <a:ext uri="{FF2B5EF4-FFF2-40B4-BE49-F238E27FC236}">
                      <a16:creationId xmlns:a16="http://schemas.microsoft.com/office/drawing/2014/main" id="{8AEF1FF2-60B4-4C7A-8604-6812BE94D6CA}"/>
                    </a:ext>
                  </a:extLst>
                </p:cNvPr>
                <p:cNvSpPr>
                  <a:spLocks/>
                </p:cNvSpPr>
                <p:nvPr/>
              </p:nvSpPr>
              <p:spPr bwMode="hidden">
                <a:xfrm>
                  <a:off x="5410" y="558"/>
                  <a:ext cx="348" cy="487"/>
                </a:xfrm>
                <a:custGeom>
                  <a:avLst/>
                  <a:gdLst>
                    <a:gd name="T0" fmla="*/ 24 w 347"/>
                    <a:gd name="T1" fmla="*/ 491 h 486"/>
                    <a:gd name="T2" fmla="*/ 48 w 347"/>
                    <a:gd name="T3" fmla="*/ 491 h 486"/>
                    <a:gd name="T4" fmla="*/ 352 w 347"/>
                    <a:gd name="T5" fmla="*/ 72 h 486"/>
                    <a:gd name="T6" fmla="*/ 352 w 347"/>
                    <a:gd name="T7" fmla="*/ 0 h 486"/>
                    <a:gd name="T8" fmla="*/ 0 w 347"/>
                    <a:gd name="T9" fmla="*/ 491 h 486"/>
                    <a:gd name="T10" fmla="*/ 24 w 347"/>
                    <a:gd name="T11" fmla="*/ 491 h 486"/>
                    <a:gd name="T12" fmla="*/ 24 w 347"/>
                    <a:gd name="T13" fmla="*/ 491 h 48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7" h="486">
                      <a:moveTo>
                        <a:pt x="24" y="486"/>
                      </a:moveTo>
                      <a:lnTo>
                        <a:pt x="48" y="486"/>
                      </a:lnTo>
                      <a:lnTo>
                        <a:pt x="347" y="72"/>
                      </a:lnTo>
                      <a:lnTo>
                        <a:pt x="347" y="0"/>
                      </a:lnTo>
                      <a:lnTo>
                        <a:pt x="0" y="486"/>
                      </a:lnTo>
                      <a:lnTo>
                        <a:pt x="24" y="48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nvGrpSpPr>
              <p:cNvPr id="1061" name="Group 49">
                <a:extLst>
                  <a:ext uri="{FF2B5EF4-FFF2-40B4-BE49-F238E27FC236}">
                    <a16:creationId xmlns:a16="http://schemas.microsoft.com/office/drawing/2014/main" id="{60BD0E72-BE52-45E9-BDE1-5E2F82B8BE7E}"/>
                  </a:ext>
                </a:extLst>
              </p:cNvPr>
              <p:cNvGrpSpPr>
                <a:grpSpLocks/>
              </p:cNvGrpSpPr>
              <p:nvPr userDrawn="1"/>
            </p:nvGrpSpPr>
            <p:grpSpPr bwMode="auto">
              <a:xfrm>
                <a:off x="264" y="1039"/>
                <a:ext cx="5200" cy="3280"/>
                <a:chOff x="264" y="1039"/>
                <a:chExt cx="5200" cy="3280"/>
              </a:xfrm>
            </p:grpSpPr>
            <p:sp>
              <p:nvSpPr>
                <p:cNvPr id="105522" name="Freeform 50">
                  <a:extLst>
                    <a:ext uri="{FF2B5EF4-FFF2-40B4-BE49-F238E27FC236}">
                      <a16:creationId xmlns:a16="http://schemas.microsoft.com/office/drawing/2014/main" id="{ECEA4DF7-3E86-4489-BC6D-A8AB321EE6B6}"/>
                    </a:ext>
                  </a:extLst>
                </p:cNvPr>
                <p:cNvSpPr>
                  <a:spLocks/>
                </p:cNvSpPr>
                <p:nvPr/>
              </p:nvSpPr>
              <p:spPr bwMode="hidden">
                <a:xfrm>
                  <a:off x="2849" y="1039"/>
                  <a:ext cx="42" cy="3280"/>
                </a:xfrm>
                <a:custGeom>
                  <a:avLst/>
                  <a:gdLst>
                    <a:gd name="T0" fmla="*/ 18 w 42"/>
                    <a:gd name="T1" fmla="*/ 0 h 3273"/>
                    <a:gd name="T2" fmla="*/ 0 w 42"/>
                    <a:gd name="T3" fmla="*/ 0 h 3273"/>
                    <a:gd name="T4" fmla="*/ 0 w 42"/>
                    <a:gd name="T5" fmla="*/ 3273 h 3273"/>
                    <a:gd name="T6" fmla="*/ 42 w 42"/>
                    <a:gd name="T7" fmla="*/ 3273 h 3273"/>
                    <a:gd name="T8" fmla="*/ 42 w 42"/>
                    <a:gd name="T9" fmla="*/ 0 h 3273"/>
                    <a:gd name="T10" fmla="*/ 18 w 42"/>
                    <a:gd name="T11" fmla="*/ 0 h 3273"/>
                    <a:gd name="T12" fmla="*/ 18 w 42"/>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2" h="3273">
                      <a:moveTo>
                        <a:pt x="18" y="0"/>
                      </a:moveTo>
                      <a:lnTo>
                        <a:pt x="0" y="0"/>
                      </a:lnTo>
                      <a:lnTo>
                        <a:pt x="0" y="3273"/>
                      </a:lnTo>
                      <a:lnTo>
                        <a:pt x="42"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23" name="Freeform 51">
                  <a:extLst>
                    <a:ext uri="{FF2B5EF4-FFF2-40B4-BE49-F238E27FC236}">
                      <a16:creationId xmlns:a16="http://schemas.microsoft.com/office/drawing/2014/main" id="{CF11510C-0EDE-42DC-88D2-3D79AD47C17E}"/>
                    </a:ext>
                  </a:extLst>
                </p:cNvPr>
                <p:cNvSpPr>
                  <a:spLocks/>
                </p:cNvSpPr>
                <p:nvPr/>
              </p:nvSpPr>
              <p:spPr bwMode="hidden">
                <a:xfrm>
                  <a:off x="2154" y="1039"/>
                  <a:ext cx="401" cy="3280"/>
                </a:xfrm>
                <a:custGeom>
                  <a:avLst/>
                  <a:gdLst>
                    <a:gd name="T0" fmla="*/ 376 w 400"/>
                    <a:gd name="T1" fmla="*/ 0 h 3273"/>
                    <a:gd name="T2" fmla="*/ 358 w 400"/>
                    <a:gd name="T3" fmla="*/ 0 h 3273"/>
                    <a:gd name="T4" fmla="*/ 0 w 400"/>
                    <a:gd name="T5" fmla="*/ 3273 h 3273"/>
                    <a:gd name="T6" fmla="*/ 41 w 400"/>
                    <a:gd name="T7" fmla="*/ 3273 h 3273"/>
                    <a:gd name="T8" fmla="*/ 400 w 400"/>
                    <a:gd name="T9" fmla="*/ 0 h 3273"/>
                    <a:gd name="T10" fmla="*/ 376 w 400"/>
                    <a:gd name="T11" fmla="*/ 0 h 3273"/>
                    <a:gd name="T12" fmla="*/ 376 w 400"/>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0" h="3273">
                      <a:moveTo>
                        <a:pt x="376" y="0"/>
                      </a:moveTo>
                      <a:lnTo>
                        <a:pt x="358" y="0"/>
                      </a:lnTo>
                      <a:lnTo>
                        <a:pt x="0" y="3273"/>
                      </a:lnTo>
                      <a:lnTo>
                        <a:pt x="41" y="3273"/>
                      </a:lnTo>
                      <a:lnTo>
                        <a:pt x="400" y="0"/>
                      </a:lnTo>
                      <a:lnTo>
                        <a:pt x="376" y="0"/>
                      </a:lnTo>
                      <a:lnTo>
                        <a:pt x="37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24" name="Freeform 52">
                  <a:extLst>
                    <a:ext uri="{FF2B5EF4-FFF2-40B4-BE49-F238E27FC236}">
                      <a16:creationId xmlns:a16="http://schemas.microsoft.com/office/drawing/2014/main" id="{7F352853-4F6F-4DAF-BA3B-9BCD1D475735}"/>
                    </a:ext>
                  </a:extLst>
                </p:cNvPr>
                <p:cNvSpPr>
                  <a:spLocks/>
                </p:cNvSpPr>
                <p:nvPr/>
              </p:nvSpPr>
              <p:spPr bwMode="hidden">
                <a:xfrm>
                  <a:off x="1530" y="1039"/>
                  <a:ext cx="677" cy="3280"/>
                </a:xfrm>
                <a:custGeom>
                  <a:avLst/>
                  <a:gdLst>
                    <a:gd name="T0" fmla="*/ 657 w 675"/>
                    <a:gd name="T1" fmla="*/ 0 h 3273"/>
                    <a:gd name="T2" fmla="*/ 639 w 675"/>
                    <a:gd name="T3" fmla="*/ 0 h 3273"/>
                    <a:gd name="T4" fmla="*/ 0 w 675"/>
                    <a:gd name="T5" fmla="*/ 3273 h 3273"/>
                    <a:gd name="T6" fmla="*/ 42 w 675"/>
                    <a:gd name="T7" fmla="*/ 3273 h 3273"/>
                    <a:gd name="T8" fmla="*/ 675 w 675"/>
                    <a:gd name="T9" fmla="*/ 0 h 3273"/>
                    <a:gd name="T10" fmla="*/ 657 w 675"/>
                    <a:gd name="T11" fmla="*/ 0 h 3273"/>
                    <a:gd name="T12" fmla="*/ 657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657" y="0"/>
                      </a:moveTo>
                      <a:lnTo>
                        <a:pt x="639" y="0"/>
                      </a:lnTo>
                      <a:lnTo>
                        <a:pt x="0" y="3273"/>
                      </a:lnTo>
                      <a:lnTo>
                        <a:pt x="42" y="3273"/>
                      </a:lnTo>
                      <a:lnTo>
                        <a:pt x="675" y="0"/>
                      </a:lnTo>
                      <a:lnTo>
                        <a:pt x="657" y="0"/>
                      </a:lnTo>
                      <a:lnTo>
                        <a:pt x="657"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25" name="Freeform 53">
                  <a:extLst>
                    <a:ext uri="{FF2B5EF4-FFF2-40B4-BE49-F238E27FC236}">
                      <a16:creationId xmlns:a16="http://schemas.microsoft.com/office/drawing/2014/main" id="{332B0F14-40F6-492F-A924-914234E3CD82}"/>
                    </a:ext>
                  </a:extLst>
                </p:cNvPr>
                <p:cNvSpPr>
                  <a:spLocks/>
                </p:cNvSpPr>
                <p:nvPr/>
              </p:nvSpPr>
              <p:spPr bwMode="hidden">
                <a:xfrm>
                  <a:off x="876" y="1039"/>
                  <a:ext cx="1031" cy="3280"/>
                </a:xfrm>
                <a:custGeom>
                  <a:avLst/>
                  <a:gdLst>
                    <a:gd name="T0" fmla="*/ 1013 w 1031"/>
                    <a:gd name="T1" fmla="*/ 0 h 3280"/>
                    <a:gd name="T2" fmla="*/ 990 w 1031"/>
                    <a:gd name="T3" fmla="*/ 0 h 3280"/>
                    <a:gd name="T4" fmla="*/ 0 w 1031"/>
                    <a:gd name="T5" fmla="*/ 3280 h 3280"/>
                    <a:gd name="T6" fmla="*/ 42 w 1031"/>
                    <a:gd name="T7" fmla="*/ 3280 h 3280"/>
                    <a:gd name="T8" fmla="*/ 1031 w 1031"/>
                    <a:gd name="T9" fmla="*/ 4 h 3280"/>
                    <a:gd name="T10" fmla="*/ 1013 w 1031"/>
                    <a:gd name="T11" fmla="*/ 0 h 3280"/>
                    <a:gd name="T12" fmla="*/ 1013 w 1031"/>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1" h="3280">
                      <a:moveTo>
                        <a:pt x="1013" y="0"/>
                      </a:moveTo>
                      <a:lnTo>
                        <a:pt x="990" y="0"/>
                      </a:lnTo>
                      <a:lnTo>
                        <a:pt x="0" y="3280"/>
                      </a:lnTo>
                      <a:lnTo>
                        <a:pt x="42" y="3280"/>
                      </a:lnTo>
                      <a:lnTo>
                        <a:pt x="1031" y="4"/>
                      </a:lnTo>
                      <a:lnTo>
                        <a:pt x="1013" y="0"/>
                      </a:lnTo>
                      <a:lnTo>
                        <a:pt x="101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26" name="Freeform 54">
                  <a:extLst>
                    <a:ext uri="{FF2B5EF4-FFF2-40B4-BE49-F238E27FC236}">
                      <a16:creationId xmlns:a16="http://schemas.microsoft.com/office/drawing/2014/main" id="{6CD6E069-1460-4AEB-98BC-ADC98CF59D23}"/>
                    </a:ext>
                  </a:extLst>
                </p:cNvPr>
                <p:cNvSpPr>
                  <a:spLocks/>
                </p:cNvSpPr>
                <p:nvPr/>
              </p:nvSpPr>
              <p:spPr bwMode="hidden">
                <a:xfrm>
                  <a:off x="264" y="1039"/>
                  <a:ext cx="1319" cy="3280"/>
                </a:xfrm>
                <a:custGeom>
                  <a:avLst/>
                  <a:gdLst>
                    <a:gd name="T0" fmla="*/ 1296 w 1319"/>
                    <a:gd name="T1" fmla="*/ 0 h 3280"/>
                    <a:gd name="T2" fmla="*/ 1278 w 1319"/>
                    <a:gd name="T3" fmla="*/ 0 h 3280"/>
                    <a:gd name="T4" fmla="*/ 0 w 1319"/>
                    <a:gd name="T5" fmla="*/ 3280 h 3280"/>
                    <a:gd name="T6" fmla="*/ 42 w 1319"/>
                    <a:gd name="T7" fmla="*/ 3280 h 3280"/>
                    <a:gd name="T8" fmla="*/ 1319 w 1319"/>
                    <a:gd name="T9" fmla="*/ 5 h 3280"/>
                    <a:gd name="T10" fmla="*/ 1296 w 1319"/>
                    <a:gd name="T11" fmla="*/ 0 h 3280"/>
                    <a:gd name="T12" fmla="*/ 1296 w 1319"/>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19" h="3280">
                      <a:moveTo>
                        <a:pt x="1296" y="0"/>
                      </a:moveTo>
                      <a:lnTo>
                        <a:pt x="1278" y="0"/>
                      </a:lnTo>
                      <a:lnTo>
                        <a:pt x="0" y="3280"/>
                      </a:lnTo>
                      <a:lnTo>
                        <a:pt x="42" y="3280"/>
                      </a:lnTo>
                      <a:lnTo>
                        <a:pt x="1319" y="5"/>
                      </a:lnTo>
                      <a:lnTo>
                        <a:pt x="1296" y="0"/>
                      </a:lnTo>
                      <a:lnTo>
                        <a:pt x="129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27" name="Freeform 55">
                  <a:extLst>
                    <a:ext uri="{FF2B5EF4-FFF2-40B4-BE49-F238E27FC236}">
                      <a16:creationId xmlns:a16="http://schemas.microsoft.com/office/drawing/2014/main" id="{BABD6768-C4C8-4A46-9380-24AAC82D04FF}"/>
                    </a:ext>
                  </a:extLst>
                </p:cNvPr>
                <p:cNvSpPr>
                  <a:spLocks/>
                </p:cNvSpPr>
                <p:nvPr/>
              </p:nvSpPr>
              <p:spPr bwMode="hidden">
                <a:xfrm>
                  <a:off x="3191" y="1039"/>
                  <a:ext cx="402" cy="3280"/>
                </a:xfrm>
                <a:custGeom>
                  <a:avLst/>
                  <a:gdLst>
                    <a:gd name="T0" fmla="*/ 18 w 401"/>
                    <a:gd name="T1" fmla="*/ 0 h 3273"/>
                    <a:gd name="T2" fmla="*/ 0 w 401"/>
                    <a:gd name="T3" fmla="*/ 0 h 3273"/>
                    <a:gd name="T4" fmla="*/ 359 w 401"/>
                    <a:gd name="T5" fmla="*/ 3273 h 3273"/>
                    <a:gd name="T6" fmla="*/ 401 w 401"/>
                    <a:gd name="T7" fmla="*/ 3273 h 3273"/>
                    <a:gd name="T8" fmla="*/ 42 w 401"/>
                    <a:gd name="T9" fmla="*/ 0 h 3273"/>
                    <a:gd name="T10" fmla="*/ 18 w 401"/>
                    <a:gd name="T11" fmla="*/ 0 h 3273"/>
                    <a:gd name="T12" fmla="*/ 18 w 401"/>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401" h="3273">
                      <a:moveTo>
                        <a:pt x="18" y="0"/>
                      </a:moveTo>
                      <a:lnTo>
                        <a:pt x="0" y="0"/>
                      </a:lnTo>
                      <a:lnTo>
                        <a:pt x="359" y="3273"/>
                      </a:lnTo>
                      <a:lnTo>
                        <a:pt x="401" y="3273"/>
                      </a:lnTo>
                      <a:lnTo>
                        <a:pt x="42"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28" name="Freeform 56">
                  <a:extLst>
                    <a:ext uri="{FF2B5EF4-FFF2-40B4-BE49-F238E27FC236}">
                      <a16:creationId xmlns:a16="http://schemas.microsoft.com/office/drawing/2014/main" id="{4563A33E-6FB0-493A-9360-D551F156885D}"/>
                    </a:ext>
                  </a:extLst>
                </p:cNvPr>
                <p:cNvSpPr>
                  <a:spLocks/>
                </p:cNvSpPr>
                <p:nvPr/>
              </p:nvSpPr>
              <p:spPr bwMode="hidden">
                <a:xfrm>
                  <a:off x="3533" y="1039"/>
                  <a:ext cx="677" cy="3280"/>
                </a:xfrm>
                <a:custGeom>
                  <a:avLst/>
                  <a:gdLst>
                    <a:gd name="T0" fmla="*/ 18 w 675"/>
                    <a:gd name="T1" fmla="*/ 0 h 3273"/>
                    <a:gd name="T2" fmla="*/ 0 w 675"/>
                    <a:gd name="T3" fmla="*/ 0 h 3273"/>
                    <a:gd name="T4" fmla="*/ 640 w 675"/>
                    <a:gd name="T5" fmla="*/ 3273 h 3273"/>
                    <a:gd name="T6" fmla="*/ 675 w 675"/>
                    <a:gd name="T7" fmla="*/ 3273 h 3273"/>
                    <a:gd name="T8" fmla="*/ 36 w 675"/>
                    <a:gd name="T9" fmla="*/ 0 h 3273"/>
                    <a:gd name="T10" fmla="*/ 18 w 675"/>
                    <a:gd name="T11" fmla="*/ 0 h 3273"/>
                    <a:gd name="T12" fmla="*/ 18 w 675"/>
                    <a:gd name="T13" fmla="*/ 0 h 3273"/>
                  </a:gdLst>
                  <a:ahLst/>
                  <a:cxnLst>
                    <a:cxn ang="0">
                      <a:pos x="T0" y="T1"/>
                    </a:cxn>
                    <a:cxn ang="0">
                      <a:pos x="T2" y="T3"/>
                    </a:cxn>
                    <a:cxn ang="0">
                      <a:pos x="T4" y="T5"/>
                    </a:cxn>
                    <a:cxn ang="0">
                      <a:pos x="T6" y="T7"/>
                    </a:cxn>
                    <a:cxn ang="0">
                      <a:pos x="T8" y="T9"/>
                    </a:cxn>
                    <a:cxn ang="0">
                      <a:pos x="T10" y="T11"/>
                    </a:cxn>
                    <a:cxn ang="0">
                      <a:pos x="T12" y="T13"/>
                    </a:cxn>
                  </a:cxnLst>
                  <a:rect l="0" t="0" r="r" b="b"/>
                  <a:pathLst>
                    <a:path w="675" h="3273">
                      <a:moveTo>
                        <a:pt x="18" y="0"/>
                      </a:moveTo>
                      <a:lnTo>
                        <a:pt x="0" y="0"/>
                      </a:lnTo>
                      <a:lnTo>
                        <a:pt x="640" y="3273"/>
                      </a:lnTo>
                      <a:lnTo>
                        <a:pt x="675" y="3273"/>
                      </a:lnTo>
                      <a:lnTo>
                        <a:pt x="36" y="0"/>
                      </a:lnTo>
                      <a:lnTo>
                        <a:pt x="18" y="0"/>
                      </a:lnTo>
                      <a:lnTo>
                        <a:pt x="18"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29" name="Freeform 57">
                  <a:extLst>
                    <a:ext uri="{FF2B5EF4-FFF2-40B4-BE49-F238E27FC236}">
                      <a16:creationId xmlns:a16="http://schemas.microsoft.com/office/drawing/2014/main" id="{7C7D6768-E58D-4D30-8AA3-C9E50E7CDB7E}"/>
                    </a:ext>
                  </a:extLst>
                </p:cNvPr>
                <p:cNvSpPr>
                  <a:spLocks/>
                </p:cNvSpPr>
                <p:nvPr/>
              </p:nvSpPr>
              <p:spPr bwMode="hidden">
                <a:xfrm>
                  <a:off x="3822" y="1039"/>
                  <a:ext cx="1036" cy="3280"/>
                </a:xfrm>
                <a:custGeom>
                  <a:avLst/>
                  <a:gdLst>
                    <a:gd name="T0" fmla="*/ 23 w 1036"/>
                    <a:gd name="T1" fmla="*/ 0 h 3280"/>
                    <a:gd name="T2" fmla="*/ 0 w 1036"/>
                    <a:gd name="T3" fmla="*/ 5 h 3280"/>
                    <a:gd name="T4" fmla="*/ 994 w 1036"/>
                    <a:gd name="T5" fmla="*/ 3280 h 3280"/>
                    <a:gd name="T6" fmla="*/ 1036 w 1036"/>
                    <a:gd name="T7" fmla="*/ 3280 h 3280"/>
                    <a:gd name="T8" fmla="*/ 41 w 1036"/>
                    <a:gd name="T9" fmla="*/ 0 h 3280"/>
                    <a:gd name="T10" fmla="*/ 23 w 1036"/>
                    <a:gd name="T11" fmla="*/ 0 h 3280"/>
                    <a:gd name="T12" fmla="*/ 23 w 1036"/>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036" h="3280">
                      <a:moveTo>
                        <a:pt x="23" y="0"/>
                      </a:moveTo>
                      <a:lnTo>
                        <a:pt x="0" y="5"/>
                      </a:lnTo>
                      <a:lnTo>
                        <a:pt x="994" y="3280"/>
                      </a:lnTo>
                      <a:lnTo>
                        <a:pt x="1036" y="3280"/>
                      </a:lnTo>
                      <a:lnTo>
                        <a:pt x="41" y="0"/>
                      </a:lnTo>
                      <a:lnTo>
                        <a:pt x="23" y="0"/>
                      </a:lnTo>
                      <a:lnTo>
                        <a:pt x="23"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5530" name="Freeform 58">
                  <a:extLst>
                    <a:ext uri="{FF2B5EF4-FFF2-40B4-BE49-F238E27FC236}">
                      <a16:creationId xmlns:a16="http://schemas.microsoft.com/office/drawing/2014/main" id="{81528B65-8C23-48B8-B62D-9171D426D874}"/>
                    </a:ext>
                  </a:extLst>
                </p:cNvPr>
                <p:cNvSpPr>
                  <a:spLocks/>
                </p:cNvSpPr>
                <p:nvPr/>
              </p:nvSpPr>
              <p:spPr bwMode="hidden">
                <a:xfrm>
                  <a:off x="4137" y="1039"/>
                  <a:ext cx="1327" cy="3280"/>
                </a:xfrm>
                <a:custGeom>
                  <a:avLst/>
                  <a:gdLst>
                    <a:gd name="T0" fmla="*/ 20 w 1327"/>
                    <a:gd name="T1" fmla="*/ 0 h 3280"/>
                    <a:gd name="T2" fmla="*/ 0 w 1327"/>
                    <a:gd name="T3" fmla="*/ 7 h 3280"/>
                    <a:gd name="T4" fmla="*/ 1285 w 1327"/>
                    <a:gd name="T5" fmla="*/ 3280 h 3280"/>
                    <a:gd name="T6" fmla="*/ 1327 w 1327"/>
                    <a:gd name="T7" fmla="*/ 3280 h 3280"/>
                    <a:gd name="T8" fmla="*/ 43 w 1327"/>
                    <a:gd name="T9" fmla="*/ 0 h 3280"/>
                    <a:gd name="T10" fmla="*/ 20 w 1327"/>
                    <a:gd name="T11" fmla="*/ 0 h 3280"/>
                    <a:gd name="T12" fmla="*/ 20 w 1327"/>
                    <a:gd name="T13" fmla="*/ 0 h 3280"/>
                  </a:gdLst>
                  <a:ahLst/>
                  <a:cxnLst>
                    <a:cxn ang="0">
                      <a:pos x="T0" y="T1"/>
                    </a:cxn>
                    <a:cxn ang="0">
                      <a:pos x="T2" y="T3"/>
                    </a:cxn>
                    <a:cxn ang="0">
                      <a:pos x="T4" y="T5"/>
                    </a:cxn>
                    <a:cxn ang="0">
                      <a:pos x="T6" y="T7"/>
                    </a:cxn>
                    <a:cxn ang="0">
                      <a:pos x="T8" y="T9"/>
                    </a:cxn>
                    <a:cxn ang="0">
                      <a:pos x="T10" y="T11"/>
                    </a:cxn>
                    <a:cxn ang="0">
                      <a:pos x="T12" y="T13"/>
                    </a:cxn>
                  </a:cxnLst>
                  <a:rect l="0" t="0" r="r" b="b"/>
                  <a:pathLst>
                    <a:path w="1327" h="3280">
                      <a:moveTo>
                        <a:pt x="20" y="0"/>
                      </a:moveTo>
                      <a:lnTo>
                        <a:pt x="0" y="7"/>
                      </a:lnTo>
                      <a:lnTo>
                        <a:pt x="1285" y="3280"/>
                      </a:lnTo>
                      <a:lnTo>
                        <a:pt x="1327" y="3280"/>
                      </a:lnTo>
                      <a:lnTo>
                        <a:pt x="43" y="0"/>
                      </a:lnTo>
                      <a:lnTo>
                        <a:pt x="20" y="0"/>
                      </a:lnTo>
                      <a:lnTo>
                        <a:pt x="20"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grpSp>
          <p:sp>
            <p:nvSpPr>
              <p:cNvPr id="105531" name="Freeform 59">
                <a:extLst>
                  <a:ext uri="{FF2B5EF4-FFF2-40B4-BE49-F238E27FC236}">
                    <a16:creationId xmlns:a16="http://schemas.microsoft.com/office/drawing/2014/main" id="{A5F13469-A1FB-407E-A59D-A4F39892F073}"/>
                  </a:ext>
                </a:extLst>
              </p:cNvPr>
              <p:cNvSpPr>
                <a:spLocks/>
              </p:cNvSpPr>
              <p:nvPr userDrawn="1"/>
            </p:nvSpPr>
            <p:spPr bwMode="hidden">
              <a:xfrm>
                <a:off x="0" y="1039"/>
                <a:ext cx="1254" cy="2632"/>
              </a:xfrm>
              <a:custGeom>
                <a:avLst/>
                <a:gdLst>
                  <a:gd name="T0" fmla="*/ 1236 w 1254"/>
                  <a:gd name="T1" fmla="*/ 0 h 2632"/>
                  <a:gd name="T2" fmla="*/ 1212 w 1254"/>
                  <a:gd name="T3" fmla="*/ 0 h 2632"/>
                  <a:gd name="T4" fmla="*/ 0 w 1254"/>
                  <a:gd name="T5" fmla="*/ 2542 h 2632"/>
                  <a:gd name="T6" fmla="*/ 0 w 1254"/>
                  <a:gd name="T7" fmla="*/ 2632 h 2632"/>
                  <a:gd name="T8" fmla="*/ 1254 w 1254"/>
                  <a:gd name="T9" fmla="*/ 7 h 2632"/>
                  <a:gd name="T10" fmla="*/ 1236 w 1254"/>
                  <a:gd name="T11" fmla="*/ 0 h 2632"/>
                  <a:gd name="T12" fmla="*/ 1236 w 1254"/>
                  <a:gd name="T13" fmla="*/ 0 h 2632"/>
                </a:gdLst>
                <a:ahLst/>
                <a:cxnLst>
                  <a:cxn ang="0">
                    <a:pos x="T0" y="T1"/>
                  </a:cxn>
                  <a:cxn ang="0">
                    <a:pos x="T2" y="T3"/>
                  </a:cxn>
                  <a:cxn ang="0">
                    <a:pos x="T4" y="T5"/>
                  </a:cxn>
                  <a:cxn ang="0">
                    <a:pos x="T6" y="T7"/>
                  </a:cxn>
                  <a:cxn ang="0">
                    <a:pos x="T8" y="T9"/>
                  </a:cxn>
                  <a:cxn ang="0">
                    <a:pos x="T10" y="T11"/>
                  </a:cxn>
                  <a:cxn ang="0">
                    <a:pos x="T12" y="T13"/>
                  </a:cxn>
                </a:cxnLst>
                <a:rect l="0" t="0" r="r" b="b"/>
                <a:pathLst>
                  <a:path w="1254" h="2632">
                    <a:moveTo>
                      <a:pt x="1236" y="0"/>
                    </a:moveTo>
                    <a:lnTo>
                      <a:pt x="1212" y="0"/>
                    </a:lnTo>
                    <a:lnTo>
                      <a:pt x="0" y="2542"/>
                    </a:lnTo>
                    <a:lnTo>
                      <a:pt x="0" y="2632"/>
                    </a:lnTo>
                    <a:lnTo>
                      <a:pt x="1254" y="7"/>
                    </a:lnTo>
                    <a:lnTo>
                      <a:pt x="1236" y="0"/>
                    </a:lnTo>
                    <a:lnTo>
                      <a:pt x="1236"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63" name="Freeform 60">
                <a:extLst>
                  <a:ext uri="{FF2B5EF4-FFF2-40B4-BE49-F238E27FC236}">
                    <a16:creationId xmlns:a16="http://schemas.microsoft.com/office/drawing/2014/main" id="{027BC609-65FD-437C-BAFA-747172BB56DE}"/>
                  </a:ext>
                </a:extLst>
              </p:cNvPr>
              <p:cNvSpPr>
                <a:spLocks/>
              </p:cNvSpPr>
              <p:nvPr userDrawn="1"/>
            </p:nvSpPr>
            <p:spPr bwMode="hidden">
              <a:xfrm>
                <a:off x="0" y="1039"/>
                <a:ext cx="948" cy="1676"/>
              </a:xfrm>
              <a:custGeom>
                <a:avLst/>
                <a:gdLst>
                  <a:gd name="T0" fmla="*/ 930 w 948"/>
                  <a:gd name="T1" fmla="*/ 0 h 1676"/>
                  <a:gd name="T2" fmla="*/ 906 w 948"/>
                  <a:gd name="T3" fmla="*/ 0 h 1676"/>
                  <a:gd name="T4" fmla="*/ 0 w 948"/>
                  <a:gd name="T5" fmla="*/ 1593 h 1676"/>
                  <a:gd name="T6" fmla="*/ 0 w 948"/>
                  <a:gd name="T7" fmla="*/ 1676 h 1676"/>
                  <a:gd name="T8" fmla="*/ 948 w 948"/>
                  <a:gd name="T9" fmla="*/ 5 h 1676"/>
                  <a:gd name="T10" fmla="*/ 930 w 948"/>
                  <a:gd name="T11" fmla="*/ 0 h 1676"/>
                  <a:gd name="T12" fmla="*/ 930 w 948"/>
                  <a:gd name="T13" fmla="*/ 0 h 167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48" h="1676">
                    <a:moveTo>
                      <a:pt x="930" y="0"/>
                    </a:moveTo>
                    <a:lnTo>
                      <a:pt x="906" y="0"/>
                    </a:lnTo>
                    <a:lnTo>
                      <a:pt x="0" y="1593"/>
                    </a:lnTo>
                    <a:lnTo>
                      <a:pt x="0" y="1676"/>
                    </a:lnTo>
                    <a:lnTo>
                      <a:pt x="948" y="5"/>
                    </a:lnTo>
                    <a:lnTo>
                      <a:pt x="930"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sz="1800"/>
              </a:p>
            </p:txBody>
          </p:sp>
          <p:sp>
            <p:nvSpPr>
              <p:cNvPr id="1064" name="Freeform 61">
                <a:extLst>
                  <a:ext uri="{FF2B5EF4-FFF2-40B4-BE49-F238E27FC236}">
                    <a16:creationId xmlns:a16="http://schemas.microsoft.com/office/drawing/2014/main" id="{0E034C22-AD3D-4AAB-8849-B530395E0DB3}"/>
                  </a:ext>
                </a:extLst>
              </p:cNvPr>
              <p:cNvSpPr>
                <a:spLocks/>
              </p:cNvSpPr>
              <p:nvPr userDrawn="1"/>
            </p:nvSpPr>
            <p:spPr bwMode="hidden">
              <a:xfrm>
                <a:off x="0" y="1039"/>
                <a:ext cx="629" cy="937"/>
              </a:xfrm>
              <a:custGeom>
                <a:avLst/>
                <a:gdLst>
                  <a:gd name="T0" fmla="*/ 606 w 629"/>
                  <a:gd name="T1" fmla="*/ 0 h 937"/>
                  <a:gd name="T2" fmla="*/ 582 w 629"/>
                  <a:gd name="T3" fmla="*/ 0 h 937"/>
                  <a:gd name="T4" fmla="*/ 0 w 629"/>
                  <a:gd name="T5" fmla="*/ 871 h 937"/>
                  <a:gd name="T6" fmla="*/ 0 w 629"/>
                  <a:gd name="T7" fmla="*/ 937 h 937"/>
                  <a:gd name="T8" fmla="*/ 629 w 629"/>
                  <a:gd name="T9" fmla="*/ 4 h 937"/>
                  <a:gd name="T10" fmla="*/ 606 w 629"/>
                  <a:gd name="T11" fmla="*/ 0 h 937"/>
                  <a:gd name="T12" fmla="*/ 606 w 629"/>
                  <a:gd name="T13" fmla="*/ 0 h 9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9" h="937">
                    <a:moveTo>
                      <a:pt x="606" y="0"/>
                    </a:moveTo>
                    <a:lnTo>
                      <a:pt x="582" y="0"/>
                    </a:lnTo>
                    <a:lnTo>
                      <a:pt x="0" y="871"/>
                    </a:lnTo>
                    <a:lnTo>
                      <a:pt x="0" y="937"/>
                    </a:lnTo>
                    <a:lnTo>
                      <a:pt x="629" y="4"/>
                    </a:lnTo>
                    <a:lnTo>
                      <a:pt x="606"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sz="1800"/>
              </a:p>
            </p:txBody>
          </p:sp>
          <p:sp>
            <p:nvSpPr>
              <p:cNvPr id="1065" name="Freeform 62">
                <a:extLst>
                  <a:ext uri="{FF2B5EF4-FFF2-40B4-BE49-F238E27FC236}">
                    <a16:creationId xmlns:a16="http://schemas.microsoft.com/office/drawing/2014/main" id="{DD890AF8-E81F-4E3D-B799-31934F28580E}"/>
                  </a:ext>
                </a:extLst>
              </p:cNvPr>
              <p:cNvSpPr>
                <a:spLocks/>
              </p:cNvSpPr>
              <p:nvPr userDrawn="1"/>
            </p:nvSpPr>
            <p:spPr bwMode="hidden">
              <a:xfrm>
                <a:off x="0" y="1039"/>
                <a:ext cx="305" cy="427"/>
              </a:xfrm>
              <a:custGeom>
                <a:avLst/>
                <a:gdLst>
                  <a:gd name="T0" fmla="*/ 282 w 305"/>
                  <a:gd name="T1" fmla="*/ 0 h 427"/>
                  <a:gd name="T2" fmla="*/ 252 w 305"/>
                  <a:gd name="T3" fmla="*/ 0 h 427"/>
                  <a:gd name="T4" fmla="*/ 0 w 305"/>
                  <a:gd name="T5" fmla="*/ 361 h 427"/>
                  <a:gd name="T6" fmla="*/ 0 w 305"/>
                  <a:gd name="T7" fmla="*/ 427 h 427"/>
                  <a:gd name="T8" fmla="*/ 305 w 305"/>
                  <a:gd name="T9" fmla="*/ 5 h 427"/>
                  <a:gd name="T10" fmla="*/ 282 w 305"/>
                  <a:gd name="T11" fmla="*/ 0 h 427"/>
                  <a:gd name="T12" fmla="*/ 282 w 305"/>
                  <a:gd name="T13" fmla="*/ 0 h 4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5" h="427">
                    <a:moveTo>
                      <a:pt x="282" y="0"/>
                    </a:moveTo>
                    <a:lnTo>
                      <a:pt x="252" y="0"/>
                    </a:lnTo>
                    <a:lnTo>
                      <a:pt x="0" y="361"/>
                    </a:lnTo>
                    <a:lnTo>
                      <a:pt x="0" y="427"/>
                    </a:lnTo>
                    <a:lnTo>
                      <a:pt x="305" y="5"/>
                    </a:lnTo>
                    <a:lnTo>
                      <a:pt x="282" y="0"/>
                    </a:lnTo>
                    <a:close/>
                  </a:path>
                </a:pathLst>
              </a:custGeom>
              <a:solidFill>
                <a:schemeClr val="accent2"/>
              </a:solidFill>
              <a:ln>
                <a:noFill/>
              </a:ln>
              <a:extLst>
                <a:ext uri="{91240B29-F687-4F45-9708-019B960494DF}">
                  <a14:hiddenLine xmlns:a14="http://schemas.microsoft.com/office/drawing/2010/main" w="9525">
                    <a:solidFill>
                      <a:schemeClr val="accent2"/>
                    </a:solidFill>
                    <a:round/>
                    <a:headEnd/>
                    <a:tailEnd/>
                  </a14:hiddenLine>
                </a:ext>
              </a:extLst>
            </p:spPr>
            <p:txBody>
              <a:bodyPr/>
              <a:lstStyle/>
              <a:p>
                <a:endParaRPr lang="en-US" sz="1800"/>
              </a:p>
            </p:txBody>
          </p:sp>
          <p:sp>
            <p:nvSpPr>
              <p:cNvPr id="105535" name="Freeform 63">
                <a:extLst>
                  <a:ext uri="{FF2B5EF4-FFF2-40B4-BE49-F238E27FC236}">
                    <a16:creationId xmlns:a16="http://schemas.microsoft.com/office/drawing/2014/main" id="{9BBDB28E-20D3-4CAB-B113-59AF8BF69B34}"/>
                  </a:ext>
                </a:extLst>
              </p:cNvPr>
              <p:cNvSpPr>
                <a:spLocks/>
              </p:cNvSpPr>
              <p:nvPr userDrawn="1"/>
            </p:nvSpPr>
            <p:spPr bwMode="hidden">
              <a:xfrm>
                <a:off x="4481" y="1039"/>
                <a:ext cx="1277" cy="2686"/>
              </a:xfrm>
              <a:custGeom>
                <a:avLst/>
                <a:gdLst>
                  <a:gd name="T0" fmla="*/ 41 w 1277"/>
                  <a:gd name="T1" fmla="*/ 0 h 2686"/>
                  <a:gd name="T2" fmla="*/ 17 w 1277"/>
                  <a:gd name="T3" fmla="*/ 0 h 2686"/>
                  <a:gd name="T4" fmla="*/ 0 w 1277"/>
                  <a:gd name="T5" fmla="*/ 4 h 2686"/>
                  <a:gd name="T6" fmla="*/ 1277 w 1277"/>
                  <a:gd name="T7" fmla="*/ 2686 h 2686"/>
                  <a:gd name="T8" fmla="*/ 1277 w 1277"/>
                  <a:gd name="T9" fmla="*/ 2596 h 2686"/>
                  <a:gd name="T10" fmla="*/ 41 w 1277"/>
                  <a:gd name="T11" fmla="*/ 0 h 2686"/>
                  <a:gd name="T12" fmla="*/ 41 w 1277"/>
                  <a:gd name="T13" fmla="*/ 0 h 2686"/>
                </a:gdLst>
                <a:ahLst/>
                <a:cxnLst>
                  <a:cxn ang="0">
                    <a:pos x="T0" y="T1"/>
                  </a:cxn>
                  <a:cxn ang="0">
                    <a:pos x="T2" y="T3"/>
                  </a:cxn>
                  <a:cxn ang="0">
                    <a:pos x="T4" y="T5"/>
                  </a:cxn>
                  <a:cxn ang="0">
                    <a:pos x="T6" y="T7"/>
                  </a:cxn>
                  <a:cxn ang="0">
                    <a:pos x="T8" y="T9"/>
                  </a:cxn>
                  <a:cxn ang="0">
                    <a:pos x="T10" y="T11"/>
                  </a:cxn>
                  <a:cxn ang="0">
                    <a:pos x="T12" y="T13"/>
                  </a:cxn>
                </a:cxnLst>
                <a:rect l="0" t="0" r="r" b="b"/>
                <a:pathLst>
                  <a:path w="1277" h="2686">
                    <a:moveTo>
                      <a:pt x="41" y="0"/>
                    </a:moveTo>
                    <a:lnTo>
                      <a:pt x="17" y="0"/>
                    </a:lnTo>
                    <a:lnTo>
                      <a:pt x="0" y="4"/>
                    </a:lnTo>
                    <a:lnTo>
                      <a:pt x="1277" y="2686"/>
                    </a:lnTo>
                    <a:lnTo>
                      <a:pt x="1277" y="2596"/>
                    </a:lnTo>
                    <a:lnTo>
                      <a:pt x="41" y="0"/>
                    </a:lnTo>
                    <a:lnTo>
                      <a:pt x="41"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800">
                  <a:latin typeface="Arial" charset="0"/>
                  <a:cs typeface="Arial" charset="0"/>
                </a:endParaRPr>
              </a:p>
            </p:txBody>
          </p:sp>
          <p:sp>
            <p:nvSpPr>
              <p:cNvPr id="1067" name="Freeform 64">
                <a:extLst>
                  <a:ext uri="{FF2B5EF4-FFF2-40B4-BE49-F238E27FC236}">
                    <a16:creationId xmlns:a16="http://schemas.microsoft.com/office/drawing/2014/main" id="{1CC3A0CB-9C6D-4628-A351-D411F71AB6D3}"/>
                  </a:ext>
                </a:extLst>
              </p:cNvPr>
              <p:cNvSpPr>
                <a:spLocks/>
              </p:cNvSpPr>
              <p:nvPr userDrawn="1"/>
            </p:nvSpPr>
            <p:spPr bwMode="hidden">
              <a:xfrm>
                <a:off x="4770" y="1039"/>
                <a:ext cx="988" cy="1730"/>
              </a:xfrm>
              <a:custGeom>
                <a:avLst/>
                <a:gdLst>
                  <a:gd name="T0" fmla="*/ 16 w 988"/>
                  <a:gd name="T1" fmla="*/ 0 h 1730"/>
                  <a:gd name="T2" fmla="*/ 0 w 988"/>
                  <a:gd name="T3" fmla="*/ 7 h 1730"/>
                  <a:gd name="T4" fmla="*/ 988 w 988"/>
                  <a:gd name="T5" fmla="*/ 1730 h 1730"/>
                  <a:gd name="T6" fmla="*/ 988 w 988"/>
                  <a:gd name="T7" fmla="*/ 1653 h 1730"/>
                  <a:gd name="T8" fmla="*/ 40 w 988"/>
                  <a:gd name="T9" fmla="*/ 0 h 1730"/>
                  <a:gd name="T10" fmla="*/ 16 w 988"/>
                  <a:gd name="T11" fmla="*/ 0 h 1730"/>
                  <a:gd name="T12" fmla="*/ 16 w 988"/>
                  <a:gd name="T13" fmla="*/ 0 h 173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8" h="1730">
                    <a:moveTo>
                      <a:pt x="16" y="0"/>
                    </a:moveTo>
                    <a:lnTo>
                      <a:pt x="0" y="7"/>
                    </a:lnTo>
                    <a:lnTo>
                      <a:pt x="988" y="1730"/>
                    </a:lnTo>
                    <a:lnTo>
                      <a:pt x="988" y="1653"/>
                    </a:lnTo>
                    <a:lnTo>
                      <a:pt x="40" y="0"/>
                    </a:lnTo>
                    <a:lnTo>
                      <a:pt x="16"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8" name="Freeform 65">
                <a:extLst>
                  <a:ext uri="{FF2B5EF4-FFF2-40B4-BE49-F238E27FC236}">
                    <a16:creationId xmlns:a16="http://schemas.microsoft.com/office/drawing/2014/main" id="{CF6BC2C2-6381-400E-B919-C8B6DB46DAAB}"/>
                  </a:ext>
                </a:extLst>
              </p:cNvPr>
              <p:cNvSpPr>
                <a:spLocks/>
              </p:cNvSpPr>
              <p:nvPr userDrawn="1"/>
            </p:nvSpPr>
            <p:spPr bwMode="hidden">
              <a:xfrm>
                <a:off x="5088" y="1039"/>
                <a:ext cx="670" cy="997"/>
              </a:xfrm>
              <a:custGeom>
                <a:avLst/>
                <a:gdLst>
                  <a:gd name="T0" fmla="*/ 22 w 670"/>
                  <a:gd name="T1" fmla="*/ 0 h 997"/>
                  <a:gd name="T2" fmla="*/ 0 w 670"/>
                  <a:gd name="T3" fmla="*/ 4 h 997"/>
                  <a:gd name="T4" fmla="*/ 670 w 670"/>
                  <a:gd name="T5" fmla="*/ 997 h 997"/>
                  <a:gd name="T6" fmla="*/ 670 w 670"/>
                  <a:gd name="T7" fmla="*/ 925 h 997"/>
                  <a:gd name="T8" fmla="*/ 46 w 670"/>
                  <a:gd name="T9" fmla="*/ 0 h 997"/>
                  <a:gd name="T10" fmla="*/ 22 w 670"/>
                  <a:gd name="T11" fmla="*/ 0 h 997"/>
                  <a:gd name="T12" fmla="*/ 22 w 670"/>
                  <a:gd name="T13" fmla="*/ 0 h 9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70" h="997">
                    <a:moveTo>
                      <a:pt x="22" y="0"/>
                    </a:moveTo>
                    <a:lnTo>
                      <a:pt x="0" y="4"/>
                    </a:lnTo>
                    <a:lnTo>
                      <a:pt x="670" y="997"/>
                    </a:lnTo>
                    <a:lnTo>
                      <a:pt x="670" y="92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69" name="Freeform 66">
                <a:extLst>
                  <a:ext uri="{FF2B5EF4-FFF2-40B4-BE49-F238E27FC236}">
                    <a16:creationId xmlns:a16="http://schemas.microsoft.com/office/drawing/2014/main" id="{784099C8-9D1E-4BFA-A05C-52D409ED1928}"/>
                  </a:ext>
                </a:extLst>
              </p:cNvPr>
              <p:cNvSpPr>
                <a:spLocks/>
              </p:cNvSpPr>
              <p:nvPr userDrawn="1"/>
            </p:nvSpPr>
            <p:spPr bwMode="hidden">
              <a:xfrm>
                <a:off x="5412" y="1039"/>
                <a:ext cx="346" cy="487"/>
              </a:xfrm>
              <a:custGeom>
                <a:avLst/>
                <a:gdLst>
                  <a:gd name="T0" fmla="*/ 22 w 346"/>
                  <a:gd name="T1" fmla="*/ 0 h 487"/>
                  <a:gd name="T2" fmla="*/ 0 w 346"/>
                  <a:gd name="T3" fmla="*/ 7 h 487"/>
                  <a:gd name="T4" fmla="*/ 346 w 346"/>
                  <a:gd name="T5" fmla="*/ 487 h 487"/>
                  <a:gd name="T6" fmla="*/ 346 w 346"/>
                  <a:gd name="T7" fmla="*/ 415 h 487"/>
                  <a:gd name="T8" fmla="*/ 46 w 346"/>
                  <a:gd name="T9" fmla="*/ 0 h 487"/>
                  <a:gd name="T10" fmla="*/ 22 w 346"/>
                  <a:gd name="T11" fmla="*/ 0 h 487"/>
                  <a:gd name="T12" fmla="*/ 22 w 346"/>
                  <a:gd name="T13" fmla="*/ 0 h 48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46" h="487">
                    <a:moveTo>
                      <a:pt x="22" y="0"/>
                    </a:moveTo>
                    <a:lnTo>
                      <a:pt x="0" y="7"/>
                    </a:lnTo>
                    <a:lnTo>
                      <a:pt x="346" y="487"/>
                    </a:lnTo>
                    <a:lnTo>
                      <a:pt x="346" y="415"/>
                    </a:lnTo>
                    <a:lnTo>
                      <a:pt x="46" y="0"/>
                    </a:lnTo>
                    <a:lnTo>
                      <a:pt x="2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grpSp>
      <p:sp>
        <p:nvSpPr>
          <p:cNvPr id="105539" name="Rectangle 67">
            <a:extLst>
              <a:ext uri="{FF2B5EF4-FFF2-40B4-BE49-F238E27FC236}">
                <a16:creationId xmlns:a16="http://schemas.microsoft.com/office/drawing/2014/main" id="{A0930176-02C2-4BF2-9D6B-365651D86029}"/>
              </a:ext>
            </a:extLst>
          </p:cNvPr>
          <p:cNvSpPr>
            <a:spLocks noGrp="1" noChangeArrowheads="1"/>
          </p:cNvSpPr>
          <p:nvPr>
            <p:ph type="title"/>
          </p:nvPr>
        </p:nvSpPr>
        <p:spPr bwMode="auto">
          <a:xfrm>
            <a:off x="607485" y="273050"/>
            <a:ext cx="109685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5540" name="Rectangle 68">
            <a:extLst>
              <a:ext uri="{FF2B5EF4-FFF2-40B4-BE49-F238E27FC236}">
                <a16:creationId xmlns:a16="http://schemas.microsoft.com/office/drawing/2014/main" id="{1785E679-8399-42EF-8D35-83DD8C668932}"/>
              </a:ext>
            </a:extLst>
          </p:cNvPr>
          <p:cNvSpPr>
            <a:spLocks noGrp="1" noChangeArrowheads="1"/>
          </p:cNvSpPr>
          <p:nvPr>
            <p:ph type="dt" sz="half" idx="2"/>
          </p:nvPr>
        </p:nvSpPr>
        <p:spPr bwMode="auto">
          <a:xfrm>
            <a:off x="607485" y="6242051"/>
            <a:ext cx="284056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latin typeface="Arial" charset="0"/>
                <a:cs typeface="Arial" charset="0"/>
              </a:defRPr>
            </a:lvl1pPr>
          </a:lstStyle>
          <a:p>
            <a:pPr>
              <a:defRPr/>
            </a:pPr>
            <a:endParaRPr lang="en-US"/>
          </a:p>
        </p:txBody>
      </p:sp>
      <p:sp>
        <p:nvSpPr>
          <p:cNvPr id="105541" name="Rectangle 69">
            <a:extLst>
              <a:ext uri="{FF2B5EF4-FFF2-40B4-BE49-F238E27FC236}">
                <a16:creationId xmlns:a16="http://schemas.microsoft.com/office/drawing/2014/main" id="{D3E968D8-8F28-48BC-9C3F-06A31F1BBEA6}"/>
              </a:ext>
            </a:extLst>
          </p:cNvPr>
          <p:cNvSpPr>
            <a:spLocks noGrp="1" noChangeArrowheads="1"/>
          </p:cNvSpPr>
          <p:nvPr>
            <p:ph type="ftr" sz="quarter" idx="3"/>
          </p:nvPr>
        </p:nvSpPr>
        <p:spPr bwMode="auto">
          <a:xfrm>
            <a:off x="4165600" y="6242051"/>
            <a:ext cx="3860800"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latin typeface="Arial" charset="0"/>
                <a:cs typeface="Arial" charset="0"/>
              </a:defRPr>
            </a:lvl1pPr>
          </a:lstStyle>
          <a:p>
            <a:pPr>
              <a:defRPr/>
            </a:pPr>
            <a:endParaRPr lang="en-US"/>
          </a:p>
        </p:txBody>
      </p:sp>
      <p:sp>
        <p:nvSpPr>
          <p:cNvPr id="105542" name="Rectangle 70">
            <a:extLst>
              <a:ext uri="{FF2B5EF4-FFF2-40B4-BE49-F238E27FC236}">
                <a16:creationId xmlns:a16="http://schemas.microsoft.com/office/drawing/2014/main" id="{4E486331-BBA1-4B9E-98C4-FDAAD44FD036}"/>
              </a:ext>
            </a:extLst>
          </p:cNvPr>
          <p:cNvSpPr>
            <a:spLocks noGrp="1" noChangeArrowheads="1"/>
          </p:cNvSpPr>
          <p:nvPr>
            <p:ph type="sldNum" sz="quarter" idx="4"/>
          </p:nvPr>
        </p:nvSpPr>
        <p:spPr bwMode="auto">
          <a:xfrm>
            <a:off x="8737601" y="6242051"/>
            <a:ext cx="2840567" cy="4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defRPr>
            </a:lvl1pPr>
          </a:lstStyle>
          <a:p>
            <a:fld id="{96E546ED-3217-4597-A8D5-1FC90A4E6701}" type="slidenum">
              <a:rPr lang="en-US" altLang="en-US"/>
              <a:pPr/>
              <a:t>‹#›</a:t>
            </a:fld>
            <a:endParaRPr lang="en-US" altLang="en-US"/>
          </a:p>
        </p:txBody>
      </p:sp>
      <p:sp>
        <p:nvSpPr>
          <p:cNvPr id="105543" name="Rectangle 71">
            <a:extLst>
              <a:ext uri="{FF2B5EF4-FFF2-40B4-BE49-F238E27FC236}">
                <a16:creationId xmlns:a16="http://schemas.microsoft.com/office/drawing/2014/main" id="{84B1F2D7-58DA-4E28-9B6E-D92EB57100BD}"/>
              </a:ext>
            </a:extLst>
          </p:cNvPr>
          <p:cNvSpPr>
            <a:spLocks noGrp="1" noChangeArrowheads="1"/>
          </p:cNvSpPr>
          <p:nvPr>
            <p:ph type="body" idx="1"/>
          </p:nvPr>
        </p:nvSpPr>
        <p:spPr bwMode="auto">
          <a:xfrm>
            <a:off x="607485" y="1598613"/>
            <a:ext cx="10968567" cy="449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1170395"/>
      </p:ext>
    </p:extLst>
  </p:cSld>
  <p:clrMap bg1="dk2" tx1="lt1" bg2="dk1"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SzPct val="115000"/>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Wingdings" panose="05000000000000000000" pitchFamily="2" charset="2"/>
        <a:buChar char="§"/>
        <a:defRPr sz="2800">
          <a:solidFill>
            <a:schemeClr val="tx1"/>
          </a:solidFill>
          <a:effectLst>
            <a:outerShdw blurRad="38100" dist="38100" dir="2700000" algn="tl">
              <a:srgbClr val="000000"/>
            </a:outerShdw>
          </a:effectLst>
          <a:latin typeface="+mn-lt"/>
          <a:cs typeface="+mn-cs"/>
        </a:defRPr>
      </a:lvl2pPr>
      <a:lvl3pPr marL="1143000" indent="-228600" algn="l" rtl="0" eaLnBrk="0" fontAlgn="base" hangingPunct="0">
        <a:spcBef>
          <a:spcPct val="20000"/>
        </a:spcBef>
        <a:spcAft>
          <a:spcPct val="0"/>
        </a:spcAft>
        <a:buClr>
          <a:schemeClr val="tx2"/>
        </a:buClr>
        <a:buSzPct val="115000"/>
        <a:buFont typeface="Wingdings" panose="05000000000000000000" pitchFamily="2" charset="2"/>
        <a:buChar char="§"/>
        <a:defRPr sz="2400">
          <a:solidFill>
            <a:schemeClr val="tx1"/>
          </a:solidFill>
          <a:effectLst>
            <a:outerShdw blurRad="38100" dist="38100" dir="2700000" algn="tl">
              <a:srgbClr val="000000"/>
            </a:outerShdw>
          </a:effectLst>
          <a:latin typeface="+mn-lt"/>
          <a:cs typeface="+mn-cs"/>
        </a:defRPr>
      </a:lvl3pPr>
      <a:lvl4pPr marL="1600200" indent="-228600" algn="l" rtl="0" eaLnBrk="0" fontAlgn="base" hangingPunct="0">
        <a:spcBef>
          <a:spcPct val="20000"/>
        </a:spcBef>
        <a:spcAft>
          <a:spcPct val="0"/>
        </a:spcAft>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4pPr>
      <a:lvl5pPr marL="2057400" indent="-228600" algn="l" rtl="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effectLst>
            <a:outerShdw blurRad="38100" dist="38100" dir="2700000" algn="tl">
              <a:srgbClr val="000000"/>
            </a:outerShdw>
          </a:effectLst>
          <a:latin typeface="+mn-lt"/>
          <a:cs typeface="+mn-cs"/>
        </a:defRPr>
      </a:lvl5pPr>
      <a:lvl6pPr marL="25146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tx2"/>
        </a:buClr>
        <a:buSzPct val="115000"/>
        <a:buFont typeface="Wingdings" pitchFamily="2" charset="2"/>
        <a:buChar char="§"/>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CA99111-BBC8-4F4D-80AE-E5D87B835AA8}"/>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B927AB05-A2E0-422B-97B3-277AD8D605FF}"/>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1E2F33C-89E4-4251-AF7B-38469CC8DDCD}"/>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cs typeface="+mn-cs"/>
              </a:defRPr>
            </a:lvl1pPr>
          </a:lstStyle>
          <a:p>
            <a:pPr>
              <a:defRPr/>
            </a:pPr>
            <a:endParaRPr lang="en-US"/>
          </a:p>
        </p:txBody>
      </p:sp>
      <p:sp>
        <p:nvSpPr>
          <p:cNvPr id="1029" name="Rectangle 5">
            <a:extLst>
              <a:ext uri="{FF2B5EF4-FFF2-40B4-BE49-F238E27FC236}">
                <a16:creationId xmlns:a16="http://schemas.microsoft.com/office/drawing/2014/main" id="{0C2DC625-B856-4A9E-8EC7-E7B1CB957788}"/>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cs typeface="+mn-cs"/>
              </a:defRPr>
            </a:lvl1pPr>
          </a:lstStyle>
          <a:p>
            <a:pPr>
              <a:defRPr/>
            </a:pPr>
            <a:endParaRPr lang="en-US"/>
          </a:p>
        </p:txBody>
      </p:sp>
      <p:sp>
        <p:nvSpPr>
          <p:cNvPr id="1030" name="Rectangle 6">
            <a:extLst>
              <a:ext uri="{FF2B5EF4-FFF2-40B4-BE49-F238E27FC236}">
                <a16:creationId xmlns:a16="http://schemas.microsoft.com/office/drawing/2014/main" id="{4495B4AB-78C0-4ED3-B98E-38FCD8B9464F}"/>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anose="02020603050405020304" pitchFamily="18" charset="0"/>
              </a:defRPr>
            </a:lvl1pPr>
          </a:lstStyle>
          <a:p>
            <a:fld id="{D1A52B5D-2F25-4F45-8A94-E76F0BE69758}" type="slidenum">
              <a:rPr lang="en-US" altLang="en-US"/>
              <a:pPr/>
              <a:t>‹#›</a:t>
            </a:fld>
            <a:endParaRPr lang="en-US" altLang="en-US"/>
          </a:p>
        </p:txBody>
      </p:sp>
    </p:spTree>
    <p:extLst>
      <p:ext uri="{BB962C8B-B14F-4D97-AF65-F5344CB8AC3E}">
        <p14:creationId xmlns:p14="http://schemas.microsoft.com/office/powerpoint/2010/main" val="3930758145"/>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0.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6.xml"/><Relationship Id="rId1" Type="http://schemas.openxmlformats.org/officeDocument/2006/relationships/slideLayout" Target="../slideLayouts/slideLayout20.xml"/><Relationship Id="rId4" Type="http://schemas.openxmlformats.org/officeDocument/2006/relationships/image" Target="../media/image37.jpeg"/></Relationships>
</file>

<file path=ppt/slides/_rels/slide112.xml.rels><?xml version="1.0" encoding="UTF-8" standalone="yes"?>
<Relationships xmlns="http://schemas.openxmlformats.org/package/2006/relationships"><Relationship Id="rId3" Type="http://schemas.openxmlformats.org/officeDocument/2006/relationships/hyperlink" Target="http://en.wikipedia.org/wiki/File:Tipitaka1.jpg" TargetMode="External"/><Relationship Id="rId2" Type="http://schemas.openxmlformats.org/officeDocument/2006/relationships/notesSlide" Target="../notesSlides/notesSlide87.xml"/><Relationship Id="rId1" Type="http://schemas.openxmlformats.org/officeDocument/2006/relationships/slideLayout" Target="../slideLayouts/slideLayout20.xml"/><Relationship Id="rId4" Type="http://schemas.openxmlformats.org/officeDocument/2006/relationships/image" Target="../media/image38.jpeg"/></Relationships>
</file>

<file path=ppt/slides/_rels/slide1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8.xml"/><Relationship Id="rId1" Type="http://schemas.openxmlformats.org/officeDocument/2006/relationships/slideLayout" Target="../slideLayouts/slideLayout20.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5.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0.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6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1.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1.xml"/></Relationships>
</file>

<file path=ppt/slides/_rels/slide1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4.xml"/><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5.xml"/><Relationship Id="rId1" Type="http://schemas.openxmlformats.org/officeDocument/2006/relationships/slideLayout" Target="../slideLayouts/slideLayout71.xml"/></Relationships>
</file>

<file path=ppt/slides/_rels/slide1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6.xml"/><Relationship Id="rId1" Type="http://schemas.openxmlformats.org/officeDocument/2006/relationships/slideLayout" Target="../slideLayouts/slideLayout71.xml"/></Relationships>
</file>

<file path=ppt/slides/_rels/slide1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7.xml"/><Relationship Id="rId1" Type="http://schemas.openxmlformats.org/officeDocument/2006/relationships/slideLayout" Target="../slideLayouts/slideLayout71.xml"/></Relationships>
</file>

<file path=ppt/slides/_rels/slide1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8.xml"/><Relationship Id="rId1" Type="http://schemas.openxmlformats.org/officeDocument/2006/relationships/slideLayout" Target="../slideLayouts/slideLayout71.xml"/></Relationships>
</file>

<file path=ppt/slides/_rels/slide1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9.xml"/><Relationship Id="rId1" Type="http://schemas.openxmlformats.org/officeDocument/2006/relationships/slideLayout" Target="../slideLayouts/slideLayout71.xml"/></Relationships>
</file>

<file path=ppt/slides/_rels/slide1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0.xml"/><Relationship Id="rId1" Type="http://schemas.openxmlformats.org/officeDocument/2006/relationships/slideLayout" Target="../slideLayouts/slideLayout71.xml"/></Relationships>
</file>

<file path=ppt/slides/_rels/slide1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1.xml"/><Relationship Id="rId1" Type="http://schemas.openxmlformats.org/officeDocument/2006/relationships/slideLayout" Target="../slideLayouts/slideLayout71.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1.xml"/></Relationships>
</file>

<file path=ppt/slides/_rels/slide1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3.xml"/><Relationship Id="rId1" Type="http://schemas.openxmlformats.org/officeDocument/2006/relationships/slideLayout" Target="../slideLayouts/slideLayout71.xml"/></Relationships>
</file>

<file path=ppt/slides/_rels/slide1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4.xml"/><Relationship Id="rId1" Type="http://schemas.openxmlformats.org/officeDocument/2006/relationships/slideLayout" Target="../slideLayouts/slideLayout7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5.xml"/><Relationship Id="rId1" Type="http://schemas.openxmlformats.org/officeDocument/2006/relationships/slideLayout" Target="../slideLayouts/slideLayout70.xml"/><Relationship Id="rId4" Type="http://schemas.openxmlformats.org/officeDocument/2006/relationships/image" Target="../media/image51.jpeg"/></Relationships>
</file>

<file path=ppt/slides/_rels/slide1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6.xml"/><Relationship Id="rId1" Type="http://schemas.openxmlformats.org/officeDocument/2006/relationships/slideLayout" Target="../slideLayouts/slideLayout82.xml"/></Relationships>
</file>

<file path=ppt/slides/_rels/slide1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7.xml"/><Relationship Id="rId1" Type="http://schemas.openxmlformats.org/officeDocument/2006/relationships/slideLayout" Target="../slideLayouts/slideLayout71.xml"/><Relationship Id="rId5" Type="http://schemas.openxmlformats.org/officeDocument/2006/relationships/image" Target="../media/image55.jpeg"/><Relationship Id="rId4" Type="http://schemas.openxmlformats.org/officeDocument/2006/relationships/image" Target="../media/image54.jpeg"/></Relationships>
</file>

<file path=ppt/slides/_rels/slide15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8.xml"/><Relationship Id="rId1" Type="http://schemas.openxmlformats.org/officeDocument/2006/relationships/slideLayout" Target="../slideLayouts/slideLayout71.xml"/></Relationships>
</file>

<file path=ppt/slides/_rels/slide1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29.xml"/><Relationship Id="rId1" Type="http://schemas.openxmlformats.org/officeDocument/2006/relationships/slideLayout" Target="../slideLayouts/slideLayout71.xml"/></Relationships>
</file>

<file path=ppt/slides/_rels/slide1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0.xml"/><Relationship Id="rId1" Type="http://schemas.openxmlformats.org/officeDocument/2006/relationships/slideLayout" Target="../slideLayouts/slideLayout71.xml"/></Relationships>
</file>

<file path=ppt/slides/_rels/slide1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1.xml"/><Relationship Id="rId1" Type="http://schemas.openxmlformats.org/officeDocument/2006/relationships/slideLayout" Target="../slideLayouts/slideLayout71.xml"/></Relationships>
</file>

<file path=ppt/slides/_rels/slide15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2.xml"/><Relationship Id="rId1" Type="http://schemas.openxmlformats.org/officeDocument/2006/relationships/slideLayout" Target="../slideLayouts/slideLayout71.xml"/></Relationships>
</file>

<file path=ppt/slides/_rels/slide15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3.xml"/><Relationship Id="rId1" Type="http://schemas.openxmlformats.org/officeDocument/2006/relationships/slideLayout" Target="../slideLayouts/slideLayout71.xml"/></Relationships>
</file>

<file path=ppt/slides/_rels/slide15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4.xml"/><Relationship Id="rId1" Type="http://schemas.openxmlformats.org/officeDocument/2006/relationships/slideLayout" Target="../slideLayouts/slideLayout7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5.xml"/><Relationship Id="rId1" Type="http://schemas.openxmlformats.org/officeDocument/2006/relationships/slideLayout" Target="../slideLayouts/slideLayout71.xml"/></Relationships>
</file>

<file path=ppt/slides/_rels/slide16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36.xml"/><Relationship Id="rId1" Type="http://schemas.openxmlformats.org/officeDocument/2006/relationships/slideLayout" Target="../slideLayouts/slideLayout71.xml"/></Relationships>
</file>

<file path=ppt/slides/_rels/slide1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7.xml"/><Relationship Id="rId1" Type="http://schemas.openxmlformats.org/officeDocument/2006/relationships/slideLayout" Target="../slideLayouts/slideLayout71.xml"/></Relationships>
</file>

<file path=ppt/slides/_rels/slide16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8.xml"/><Relationship Id="rId1" Type="http://schemas.openxmlformats.org/officeDocument/2006/relationships/slideLayout" Target="../slideLayouts/slideLayout71.xml"/></Relationships>
</file>

<file path=ppt/slides/_rels/slide16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9.xml"/><Relationship Id="rId1" Type="http://schemas.openxmlformats.org/officeDocument/2006/relationships/slideLayout" Target="../slideLayouts/slideLayout71.xml"/></Relationships>
</file>

<file path=ppt/slides/_rels/slide16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0.xml"/><Relationship Id="rId1" Type="http://schemas.openxmlformats.org/officeDocument/2006/relationships/slideLayout" Target="../slideLayouts/slideLayout71.xml"/></Relationships>
</file>

<file path=ppt/slides/_rels/slide16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1.xml"/><Relationship Id="rId1" Type="http://schemas.openxmlformats.org/officeDocument/2006/relationships/slideLayout" Target="../slideLayouts/slideLayout71.xml"/></Relationships>
</file>

<file path=ppt/slides/_rels/slide1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2.xml"/><Relationship Id="rId1" Type="http://schemas.openxmlformats.org/officeDocument/2006/relationships/slideLayout" Target="../slideLayouts/slideLayout71.xml"/></Relationships>
</file>

<file path=ppt/slides/_rels/slide16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3.xml"/><Relationship Id="rId1" Type="http://schemas.openxmlformats.org/officeDocument/2006/relationships/slideLayout" Target="../slideLayouts/slideLayout7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www.biblegateway.com/passage/?search=john%205&amp;version=ESV#fen-ESV-26203c"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hyperlink" Target="http://www.biblegateway.com/passage/?search=John%205:3-5&amp;version=NIV#fen-NIV-26215a" TargetMode="External"/><Relationship Id="rId2" Type="http://schemas.openxmlformats.org/officeDocument/2006/relationships/hyperlink" Target="http://www.biblegateway.com/passage/?search=John%205:3-5&amp;version=NKJV#fen-NKJV-26215a"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14.jpeg"/></Relationships>
</file>

<file path=ppt/slides/_rels/slide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20.xml"/><Relationship Id="rId4" Type="http://schemas.openxmlformats.org/officeDocument/2006/relationships/image" Target="../media/image16.jpe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3" Type="http://schemas.openxmlformats.org/officeDocument/2006/relationships/hyperlink" Target="http://en.wikipedia.org/wiki/File:P46.jpg" TargetMode="External"/><Relationship Id="rId2" Type="http://schemas.openxmlformats.org/officeDocument/2006/relationships/notesSlide" Target="../notesSlides/notesSlide31.xml"/><Relationship Id="rId1" Type="http://schemas.openxmlformats.org/officeDocument/2006/relationships/slideLayout" Target="../slideLayouts/slideLayout20.xml"/><Relationship Id="rId4" Type="http://schemas.openxmlformats.org/officeDocument/2006/relationships/image" Target="../media/image18.jpeg"/></Relationships>
</file>

<file path=ppt/slides/_rels/slide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0.xml"/><Relationship Id="rId1" Type="http://schemas.openxmlformats.org/officeDocument/2006/relationships/vmlDrawing" Target="../drawings/vmlDrawing1.vml"/><Relationship Id="rId5" Type="http://schemas.openxmlformats.org/officeDocument/2006/relationships/image" Target="../media/image20.png"/><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0.xml"/><Relationship Id="rId1" Type="http://schemas.openxmlformats.org/officeDocument/2006/relationships/vmlDrawing" Target="../drawings/vmlDrawing2.vml"/><Relationship Id="rId5" Type="http://schemas.openxmlformats.org/officeDocument/2006/relationships/image" Target="../media/image23.png"/><Relationship Id="rId4" Type="http://schemas.openxmlformats.org/officeDocument/2006/relationships/oleObject" Target="../embeddings/oleObject2.bin"/></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3" Type="http://schemas.openxmlformats.org/officeDocument/2006/relationships/hyperlink" Target="http://www.newworldencyclopedia.org/entry/Image:Lodovico_Antonio_Muratori.jpg" TargetMode="External"/><Relationship Id="rId2" Type="http://schemas.openxmlformats.org/officeDocument/2006/relationships/notesSlide" Target="../notesSlides/notesSlide48.xml"/><Relationship Id="rId1" Type="http://schemas.openxmlformats.org/officeDocument/2006/relationships/slideLayout" Target="../slideLayouts/slideLayout31.xml"/><Relationship Id="rId5" Type="http://schemas.openxmlformats.org/officeDocument/2006/relationships/image" Target="../media/image25.jpeg"/><Relationship Id="rId4" Type="http://schemas.openxmlformats.org/officeDocument/2006/relationships/image" Target="../media/image24.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2.xml"/><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9.xml"/><Relationship Id="rId1" Type="http://schemas.openxmlformats.org/officeDocument/2006/relationships/slideLayout" Target="../slideLayouts/slideLayout20.xml"/></Relationships>
</file>

<file path=ppt/slides/_rels/slide8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0.xml"/><Relationship Id="rId1" Type="http://schemas.openxmlformats.org/officeDocument/2006/relationships/slideLayout" Target="../slideLayouts/slideLayout20.xml"/></Relationships>
</file>

<file path=ppt/slides/_rels/slide8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1.xml"/><Relationship Id="rId1" Type="http://schemas.openxmlformats.org/officeDocument/2006/relationships/slideLayout" Target="../slideLayouts/slideLayout20.xml"/></Relationships>
</file>

<file path=ppt/slides/_rels/slide8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2.xml"/><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hyperlink" Target="http://en.wikipedia.org/wiki/File:Uthman_Koran_Taschkent_a.jpg" TargetMode="External"/><Relationship Id="rId2" Type="http://schemas.openxmlformats.org/officeDocument/2006/relationships/notesSlide" Target="../notesSlides/notesSlide71.xml"/><Relationship Id="rId1" Type="http://schemas.openxmlformats.org/officeDocument/2006/relationships/slideLayout" Target="../slideLayouts/slideLayout20.xml"/><Relationship Id="rId6" Type="http://schemas.openxmlformats.org/officeDocument/2006/relationships/image" Target="../media/image33.jpeg"/><Relationship Id="rId5" Type="http://schemas.openxmlformats.org/officeDocument/2006/relationships/hyperlink" Target="http://en.wikipedia.org/wiki/File:SanaaQuoranDoubleVersions.jpg" TargetMode="External"/><Relationship Id="rId4" Type="http://schemas.openxmlformats.org/officeDocument/2006/relationships/image" Target="../media/image32.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3.xml"/><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a:xfrm>
            <a:off x="3003259" y="2550252"/>
            <a:ext cx="6014907" cy="2259473"/>
          </a:xfrm>
        </p:spPr>
        <p:txBody>
          <a:bodyPr/>
          <a:lstStyle/>
          <a:p>
            <a:r>
              <a:rPr lang="en-US" sz="6000" dirty="0">
                <a:solidFill>
                  <a:schemeClr val="bg1"/>
                </a:solidFill>
              </a:rPr>
              <a:t>The Soundness of Scripture</a:t>
            </a:r>
          </a:p>
        </p:txBody>
      </p:sp>
      <p:sp>
        <p:nvSpPr>
          <p:cNvPr id="2" name="Rectangle 1">
            <a:extLst>
              <a:ext uri="{FF2B5EF4-FFF2-40B4-BE49-F238E27FC236}">
                <a16:creationId xmlns:a16="http://schemas.microsoft.com/office/drawing/2014/main" id="{2AD801E2-AEAA-4175-B723-0BAA356EA49A}"/>
              </a:ext>
            </a:extLst>
          </p:cNvPr>
          <p:cNvSpPr/>
          <p:nvPr/>
        </p:nvSpPr>
        <p:spPr>
          <a:xfrm flipH="1">
            <a:off x="7603225" y="6342077"/>
            <a:ext cx="4764939" cy="461665"/>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rPr>
              <a:t> Edited by David Lee Burris</a:t>
            </a:r>
          </a:p>
        </p:txBody>
      </p:sp>
      <p:sp>
        <p:nvSpPr>
          <p:cNvPr id="4" name="Rectangle 3">
            <a:extLst>
              <a:ext uri="{FF2B5EF4-FFF2-40B4-BE49-F238E27FC236}">
                <a16:creationId xmlns:a16="http://schemas.microsoft.com/office/drawing/2014/main" id="{422E8D23-30F0-4C3D-A6E5-71A96AD375A3}"/>
              </a:ext>
            </a:extLst>
          </p:cNvPr>
          <p:cNvSpPr/>
          <p:nvPr/>
        </p:nvSpPr>
        <p:spPr>
          <a:xfrm flipH="1">
            <a:off x="-2" y="6409189"/>
            <a:ext cx="4588779" cy="400110"/>
          </a:xfrm>
          <a:prstGeom prst="rect">
            <a:avLst/>
          </a:prstGeom>
          <a:noFill/>
        </p:spPr>
        <p:txBody>
          <a:bodyPr wrap="square" lIns="91440" tIns="45720" rIns="91440" bIns="45720">
            <a:spAutoFit/>
          </a:bodyPr>
          <a:lstStyle/>
          <a:p>
            <a:pPr marR="0" lvl="0" algn="ctr" defTabSz="914400" rtl="0" eaLnBrk="1" fontAlgn="auto" latinLnBrk="0" hangingPunct="1">
              <a:lnSpc>
                <a:spcPct val="100000"/>
              </a:lnSpc>
              <a:spcBef>
                <a:spcPts val="0"/>
              </a:spcBef>
              <a:spcAft>
                <a:spcPts val="0"/>
              </a:spcAft>
              <a:buClrTx/>
              <a:buSzTx/>
              <a:tabLst/>
              <a:defRPr/>
            </a:pPr>
            <a:r>
              <a:rPr lang="en-US" sz="2000" b="1" i="1" spc="50" dirty="0">
                <a:ln w="0"/>
                <a:solidFill>
                  <a:srgbClr val="FFE6E6"/>
                </a:solidFill>
                <a:effectLst>
                  <a:innerShdw blurRad="63500" dist="50800" dir="13500000">
                    <a:srgbClr val="000000">
                      <a:alpha val="50000"/>
                    </a:srgbClr>
                  </a:innerShdw>
                </a:effectLst>
                <a:latin typeface="Arial" panose="020B0604020202020204"/>
              </a:rPr>
              <a:t>Source: Evidences for Christianity </a:t>
            </a:r>
            <a:endParaRPr kumimoji="0" lang="en-US" sz="2000" b="1" i="1" u="none" strike="noStrike" kern="1200" cap="none" spc="50" normalizeH="0" baseline="0" noProof="0" dirty="0">
              <a:ln w="0"/>
              <a:solidFill>
                <a:srgbClr val="FFE6E6"/>
              </a:solidFill>
              <a:effectLst>
                <a:innerShdw blurRad="63500" dist="50800" dir="13500000">
                  <a:srgbClr val="000000">
                    <a:alpha val="50000"/>
                  </a:srgbClr>
                </a:innerShdw>
              </a:effectLst>
              <a:uLnTx/>
              <a:uFillTx/>
              <a:latin typeface="Arial" panose="020B0604020202020204"/>
              <a:ea typeface="+mn-ea"/>
              <a:cs typeface="+mn-cs"/>
            </a:endParaRP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nonsense error</a:t>
            </a:r>
          </a:p>
        </p:txBody>
      </p:sp>
      <p:sp>
        <p:nvSpPr>
          <p:cNvPr id="6" name="Text Placeholder 5"/>
          <p:cNvSpPr>
            <a:spLocks noGrp="1"/>
          </p:cNvSpPr>
          <p:nvPr>
            <p:ph type="body" idx="1"/>
          </p:nvPr>
        </p:nvSpPr>
        <p:spPr>
          <a:xfrm>
            <a:off x="1981200" y="1535113"/>
            <a:ext cx="2590800" cy="639762"/>
          </a:xfrm>
        </p:spPr>
        <p:txBody>
          <a:bodyPr/>
          <a:lstStyle/>
          <a:p>
            <a:r>
              <a:rPr lang="en-US" dirty="0"/>
              <a:t>1 Thessalonians 2:7</a:t>
            </a:r>
          </a:p>
        </p:txBody>
      </p:sp>
      <p:sp>
        <p:nvSpPr>
          <p:cNvPr id="7" name="Content Placeholder 6"/>
          <p:cNvSpPr>
            <a:spLocks noGrp="1"/>
          </p:cNvSpPr>
          <p:nvPr>
            <p:ph sz="half" idx="2"/>
          </p:nvPr>
        </p:nvSpPr>
        <p:spPr>
          <a:xfrm>
            <a:off x="1981200" y="2174875"/>
            <a:ext cx="2514600" cy="3951288"/>
          </a:xfrm>
        </p:spPr>
        <p:txBody>
          <a:bodyPr/>
          <a:lstStyle/>
          <a:p>
            <a:pPr marL="114300" indent="0">
              <a:buNone/>
            </a:pPr>
            <a:r>
              <a:rPr lang="en-US" dirty="0"/>
              <a:t>Instead, we were </a:t>
            </a:r>
            <a:r>
              <a:rPr lang="en-US" b="1" dirty="0"/>
              <a:t>like young children</a:t>
            </a:r>
            <a:r>
              <a:rPr lang="en-US" dirty="0"/>
              <a:t> among you. Just as a nursing mother cares for her children,</a:t>
            </a:r>
          </a:p>
        </p:txBody>
      </p:sp>
      <p:sp>
        <p:nvSpPr>
          <p:cNvPr id="8" name="Text Placeholder 7"/>
          <p:cNvSpPr>
            <a:spLocks noGrp="1"/>
          </p:cNvSpPr>
          <p:nvPr>
            <p:ph type="body" sz="quarter" idx="3"/>
          </p:nvPr>
        </p:nvSpPr>
        <p:spPr>
          <a:xfrm>
            <a:off x="4724400" y="1535113"/>
            <a:ext cx="2438400" cy="639762"/>
          </a:xfrm>
        </p:spPr>
        <p:txBody>
          <a:bodyPr/>
          <a:lstStyle/>
          <a:p>
            <a:r>
              <a:rPr lang="en-US" dirty="0"/>
              <a:t>1 Thessalonians 2:7</a:t>
            </a:r>
          </a:p>
        </p:txBody>
      </p:sp>
      <p:sp>
        <p:nvSpPr>
          <p:cNvPr id="9" name="Content Placeholder 8"/>
          <p:cNvSpPr>
            <a:spLocks noGrp="1"/>
          </p:cNvSpPr>
          <p:nvPr>
            <p:ph sz="quarter" idx="4"/>
          </p:nvPr>
        </p:nvSpPr>
        <p:spPr>
          <a:xfrm>
            <a:off x="4876800" y="2174875"/>
            <a:ext cx="2133600" cy="3951288"/>
          </a:xfrm>
        </p:spPr>
        <p:txBody>
          <a:bodyPr/>
          <a:lstStyle/>
          <a:p>
            <a:pPr marL="114300" indent="0">
              <a:buNone/>
            </a:pPr>
            <a:r>
              <a:rPr lang="en-US" dirty="0"/>
              <a:t>But we were </a:t>
            </a:r>
            <a:r>
              <a:rPr lang="en-US" b="1" dirty="0"/>
              <a:t>gentle</a:t>
            </a:r>
            <a:r>
              <a:rPr lang="en-US" dirty="0"/>
              <a:t> among you, like a nursing mother taking care of her own children.</a:t>
            </a:r>
          </a:p>
        </p:txBody>
      </p:sp>
      <p:sp>
        <p:nvSpPr>
          <p:cNvPr id="10" name="Text Placeholder 7"/>
          <p:cNvSpPr txBox="1">
            <a:spLocks/>
          </p:cNvSpPr>
          <p:nvPr/>
        </p:nvSpPr>
        <p:spPr>
          <a:xfrm>
            <a:off x="7289800" y="1504950"/>
            <a:ext cx="2438400" cy="639762"/>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a:buClr>
                <a:srgbClr val="A9A57C"/>
              </a:buClr>
            </a:pPr>
            <a:r>
              <a:rPr lang="en-US">
                <a:solidFill>
                  <a:srgbClr val="675E47"/>
                </a:solidFill>
                <a:latin typeface="Calibri"/>
              </a:rPr>
              <a:t>1 Thessalonians 2:7</a:t>
            </a:r>
            <a:endParaRPr lang="en-US" dirty="0">
              <a:solidFill>
                <a:srgbClr val="675E47"/>
              </a:solidFill>
              <a:latin typeface="Calibri"/>
            </a:endParaRPr>
          </a:p>
        </p:txBody>
      </p:sp>
      <p:sp>
        <p:nvSpPr>
          <p:cNvPr id="11" name="Content Placeholder 8"/>
          <p:cNvSpPr txBox="1">
            <a:spLocks/>
          </p:cNvSpPr>
          <p:nvPr/>
        </p:nvSpPr>
        <p:spPr>
          <a:xfrm>
            <a:off x="7442200" y="2144712"/>
            <a:ext cx="2133600" cy="3951288"/>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6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9pPr>
          </a:lstStyle>
          <a:p>
            <a:pPr marL="114300" indent="0">
              <a:buClr>
                <a:srgbClr val="A9A57C"/>
              </a:buClr>
              <a:buNone/>
            </a:pPr>
            <a:r>
              <a:rPr lang="en-US" dirty="0">
                <a:solidFill>
                  <a:srgbClr val="2F2B20"/>
                </a:solidFill>
                <a:latin typeface="Calibri"/>
              </a:rPr>
              <a:t>But we were </a:t>
            </a:r>
            <a:r>
              <a:rPr lang="en-US" b="1" dirty="0">
                <a:solidFill>
                  <a:srgbClr val="2F2B20"/>
                </a:solidFill>
                <a:latin typeface="Calibri"/>
              </a:rPr>
              <a:t>horses</a:t>
            </a:r>
            <a:r>
              <a:rPr lang="en-US" dirty="0">
                <a:solidFill>
                  <a:srgbClr val="2F2B20"/>
                </a:solidFill>
                <a:latin typeface="Calibri"/>
              </a:rPr>
              <a:t> among you, like a nursing mother taking care of her own children.</a:t>
            </a:r>
          </a:p>
        </p:txBody>
      </p:sp>
    </p:spTree>
    <p:extLst>
      <p:ext uri="{BB962C8B-B14F-4D97-AF65-F5344CB8AC3E}">
        <p14:creationId xmlns:p14="http://schemas.microsoft.com/office/powerpoint/2010/main" val="5849870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p:txBody>
          <a:bodyPr/>
          <a:lstStyle/>
          <a:p>
            <a:r>
              <a:rPr lang="en-US" sz="3200" dirty="0">
                <a:solidFill>
                  <a:srgbClr val="FFFF00"/>
                </a:solidFill>
              </a:rPr>
              <a:t>Theory of Abrogation</a:t>
            </a:r>
          </a:p>
        </p:txBody>
      </p:sp>
      <p:sp>
        <p:nvSpPr>
          <p:cNvPr id="329731" name="Rectangle 3"/>
          <p:cNvSpPr>
            <a:spLocks noGrp="1" noChangeArrowheads="1"/>
          </p:cNvSpPr>
          <p:nvPr>
            <p:ph type="body" idx="1"/>
          </p:nvPr>
        </p:nvSpPr>
        <p:spPr/>
        <p:txBody>
          <a:bodyPr>
            <a:normAutofit fontScale="92500"/>
          </a:bodyPr>
          <a:lstStyle/>
          <a:p>
            <a:r>
              <a:rPr lang="en-US" sz="2400" b="1" dirty="0">
                <a:solidFill>
                  <a:srgbClr val="FFFF00"/>
                </a:solidFill>
              </a:rPr>
              <a:t>Whatever Mohammad said later “abrogates” his previous sayings.   </a:t>
            </a:r>
            <a:r>
              <a:rPr lang="en-US" sz="2400" b="1" dirty="0" err="1">
                <a:solidFill>
                  <a:srgbClr val="FFFF00"/>
                </a:solidFill>
              </a:rPr>
              <a:t>Sura</a:t>
            </a:r>
            <a:r>
              <a:rPr lang="en-US" sz="2400" b="1" dirty="0">
                <a:solidFill>
                  <a:srgbClr val="FFFF00"/>
                </a:solidFill>
              </a:rPr>
              <a:t> 16:101 </a:t>
            </a:r>
            <a:r>
              <a:rPr lang="en-US" sz="2400" b="1" dirty="0"/>
              <a:t>We substitute one revelation for another.</a:t>
            </a:r>
            <a:endParaRPr lang="en-US" sz="2400" b="1" dirty="0">
              <a:solidFill>
                <a:srgbClr val="FFFF00"/>
              </a:solidFill>
            </a:endParaRPr>
          </a:p>
          <a:p>
            <a:endParaRPr lang="en-US" sz="2400" b="1" dirty="0">
              <a:solidFill>
                <a:srgbClr val="FFFF00"/>
              </a:solidFill>
            </a:endParaRPr>
          </a:p>
          <a:p>
            <a:r>
              <a:rPr lang="en-US" sz="2400" b="1" dirty="0">
                <a:solidFill>
                  <a:srgbClr val="FFFF00"/>
                </a:solidFill>
              </a:rPr>
              <a:t>Examples:   Only 4 wives.    Jihad?</a:t>
            </a:r>
          </a:p>
          <a:p>
            <a:endParaRPr lang="en-US" sz="2400" b="1" dirty="0">
              <a:solidFill>
                <a:srgbClr val="FFFF00"/>
              </a:solidFill>
            </a:endParaRPr>
          </a:p>
          <a:p>
            <a:pPr lvl="0"/>
            <a:r>
              <a:rPr lang="en-US" sz="2400" b="1" dirty="0">
                <a:solidFill>
                  <a:srgbClr val="FFFF00"/>
                </a:solidFill>
              </a:rPr>
              <a:t>The Satanic Versus  </a:t>
            </a:r>
            <a:r>
              <a:rPr lang="en-US" sz="2400" dirty="0" err="1"/>
              <a:t>Sura</a:t>
            </a:r>
            <a:r>
              <a:rPr lang="en-US" sz="2400" dirty="0"/>
              <a:t> 53:19-20 "Have ye thought upon al-</a:t>
            </a:r>
            <a:r>
              <a:rPr lang="en-US" sz="2400" dirty="0" err="1"/>
              <a:t>Lat</a:t>
            </a:r>
            <a:r>
              <a:rPr lang="en-US" sz="2400" dirty="0"/>
              <a:t> and al-</a:t>
            </a:r>
            <a:r>
              <a:rPr lang="en-US" sz="2400" dirty="0" err="1"/>
              <a:t>Uzza</a:t>
            </a:r>
            <a:r>
              <a:rPr lang="en-US" sz="2400" dirty="0"/>
              <a:t> and </a:t>
            </a:r>
            <a:r>
              <a:rPr lang="en-US" sz="2400" dirty="0" err="1"/>
              <a:t>Manat</a:t>
            </a:r>
            <a:r>
              <a:rPr lang="en-US" sz="2400" dirty="0"/>
              <a:t>, the third, the other?" </a:t>
            </a:r>
          </a:p>
          <a:p>
            <a:pPr lvl="0"/>
            <a:r>
              <a:rPr lang="en-US" sz="2400" b="1" dirty="0">
                <a:solidFill>
                  <a:srgbClr val="FFFF00"/>
                </a:solidFill>
              </a:rPr>
              <a:t>Abrogated:  </a:t>
            </a:r>
            <a:r>
              <a:rPr lang="en-US" sz="2400" b="1" dirty="0"/>
              <a:t>"These are the exalted cranes (intermediaries) Whose intercession is to be hoped for."</a:t>
            </a:r>
            <a:endParaRPr lang="en-US" sz="2400" dirty="0"/>
          </a:p>
          <a:p>
            <a:pPr lvl="0"/>
            <a:r>
              <a:rPr lang="en-US" sz="2400" dirty="0"/>
              <a:t>vs.</a:t>
            </a:r>
          </a:p>
          <a:p>
            <a:pPr lvl="0"/>
            <a:r>
              <a:rPr lang="en-US" sz="2400" b="1" dirty="0"/>
              <a:t>"Are yours the males and His the females? That indeed were an unfair division."</a:t>
            </a:r>
            <a:endParaRPr lang="en-US" sz="2400" dirty="0"/>
          </a:p>
          <a:p>
            <a:endParaRPr lang="en-US" sz="2400" b="1" dirty="0">
              <a:solidFill>
                <a:srgbClr val="FFFF00"/>
              </a:solidFill>
            </a:endParaRPr>
          </a:p>
        </p:txBody>
      </p:sp>
    </p:spTree>
    <p:extLst>
      <p:ext uri="{BB962C8B-B14F-4D97-AF65-F5344CB8AC3E}">
        <p14:creationId xmlns:p14="http://schemas.microsoft.com/office/powerpoint/2010/main" val="26085556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9" name="Rectangle 3"/>
          <p:cNvSpPr>
            <a:spLocks noGrp="1" noChangeArrowheads="1"/>
          </p:cNvSpPr>
          <p:nvPr>
            <p:ph type="body" idx="4294967295"/>
          </p:nvPr>
        </p:nvSpPr>
        <p:spPr>
          <a:xfrm>
            <a:off x="2362200" y="1752600"/>
            <a:ext cx="7772400" cy="4267200"/>
          </a:xfrm>
        </p:spPr>
        <p:txBody>
          <a:bodyPr>
            <a:normAutofit fontScale="92500" lnSpcReduction="10000"/>
          </a:bodyPr>
          <a:lstStyle/>
          <a:p>
            <a:pPr>
              <a:lnSpc>
                <a:spcPct val="90000"/>
              </a:lnSpc>
              <a:buFontTx/>
              <a:buNone/>
            </a:pPr>
            <a:r>
              <a:rPr lang="en-US" sz="3000" b="1" dirty="0">
                <a:solidFill>
                  <a:srgbClr val="FFFF00"/>
                </a:solidFill>
              </a:rPr>
              <a:t>23:14—</a:t>
            </a:r>
            <a:r>
              <a:rPr lang="en-US" sz="3000" b="1" i="1" dirty="0">
                <a:solidFill>
                  <a:srgbClr val="FFFF00"/>
                </a:solidFill>
              </a:rPr>
              <a:t>Creation from the clot of blood</a:t>
            </a:r>
          </a:p>
          <a:p>
            <a:pPr>
              <a:lnSpc>
                <a:spcPct val="90000"/>
              </a:lnSpc>
              <a:buFontTx/>
              <a:buNone/>
            </a:pPr>
            <a:r>
              <a:rPr lang="en-US" sz="3000" b="1" dirty="0">
                <a:solidFill>
                  <a:srgbClr val="FFFF00"/>
                </a:solidFill>
              </a:rPr>
              <a:t>“Then we made the sperm into a clot of congealed blood; then from that clot we made a lump; and we made out of that lump bones and clothed the bones with flesh.”</a:t>
            </a:r>
          </a:p>
          <a:p>
            <a:pPr>
              <a:lnSpc>
                <a:spcPct val="90000"/>
              </a:lnSpc>
              <a:buFontTx/>
              <a:buNone/>
            </a:pPr>
            <a:endParaRPr lang="en-US" sz="3000" b="1" dirty="0">
              <a:solidFill>
                <a:srgbClr val="FFFF00"/>
              </a:solidFill>
            </a:endParaRPr>
          </a:p>
          <a:p>
            <a:pPr>
              <a:lnSpc>
                <a:spcPct val="90000"/>
              </a:lnSpc>
              <a:buFontTx/>
              <a:buNone/>
            </a:pPr>
            <a:r>
              <a:rPr lang="en-US" sz="3000" b="1" dirty="0">
                <a:solidFill>
                  <a:srgbClr val="FFFF00"/>
                </a:solidFill>
              </a:rPr>
              <a:t>18:86—</a:t>
            </a:r>
            <a:r>
              <a:rPr lang="en-US" sz="3000" b="1" i="1" dirty="0">
                <a:solidFill>
                  <a:srgbClr val="FFFF00"/>
                </a:solidFill>
              </a:rPr>
              <a:t>Traveling west…</a:t>
            </a:r>
          </a:p>
          <a:p>
            <a:pPr>
              <a:lnSpc>
                <a:spcPct val="90000"/>
              </a:lnSpc>
              <a:buFontTx/>
              <a:buNone/>
            </a:pPr>
            <a:r>
              <a:rPr lang="en-US" sz="3000" b="1" dirty="0">
                <a:solidFill>
                  <a:srgbClr val="FFFF00"/>
                </a:solidFill>
              </a:rPr>
              <a:t>“… till, when he reached the setting-place of the sun, he found it setting in a muddy spring.”</a:t>
            </a:r>
          </a:p>
        </p:txBody>
      </p:sp>
      <p:sp>
        <p:nvSpPr>
          <p:cNvPr id="347140" name="Text Box 4"/>
          <p:cNvSpPr txBox="1">
            <a:spLocks noChangeArrowheads="1"/>
          </p:cNvSpPr>
          <p:nvPr/>
        </p:nvSpPr>
        <p:spPr bwMode="auto">
          <a:xfrm>
            <a:off x="3048000" y="533400"/>
            <a:ext cx="6019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3200" b="1">
                <a:solidFill>
                  <a:prstClr val="white"/>
                </a:solidFill>
                <a:latin typeface="Garamond" pitchFamily="18" charset="0"/>
                <a:cs typeface="Arial" pitchFamily="34" charset="0"/>
              </a:rPr>
              <a:t>Scientific Errors in the Qur’an</a:t>
            </a:r>
          </a:p>
        </p:txBody>
      </p:sp>
    </p:spTree>
    <p:extLst>
      <p:ext uri="{BB962C8B-B14F-4D97-AF65-F5344CB8AC3E}">
        <p14:creationId xmlns:p14="http://schemas.microsoft.com/office/powerpoint/2010/main" val="39387094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a:xfrm>
            <a:off x="2209800" y="152400"/>
            <a:ext cx="7772400" cy="1143000"/>
          </a:xfrm>
        </p:spPr>
        <p:txBody>
          <a:bodyPr/>
          <a:lstStyle/>
          <a:p>
            <a:r>
              <a:rPr lang="en-US" sz="3700" b="1">
                <a:solidFill>
                  <a:srgbClr val="FFFF00"/>
                </a:solidFill>
              </a:rPr>
              <a:t>	Scientific errors in Qur’an (II)</a:t>
            </a:r>
            <a:r>
              <a:rPr lang="en-US" sz="2800">
                <a:solidFill>
                  <a:srgbClr val="FFFF00"/>
                </a:solidFill>
              </a:rPr>
              <a:t>	</a:t>
            </a:r>
          </a:p>
        </p:txBody>
      </p:sp>
      <p:sp>
        <p:nvSpPr>
          <p:cNvPr id="266243" name="Rectangle 3"/>
          <p:cNvSpPr>
            <a:spLocks noGrp="1" noChangeArrowheads="1"/>
          </p:cNvSpPr>
          <p:nvPr>
            <p:ph type="body" idx="1"/>
          </p:nvPr>
        </p:nvSpPr>
        <p:spPr>
          <a:xfrm>
            <a:off x="2209800" y="1905000"/>
            <a:ext cx="7772400" cy="4267200"/>
          </a:xfrm>
        </p:spPr>
        <p:txBody>
          <a:bodyPr>
            <a:normAutofit lnSpcReduction="10000"/>
          </a:bodyPr>
          <a:lstStyle/>
          <a:p>
            <a:pPr>
              <a:buFontTx/>
              <a:buNone/>
            </a:pPr>
            <a:r>
              <a:rPr lang="en-US" sz="2800" b="1" dirty="0"/>
              <a:t>21:33—</a:t>
            </a:r>
            <a:r>
              <a:rPr lang="en-US" sz="2800" b="1" i="1" dirty="0"/>
              <a:t>Sun and stars orbit the earth</a:t>
            </a:r>
          </a:p>
          <a:p>
            <a:pPr>
              <a:buFontTx/>
              <a:buNone/>
            </a:pPr>
            <a:endParaRPr lang="en-US" sz="2800" b="1" dirty="0"/>
          </a:p>
          <a:p>
            <a:pPr>
              <a:buFontTx/>
              <a:buNone/>
            </a:pPr>
            <a:r>
              <a:rPr lang="en-US" sz="2800" b="1" i="1" dirty="0"/>
              <a:t>41:12 7--“heavens”, stars, comets in “lowest heaven</a:t>
            </a:r>
          </a:p>
          <a:p>
            <a:pPr>
              <a:buFontTx/>
              <a:buNone/>
            </a:pPr>
            <a:endParaRPr lang="en-US" sz="2800" b="1" i="1" dirty="0"/>
          </a:p>
          <a:p>
            <a:pPr>
              <a:buFontTx/>
              <a:buNone/>
            </a:pPr>
            <a:r>
              <a:rPr lang="en-US" sz="2800" b="1" dirty="0"/>
              <a:t>34:9, 52:44—</a:t>
            </a:r>
            <a:r>
              <a:rPr lang="en-US" sz="2800" b="1" i="1" dirty="0"/>
              <a:t>Piece of sky falls and kills someone</a:t>
            </a:r>
          </a:p>
          <a:p>
            <a:pPr>
              <a:buFontTx/>
              <a:buNone/>
            </a:pPr>
            <a:r>
              <a:rPr lang="en-US" sz="2800" b="1" i="1" dirty="0"/>
              <a:t>36:4, 23:14--Man deposits child into the mother</a:t>
            </a:r>
            <a:endParaRPr lang="en-US" sz="2800" b="1" dirty="0"/>
          </a:p>
        </p:txBody>
      </p:sp>
    </p:spTree>
    <p:extLst>
      <p:ext uri="{BB962C8B-B14F-4D97-AF65-F5344CB8AC3E}">
        <p14:creationId xmlns:p14="http://schemas.microsoft.com/office/powerpoint/2010/main" val="8527888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a:xfrm>
            <a:off x="2209800" y="381000"/>
            <a:ext cx="7772400" cy="1371600"/>
          </a:xfrm>
        </p:spPr>
        <p:txBody>
          <a:bodyPr/>
          <a:lstStyle/>
          <a:p>
            <a:r>
              <a:rPr lang="en-US" sz="3700" b="1">
                <a:solidFill>
                  <a:srgbClr val="FFFF00"/>
                </a:solidFill>
              </a:rPr>
              <a:t>Purported Prophecies (I)</a:t>
            </a:r>
            <a:endParaRPr lang="en-US" sz="2800">
              <a:solidFill>
                <a:srgbClr val="FFFF00"/>
              </a:solidFill>
            </a:endParaRPr>
          </a:p>
        </p:txBody>
      </p:sp>
      <p:sp>
        <p:nvSpPr>
          <p:cNvPr id="344067" name="Rectangle 3"/>
          <p:cNvSpPr>
            <a:spLocks noGrp="1" noChangeArrowheads="1"/>
          </p:cNvSpPr>
          <p:nvPr>
            <p:ph type="body" idx="1"/>
          </p:nvPr>
        </p:nvSpPr>
        <p:spPr>
          <a:xfrm>
            <a:off x="2209800" y="2057400"/>
            <a:ext cx="7772400" cy="4343400"/>
          </a:xfrm>
        </p:spPr>
        <p:txBody>
          <a:bodyPr/>
          <a:lstStyle/>
          <a:p>
            <a:pPr>
              <a:buFontTx/>
              <a:buNone/>
            </a:pPr>
            <a:r>
              <a:rPr lang="en-US" sz="2200" b="1" dirty="0" err="1">
                <a:solidFill>
                  <a:srgbClr val="FFFF00"/>
                </a:solidFill>
              </a:rPr>
              <a:t>Deut</a:t>
            </a:r>
            <a:r>
              <a:rPr lang="en-US" sz="2200" b="1" dirty="0">
                <a:solidFill>
                  <a:srgbClr val="FFFF00"/>
                </a:solidFill>
              </a:rPr>
              <a:t> 18:15-18</a:t>
            </a:r>
          </a:p>
          <a:p>
            <a:pPr>
              <a:buFontTx/>
              <a:buNone/>
            </a:pPr>
            <a:endParaRPr lang="en-US" sz="2200" b="1" dirty="0">
              <a:solidFill>
                <a:schemeClr val="bg1"/>
              </a:solidFill>
            </a:endParaRPr>
          </a:p>
          <a:p>
            <a:pPr>
              <a:buFontTx/>
              <a:buNone/>
            </a:pPr>
            <a:r>
              <a:rPr lang="en-US" sz="2200" b="1" dirty="0">
                <a:solidFill>
                  <a:schemeClr val="bg1"/>
                </a:solidFill>
              </a:rPr>
              <a:t> </a:t>
            </a:r>
            <a:r>
              <a:rPr lang="en-US" sz="2200" b="1" baseline="30000" dirty="0"/>
              <a:t>15</a:t>
            </a:r>
            <a:r>
              <a:rPr lang="en-US" sz="2200" b="1" dirty="0"/>
              <a:t>The Lord your God will raise up for you a prophet </a:t>
            </a:r>
            <a:r>
              <a:rPr lang="en-US" sz="2200" b="1" i="1" dirty="0"/>
              <a:t>like me from among your own brothers</a:t>
            </a:r>
            <a:r>
              <a:rPr lang="en-US" sz="2200" b="1" dirty="0"/>
              <a:t>. You must listen to him. </a:t>
            </a:r>
            <a:r>
              <a:rPr lang="en-US" sz="2200" b="1" baseline="30000" dirty="0"/>
              <a:t>16</a:t>
            </a:r>
            <a:r>
              <a:rPr lang="en-US" sz="2200" b="1" dirty="0"/>
              <a:t>For this is what you asked of the Lord your God at </a:t>
            </a:r>
            <a:r>
              <a:rPr lang="en-US" sz="2200" b="1" dirty="0" err="1"/>
              <a:t>Horeb</a:t>
            </a:r>
            <a:r>
              <a:rPr lang="en-US" sz="2200" b="1" dirty="0"/>
              <a:t> on the day of the assembly when you said, "Let us not hear the voice of the Lord our God nor see this great fire anymore, or we will die.“ </a:t>
            </a:r>
            <a:r>
              <a:rPr lang="en-US" sz="2200" b="1" baseline="30000" dirty="0"/>
              <a:t>17</a:t>
            </a:r>
            <a:r>
              <a:rPr lang="en-US" sz="2200" b="1" dirty="0"/>
              <a:t>The Lord said to me: "What they say is good. </a:t>
            </a:r>
            <a:r>
              <a:rPr lang="en-US" sz="2200" b="1" baseline="30000" dirty="0"/>
              <a:t>18</a:t>
            </a:r>
            <a:r>
              <a:rPr lang="en-US" sz="2200" b="1" dirty="0"/>
              <a:t> I will raise up for them a prophet </a:t>
            </a:r>
            <a:r>
              <a:rPr lang="en-US" sz="2200" b="1" i="1" dirty="0"/>
              <a:t>like you from among their brothers</a:t>
            </a:r>
            <a:r>
              <a:rPr lang="en-US" sz="2200" b="1" dirty="0"/>
              <a:t>; I will put my words in his mouth, and he will tell them everything I command him.</a:t>
            </a:r>
          </a:p>
        </p:txBody>
      </p:sp>
    </p:spTree>
    <p:extLst>
      <p:ext uri="{BB962C8B-B14F-4D97-AF65-F5344CB8AC3E}">
        <p14:creationId xmlns:p14="http://schemas.microsoft.com/office/powerpoint/2010/main" val="31368041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2"/>
          <p:cNvSpPr>
            <a:spLocks noGrp="1" noChangeArrowheads="1"/>
          </p:cNvSpPr>
          <p:nvPr>
            <p:ph type="title"/>
          </p:nvPr>
        </p:nvSpPr>
        <p:spPr>
          <a:xfrm>
            <a:off x="2209800" y="381000"/>
            <a:ext cx="7772400" cy="1371600"/>
          </a:xfrm>
        </p:spPr>
        <p:txBody>
          <a:bodyPr/>
          <a:lstStyle/>
          <a:p>
            <a:r>
              <a:rPr lang="en-US" sz="3700" b="1">
                <a:solidFill>
                  <a:srgbClr val="FFFF00"/>
                </a:solidFill>
              </a:rPr>
              <a:t>Purported Prophecies (I)</a:t>
            </a:r>
            <a:endParaRPr lang="en-US" sz="2800">
              <a:solidFill>
                <a:srgbClr val="FFFF00"/>
              </a:solidFill>
            </a:endParaRPr>
          </a:p>
        </p:txBody>
      </p:sp>
      <p:sp>
        <p:nvSpPr>
          <p:cNvPr id="346115" name="Rectangle 3"/>
          <p:cNvSpPr>
            <a:spLocks noGrp="1" noChangeArrowheads="1"/>
          </p:cNvSpPr>
          <p:nvPr>
            <p:ph type="body" idx="1"/>
          </p:nvPr>
        </p:nvSpPr>
        <p:spPr>
          <a:xfrm>
            <a:off x="2209800" y="2057400"/>
            <a:ext cx="7772400" cy="4343400"/>
          </a:xfrm>
        </p:spPr>
        <p:txBody>
          <a:bodyPr/>
          <a:lstStyle/>
          <a:p>
            <a:pPr>
              <a:buFontTx/>
              <a:buNone/>
            </a:pPr>
            <a:r>
              <a:rPr lang="en-US" sz="2800" b="1" dirty="0" err="1">
                <a:solidFill>
                  <a:srgbClr val="FFFF00"/>
                </a:solidFill>
              </a:rPr>
              <a:t>Deut</a:t>
            </a:r>
            <a:r>
              <a:rPr lang="en-US" sz="2800" b="1" dirty="0">
                <a:solidFill>
                  <a:srgbClr val="FFFF00"/>
                </a:solidFill>
              </a:rPr>
              <a:t> 18:15-18</a:t>
            </a:r>
            <a:r>
              <a:rPr lang="en-US" sz="2800" b="1" dirty="0"/>
              <a:t>—“From among their brothers”</a:t>
            </a:r>
          </a:p>
          <a:p>
            <a:pPr>
              <a:buFontTx/>
              <a:buNone/>
            </a:pPr>
            <a:r>
              <a:rPr lang="en-US" sz="2800" b="1" dirty="0"/>
              <a:t>		Cf. </a:t>
            </a:r>
            <a:r>
              <a:rPr lang="en-US" sz="2800" b="1" dirty="0" err="1"/>
              <a:t>Deut</a:t>
            </a:r>
            <a:r>
              <a:rPr lang="en-US" sz="2800" b="1" dirty="0"/>
              <a:t> 17:15 (brother </a:t>
            </a:r>
            <a:r>
              <a:rPr lang="en-US" sz="2800" b="1" dirty="0">
                <a:sym typeface="Symbol" pitchFamily="18" charset="2"/>
              </a:rPr>
              <a:t> </a:t>
            </a:r>
            <a:r>
              <a:rPr lang="en-US" sz="2800" b="1" dirty="0"/>
              <a:t>foreigner)</a:t>
            </a:r>
          </a:p>
          <a:p>
            <a:pPr>
              <a:buFontTx/>
              <a:buNone/>
            </a:pPr>
            <a:r>
              <a:rPr lang="en-US" b="1" dirty="0" err="1">
                <a:solidFill>
                  <a:srgbClr val="FFFF00"/>
                </a:solidFill>
              </a:rPr>
              <a:t>Deut</a:t>
            </a:r>
            <a:r>
              <a:rPr lang="en-US" b="1" dirty="0">
                <a:solidFill>
                  <a:srgbClr val="FFFF00"/>
                </a:solidFill>
              </a:rPr>
              <a:t> 34:10</a:t>
            </a:r>
            <a:r>
              <a:rPr lang="en-US" b="1" dirty="0"/>
              <a:t>—“Since then no prophet has risen in Israel like Moses, whom the Lord knew face to face, who did all those miraculous signs and wonders the Lord sent him to do in Egypt” </a:t>
            </a:r>
          </a:p>
          <a:p>
            <a:pPr>
              <a:buFontTx/>
              <a:buNone/>
            </a:pPr>
            <a:r>
              <a:rPr lang="en-US" b="1" dirty="0"/>
              <a:t>Like Moses = miraculous signs and wonders, which Mohammed never did, but Jesus clearly did.</a:t>
            </a:r>
          </a:p>
          <a:p>
            <a:pPr>
              <a:buFontTx/>
              <a:buNone/>
            </a:pPr>
            <a:endParaRPr lang="en-US" sz="3400" b="1" dirty="0">
              <a:solidFill>
                <a:schemeClr val="bg1"/>
              </a:solidFill>
            </a:endParaRPr>
          </a:p>
        </p:txBody>
      </p:sp>
    </p:spTree>
    <p:extLst>
      <p:ext uri="{BB962C8B-B14F-4D97-AF65-F5344CB8AC3E}">
        <p14:creationId xmlns:p14="http://schemas.microsoft.com/office/powerpoint/2010/main" val="23856406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Grp="1" noChangeArrowheads="1"/>
          </p:cNvSpPr>
          <p:nvPr>
            <p:ph type="title"/>
          </p:nvPr>
        </p:nvSpPr>
        <p:spPr>
          <a:xfrm>
            <a:off x="2209800" y="533400"/>
            <a:ext cx="7772400" cy="990600"/>
          </a:xfrm>
        </p:spPr>
        <p:txBody>
          <a:bodyPr/>
          <a:lstStyle/>
          <a:p>
            <a:r>
              <a:rPr lang="en-US" sz="3700" b="1">
                <a:solidFill>
                  <a:srgbClr val="FFFF00"/>
                </a:solidFill>
              </a:rPr>
              <a:t>Purported Prophecies (III)</a:t>
            </a:r>
            <a:endParaRPr lang="en-US" sz="2800">
              <a:solidFill>
                <a:srgbClr val="FFFF00"/>
              </a:solidFill>
            </a:endParaRPr>
          </a:p>
        </p:txBody>
      </p:sp>
      <p:sp>
        <p:nvSpPr>
          <p:cNvPr id="350211" name="Rectangle 3"/>
          <p:cNvSpPr>
            <a:spLocks noGrp="1" noChangeArrowheads="1"/>
          </p:cNvSpPr>
          <p:nvPr>
            <p:ph type="body" idx="1"/>
          </p:nvPr>
        </p:nvSpPr>
        <p:spPr>
          <a:xfrm>
            <a:off x="2209800" y="1447800"/>
            <a:ext cx="7772400" cy="4953000"/>
          </a:xfrm>
        </p:spPr>
        <p:txBody>
          <a:bodyPr>
            <a:normAutofit lnSpcReduction="10000"/>
          </a:bodyPr>
          <a:lstStyle/>
          <a:p>
            <a:pPr>
              <a:buFontTx/>
              <a:buNone/>
            </a:pPr>
            <a:r>
              <a:rPr lang="en-US" sz="2200" b="1" dirty="0" err="1">
                <a:solidFill>
                  <a:srgbClr val="FFFF00"/>
                </a:solidFill>
              </a:rPr>
              <a:t>Deut</a:t>
            </a:r>
            <a:r>
              <a:rPr lang="en-US" sz="2200" b="1" dirty="0">
                <a:solidFill>
                  <a:srgbClr val="FFFF00"/>
                </a:solidFill>
              </a:rPr>
              <a:t> 33:1-2 </a:t>
            </a:r>
            <a:r>
              <a:rPr lang="en-US" sz="2200" b="1" dirty="0"/>
              <a:t>This is the blessing that Moses the man of God pronounced on the Israelites before his death. </a:t>
            </a:r>
            <a:r>
              <a:rPr lang="en-US" sz="2200" b="1" baseline="30000" dirty="0"/>
              <a:t>2</a:t>
            </a:r>
            <a:r>
              <a:rPr lang="en-US" sz="2200" b="1" dirty="0"/>
              <a:t> He said:</a:t>
            </a:r>
          </a:p>
          <a:p>
            <a:pPr>
              <a:buFontTx/>
              <a:buNone/>
            </a:pPr>
            <a:r>
              <a:rPr lang="en-US" sz="2200" b="1" dirty="0"/>
              <a:t> 	“The LORD came from Sinai</a:t>
            </a:r>
          </a:p>
          <a:p>
            <a:pPr>
              <a:buFontTx/>
              <a:buNone/>
            </a:pPr>
            <a:r>
              <a:rPr lang="en-US" sz="2200" b="1" dirty="0"/>
              <a:t>    		and dawned over them from </a:t>
            </a:r>
            <a:r>
              <a:rPr lang="en-US" sz="2200" b="1" dirty="0" err="1"/>
              <a:t>Seir</a:t>
            </a:r>
            <a:r>
              <a:rPr lang="en-US" sz="2200" b="1" dirty="0"/>
              <a:t>;</a:t>
            </a:r>
          </a:p>
          <a:p>
            <a:pPr>
              <a:buFontTx/>
              <a:buNone/>
            </a:pPr>
            <a:r>
              <a:rPr lang="en-US" sz="2200" b="1" dirty="0"/>
              <a:t>    		he shone forth from Mount </a:t>
            </a:r>
            <a:r>
              <a:rPr lang="en-US" sz="2200" b="1" dirty="0" err="1"/>
              <a:t>Paran</a:t>
            </a:r>
            <a:r>
              <a:rPr lang="en-US" sz="2200" b="1" dirty="0"/>
              <a:t>.</a:t>
            </a:r>
          </a:p>
          <a:p>
            <a:pPr>
              <a:buFontTx/>
              <a:buNone/>
            </a:pPr>
            <a:r>
              <a:rPr lang="en-US" sz="2200" b="1" dirty="0"/>
              <a:t>  	He came with myriads of holy ones</a:t>
            </a:r>
          </a:p>
          <a:p>
            <a:pPr>
              <a:buFontTx/>
              <a:buNone/>
            </a:pPr>
            <a:r>
              <a:rPr lang="en-US" sz="2200" b="1" dirty="0"/>
              <a:t>    		from the south, from his mountain slopes.” </a:t>
            </a:r>
          </a:p>
          <a:p>
            <a:pPr>
              <a:buFontTx/>
              <a:buNone/>
            </a:pPr>
            <a:endParaRPr lang="en-US" sz="2200" b="1" dirty="0"/>
          </a:p>
          <a:p>
            <a:pPr>
              <a:buFontTx/>
              <a:buNone/>
            </a:pPr>
            <a:r>
              <a:rPr lang="en-US" sz="2200" b="1" dirty="0"/>
              <a:t>	Muslims claim:	Sinai = Moses</a:t>
            </a:r>
          </a:p>
          <a:p>
            <a:pPr>
              <a:buFontTx/>
              <a:buNone/>
            </a:pPr>
            <a:r>
              <a:rPr lang="en-US" sz="2200" b="1" dirty="0"/>
              <a:t>		 		</a:t>
            </a:r>
            <a:r>
              <a:rPr lang="en-US" sz="2200" b="1" dirty="0" err="1"/>
              <a:t>Seir</a:t>
            </a:r>
            <a:r>
              <a:rPr lang="en-US" sz="2200" b="1" dirty="0"/>
              <a:t> = Jesus</a:t>
            </a:r>
          </a:p>
          <a:p>
            <a:pPr>
              <a:buFontTx/>
              <a:buNone/>
            </a:pPr>
            <a:r>
              <a:rPr lang="en-US" sz="2200" b="1" dirty="0"/>
              <a:t>				</a:t>
            </a:r>
            <a:r>
              <a:rPr lang="en-US" sz="2200" b="1" dirty="0" err="1"/>
              <a:t>Paran</a:t>
            </a:r>
            <a:r>
              <a:rPr lang="en-US" sz="2200" b="1" dirty="0"/>
              <a:t> = Mohammed</a:t>
            </a:r>
          </a:p>
          <a:p>
            <a:pPr>
              <a:buFontTx/>
              <a:buNone/>
            </a:pPr>
            <a:r>
              <a:rPr lang="en-US" sz="2200" b="1" dirty="0"/>
              <a:t>	</a:t>
            </a:r>
            <a:r>
              <a:rPr lang="en-US" sz="2200" b="1" dirty="0" err="1"/>
              <a:t>Paran</a:t>
            </a:r>
            <a:r>
              <a:rPr lang="en-US" sz="2200" b="1" dirty="0"/>
              <a:t> is nowhere near Mecca (</a:t>
            </a:r>
            <a:r>
              <a:rPr lang="en-US" sz="2200" b="1" dirty="0" err="1"/>
              <a:t>Hab</a:t>
            </a:r>
            <a:r>
              <a:rPr lang="en-US" sz="2200" b="1" dirty="0"/>
              <a:t> 3:3)</a:t>
            </a:r>
          </a:p>
          <a:p>
            <a:pPr>
              <a:buFontTx/>
              <a:buNone/>
            </a:pPr>
            <a:endParaRPr lang="en-US" sz="2200" b="1" dirty="0">
              <a:solidFill>
                <a:schemeClr val="bg1"/>
              </a:solidFill>
            </a:endParaRPr>
          </a:p>
          <a:p>
            <a:pPr>
              <a:buFontTx/>
              <a:buNone/>
            </a:pPr>
            <a:endParaRPr lang="en-US" sz="2200" b="1" dirty="0">
              <a:solidFill>
                <a:schemeClr val="bg1"/>
              </a:solidFill>
            </a:endParaRPr>
          </a:p>
        </p:txBody>
      </p:sp>
    </p:spTree>
    <p:extLst>
      <p:ext uri="{BB962C8B-B14F-4D97-AF65-F5344CB8AC3E}">
        <p14:creationId xmlns:p14="http://schemas.microsoft.com/office/powerpoint/2010/main" val="15589071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a:xfrm>
            <a:off x="2209800" y="381000"/>
            <a:ext cx="7772400" cy="1371600"/>
          </a:xfrm>
        </p:spPr>
        <p:txBody>
          <a:bodyPr/>
          <a:lstStyle/>
          <a:p>
            <a:r>
              <a:rPr lang="en-US" sz="3700" b="1">
                <a:solidFill>
                  <a:srgbClr val="FFFF00"/>
                </a:solidFill>
              </a:rPr>
              <a:t>	 Purported Prophecies  (III)</a:t>
            </a:r>
            <a:r>
              <a:rPr lang="en-US" sz="2800" b="1">
                <a:solidFill>
                  <a:srgbClr val="FFFF00"/>
                </a:solidFill>
              </a:rPr>
              <a:t>	</a:t>
            </a:r>
            <a:r>
              <a:rPr lang="en-US" sz="2800">
                <a:solidFill>
                  <a:srgbClr val="FFFF00"/>
                </a:solidFill>
              </a:rPr>
              <a:t>	</a:t>
            </a:r>
          </a:p>
        </p:txBody>
      </p:sp>
      <p:sp>
        <p:nvSpPr>
          <p:cNvPr id="348163" name="Rectangle 3"/>
          <p:cNvSpPr>
            <a:spLocks noGrp="1" noChangeArrowheads="1"/>
          </p:cNvSpPr>
          <p:nvPr>
            <p:ph type="body" idx="1"/>
          </p:nvPr>
        </p:nvSpPr>
        <p:spPr>
          <a:xfrm>
            <a:off x="2209800" y="1371600"/>
            <a:ext cx="7772400" cy="5105400"/>
          </a:xfrm>
        </p:spPr>
        <p:txBody>
          <a:bodyPr>
            <a:normAutofit lnSpcReduction="10000"/>
          </a:bodyPr>
          <a:lstStyle/>
          <a:p>
            <a:pPr>
              <a:buFontTx/>
              <a:buNone/>
            </a:pPr>
            <a:r>
              <a:rPr lang="en-US" b="1" dirty="0">
                <a:solidFill>
                  <a:srgbClr val="FFFF00"/>
                </a:solidFill>
              </a:rPr>
              <a:t>Isa 21:7  </a:t>
            </a:r>
            <a:r>
              <a:rPr lang="en-US" b="1" dirty="0"/>
              <a:t>when he sees…riders on donkeys or riders on camels, let him be fully alert” </a:t>
            </a:r>
          </a:p>
          <a:p>
            <a:pPr>
              <a:buFontTx/>
              <a:buNone/>
            </a:pPr>
            <a:r>
              <a:rPr lang="en-US" b="1" dirty="0"/>
              <a:t>	Muslim claim:  riders on donkeys = Jesus, riders on camels = Mohammed. Context: fall of Babylon!</a:t>
            </a:r>
          </a:p>
          <a:p>
            <a:pPr>
              <a:buFontTx/>
              <a:buNone/>
            </a:pPr>
            <a:endParaRPr lang="en-US" b="1" dirty="0">
              <a:solidFill>
                <a:srgbClr val="FFFF00"/>
              </a:solidFill>
            </a:endParaRPr>
          </a:p>
          <a:p>
            <a:pPr>
              <a:buFontTx/>
              <a:buNone/>
            </a:pPr>
            <a:r>
              <a:rPr lang="en-US" b="1" dirty="0" err="1">
                <a:solidFill>
                  <a:srgbClr val="FFFF00"/>
                </a:solidFill>
              </a:rPr>
              <a:t>Jn</a:t>
            </a:r>
            <a:r>
              <a:rPr lang="en-US" b="1" dirty="0">
                <a:solidFill>
                  <a:srgbClr val="FFFF00"/>
                </a:solidFill>
              </a:rPr>
              <a:t> 14:16</a:t>
            </a:r>
            <a:r>
              <a:rPr lang="en-US" b="1" dirty="0">
                <a:solidFill>
                  <a:schemeClr val="bg1"/>
                </a:solidFill>
              </a:rPr>
              <a:t>  </a:t>
            </a:r>
            <a:r>
              <a:rPr lang="en-US" b="1" dirty="0" err="1"/>
              <a:t>parakletos</a:t>
            </a:r>
            <a:r>
              <a:rPr lang="en-US" b="1" dirty="0"/>
              <a:t> </a:t>
            </a:r>
            <a:r>
              <a:rPr lang="en-US" b="1" dirty="0">
                <a:sym typeface="Wingdings" pitchFamily="2" charset="2"/>
              </a:rPr>
              <a:t> </a:t>
            </a:r>
            <a:r>
              <a:rPr lang="en-US" b="1" dirty="0" err="1">
                <a:sym typeface="Wingdings" pitchFamily="2" charset="2"/>
              </a:rPr>
              <a:t>periclytos</a:t>
            </a:r>
            <a:r>
              <a:rPr lang="en-US" b="1" dirty="0">
                <a:sym typeface="Wingdings" pitchFamily="2" charset="2"/>
              </a:rPr>
              <a:t> (praised one)—without any MS supp. Moreover, 14:26 shows the helper is </a:t>
            </a:r>
            <a:r>
              <a:rPr lang="en-US" b="1" i="1" dirty="0">
                <a:sym typeface="Wingdings" pitchFamily="2" charset="2"/>
              </a:rPr>
              <a:t>the Spirit. </a:t>
            </a:r>
            <a:r>
              <a:rPr lang="en-US" b="1" dirty="0" err="1"/>
              <a:t>Jn</a:t>
            </a:r>
            <a:r>
              <a:rPr lang="en-US" b="1" dirty="0"/>
              <a:t> 16—The helper to abide forever. (M is dead.) 14:26—Helper to be sent in Jesus’ name; but no Muslim would allow this! Besides, Acts 1:5—helper to come in not many days – not in the 7</a:t>
            </a:r>
            <a:r>
              <a:rPr lang="en-US" b="1" baseline="30000" dirty="0"/>
              <a:t>th</a:t>
            </a:r>
            <a:r>
              <a:rPr lang="en-US" b="1" dirty="0"/>
              <a:t> century!</a:t>
            </a:r>
          </a:p>
        </p:txBody>
      </p:sp>
    </p:spTree>
    <p:extLst>
      <p:ext uri="{BB962C8B-B14F-4D97-AF65-F5344CB8AC3E}">
        <p14:creationId xmlns:p14="http://schemas.microsoft.com/office/powerpoint/2010/main" val="328251840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057400"/>
            <a:ext cx="8229600" cy="4038600"/>
          </a:xfrm>
        </p:spPr>
        <p:txBody>
          <a:bodyPr/>
          <a:lstStyle/>
          <a:p>
            <a:r>
              <a:rPr lang="en-US" b="1" dirty="0"/>
              <a:t>Prophecies in Bible fulfilled by the Bab or </a:t>
            </a:r>
            <a:r>
              <a:rPr lang="en-US" b="1" dirty="0" err="1"/>
              <a:t>Baha</a:t>
            </a:r>
            <a:r>
              <a:rPr lang="en-US" b="1" dirty="0"/>
              <a:t> </a:t>
            </a:r>
            <a:r>
              <a:rPr lang="en-US" b="1" dirty="0" err="1"/>
              <a:t>Ullah</a:t>
            </a:r>
            <a:r>
              <a:rPr lang="en-US" b="1" dirty="0"/>
              <a:t>?</a:t>
            </a:r>
          </a:p>
          <a:p>
            <a:pPr lvl="1"/>
            <a:r>
              <a:rPr lang="en-US" b="1" dirty="0"/>
              <a:t>Dan 8:13-14, Revelation 11:3, Rev 12:1</a:t>
            </a:r>
          </a:p>
          <a:p>
            <a:pPr lvl="1"/>
            <a:endParaRPr lang="en-US" b="1" dirty="0"/>
          </a:p>
          <a:p>
            <a:r>
              <a:rPr lang="en-US" b="1" dirty="0"/>
              <a:t>Prophecies of </a:t>
            </a:r>
            <a:r>
              <a:rPr lang="en-US" b="1" dirty="0" err="1"/>
              <a:t>Baha</a:t>
            </a:r>
            <a:r>
              <a:rPr lang="en-US" b="1" dirty="0"/>
              <a:t> </a:t>
            </a:r>
            <a:r>
              <a:rPr lang="en-US" b="1" dirty="0" err="1"/>
              <a:t>Ullah</a:t>
            </a:r>
            <a:r>
              <a:rPr lang="en-US" b="1" dirty="0"/>
              <a:t> fulfilled?</a:t>
            </a:r>
          </a:p>
          <a:p>
            <a:pPr lvl="1"/>
            <a:r>
              <a:rPr lang="en-US" b="1" dirty="0"/>
              <a:t>Ottoman Empire to fall apart</a:t>
            </a:r>
          </a:p>
          <a:p>
            <a:pPr lvl="1"/>
            <a:r>
              <a:rPr lang="en-US" b="1" dirty="0"/>
              <a:t>Demise of Abdul Aziz</a:t>
            </a:r>
          </a:p>
          <a:p>
            <a:pPr lvl="1"/>
            <a:r>
              <a:rPr lang="en-US" b="1" dirty="0"/>
              <a:t>Ali Pasha will lose his position as vizier</a:t>
            </a:r>
          </a:p>
        </p:txBody>
      </p:sp>
      <p:sp>
        <p:nvSpPr>
          <p:cNvPr id="3" name="Title 2"/>
          <p:cNvSpPr>
            <a:spLocks noGrp="1"/>
          </p:cNvSpPr>
          <p:nvPr>
            <p:ph type="title"/>
          </p:nvPr>
        </p:nvSpPr>
        <p:spPr/>
        <p:txBody>
          <a:bodyPr>
            <a:normAutofit/>
          </a:bodyPr>
          <a:lstStyle/>
          <a:p>
            <a:pPr algn="ctr"/>
            <a:r>
              <a:rPr lang="en-US" sz="3200" b="1" dirty="0" err="1">
                <a:solidFill>
                  <a:srgbClr val="FFFF00"/>
                </a:solidFill>
              </a:rPr>
              <a:t>Bahai</a:t>
            </a:r>
            <a:r>
              <a:rPr lang="en-US" sz="3200" b="1" dirty="0">
                <a:solidFill>
                  <a:srgbClr val="FFFF00"/>
                </a:solidFill>
              </a:rPr>
              <a:t> Scriptures inspired?</a:t>
            </a:r>
          </a:p>
        </p:txBody>
      </p:sp>
    </p:spTree>
    <p:extLst>
      <p:ext uri="{BB962C8B-B14F-4D97-AF65-F5344CB8AC3E}">
        <p14:creationId xmlns:p14="http://schemas.microsoft.com/office/powerpoint/2010/main" val="282945877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1981200" y="277814"/>
            <a:ext cx="8229600" cy="714375"/>
          </a:xfrm>
        </p:spPr>
        <p:txBody>
          <a:bodyPr anchorCtr="0"/>
          <a:lstStyle/>
          <a:p>
            <a:pPr eaLnBrk="1" hangingPunct="1">
              <a:defRPr/>
            </a:pPr>
            <a:r>
              <a:rPr lang="en-US" sz="2800" b="1"/>
              <a:t>Scriptures of Hinduism</a:t>
            </a:r>
          </a:p>
        </p:txBody>
      </p:sp>
      <p:sp>
        <p:nvSpPr>
          <p:cNvPr id="17411" name="Rectangle 3"/>
          <p:cNvSpPr>
            <a:spLocks noGrp="1" noChangeArrowheads="1"/>
          </p:cNvSpPr>
          <p:nvPr>
            <p:ph type="body" idx="4294967295"/>
          </p:nvPr>
        </p:nvSpPr>
        <p:spPr>
          <a:xfrm>
            <a:off x="1981200" y="1066800"/>
            <a:ext cx="8229600" cy="5486400"/>
          </a:xfrm>
        </p:spPr>
        <p:txBody>
          <a:bodyPr/>
          <a:lstStyle/>
          <a:p>
            <a:pPr eaLnBrk="1" hangingPunct="1">
              <a:defRPr/>
            </a:pPr>
            <a:r>
              <a:rPr lang="en-US" sz="2000" b="1"/>
              <a:t>Vedas  Poems. Ritualistic, priestly.  1500-1000  BC.  Especially the Rig Veda.  Include the Brahmanas.</a:t>
            </a:r>
          </a:p>
          <a:p>
            <a:pPr eaLnBrk="1" hangingPunct="1">
              <a:defRPr/>
            </a:pPr>
            <a:endParaRPr lang="en-US" sz="2000" b="1"/>
          </a:p>
          <a:p>
            <a:pPr eaLnBrk="1" hangingPunct="1">
              <a:defRPr/>
            </a:pPr>
            <a:r>
              <a:rPr lang="en-US" sz="2000" b="1"/>
              <a:t>Upanishads  Highly philosophical essays about brahman, atman, transmigration of atman, karma and so forth.  800-600 BC.</a:t>
            </a:r>
          </a:p>
          <a:p>
            <a:pPr eaLnBrk="1" hangingPunct="1">
              <a:defRPr/>
            </a:pPr>
            <a:endParaRPr lang="en-US" sz="2000" b="1"/>
          </a:p>
          <a:p>
            <a:pPr eaLnBrk="1" hangingPunct="1">
              <a:defRPr/>
            </a:pPr>
            <a:r>
              <a:rPr lang="en-US" sz="2000" b="1"/>
              <a:t>Epics (Ramayana, Mahabarata, Bhagavad Gita)  Mythic adventures of Rama, Krishna and others. </a:t>
            </a:r>
          </a:p>
          <a:p>
            <a:pPr eaLnBrk="1" hangingPunct="1">
              <a:defRPr/>
            </a:pPr>
            <a:endParaRPr lang="en-US" sz="2000" b="1"/>
          </a:p>
          <a:p>
            <a:pPr eaLnBrk="1" hangingPunct="1">
              <a:defRPr/>
            </a:pPr>
            <a:r>
              <a:rPr lang="en-US" sz="2000" b="1"/>
              <a:t>Puranas   Largely local legends, myths, many local deities.   AD 400-1000.  This is the “scripture” of most local Hindus.</a:t>
            </a:r>
          </a:p>
          <a:p>
            <a:pPr eaLnBrk="1" hangingPunct="1">
              <a:defRPr/>
            </a:pPr>
            <a:endParaRPr lang="en-US" sz="2000" b="1"/>
          </a:p>
          <a:p>
            <a:pPr eaLnBrk="1" hangingPunct="1">
              <a:defRPr/>
            </a:pPr>
            <a:r>
              <a:rPr lang="en-US" sz="2000" b="1"/>
              <a:t>Tantras   Religious discussions/teachings.</a:t>
            </a:r>
          </a:p>
          <a:p>
            <a:pPr eaLnBrk="1" hangingPunct="1">
              <a:defRPr/>
            </a:pPr>
            <a:endParaRPr lang="en-US" sz="2400" b="1"/>
          </a:p>
        </p:txBody>
      </p:sp>
    </p:spTree>
    <p:extLst>
      <p:ext uri="{BB962C8B-B14F-4D97-AF65-F5344CB8AC3E}">
        <p14:creationId xmlns:p14="http://schemas.microsoft.com/office/powerpoint/2010/main" val="416948740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b="1" dirty="0"/>
              <a:t>Hindu Scriptures  Inspired and Reliable?</a:t>
            </a:r>
          </a:p>
        </p:txBody>
      </p:sp>
      <p:sp>
        <p:nvSpPr>
          <p:cNvPr id="3" name="Content Placeholder 2"/>
          <p:cNvSpPr>
            <a:spLocks noGrp="1"/>
          </p:cNvSpPr>
          <p:nvPr>
            <p:ph idx="1"/>
          </p:nvPr>
        </p:nvSpPr>
        <p:spPr>
          <a:xfrm>
            <a:off x="1981200" y="1905000"/>
            <a:ext cx="8229600" cy="4191000"/>
          </a:xfrm>
        </p:spPr>
        <p:txBody>
          <a:bodyPr/>
          <a:lstStyle/>
          <a:p>
            <a:r>
              <a:rPr lang="en-US" dirty="0"/>
              <a:t>Written down 500 BC.  Oldest manuscripts of the Rig Veda AD 1300.  Nearly 3000 years after it was written.</a:t>
            </a:r>
          </a:p>
          <a:p>
            <a:endParaRPr lang="en-US" dirty="0"/>
          </a:p>
          <a:p>
            <a:r>
              <a:rPr lang="en-US" dirty="0"/>
              <a:t>Scriptures self-contradictory.</a:t>
            </a:r>
          </a:p>
          <a:p>
            <a:endParaRPr lang="en-US" dirty="0"/>
          </a:p>
          <a:p>
            <a:r>
              <a:rPr lang="en-US" dirty="0"/>
              <a:t>Does anyone actually consider these scriptures inspired in the sense Christians defend the Bible?</a:t>
            </a:r>
          </a:p>
        </p:txBody>
      </p:sp>
    </p:spTree>
    <p:extLst>
      <p:ext uri="{BB962C8B-B14F-4D97-AF65-F5344CB8AC3E}">
        <p14:creationId xmlns:p14="http://schemas.microsoft.com/office/powerpoint/2010/main" val="3657373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textual variants?</a:t>
            </a:r>
          </a:p>
        </p:txBody>
      </p:sp>
      <p:graphicFrame>
        <p:nvGraphicFramePr>
          <p:cNvPr id="4" name="Content Placeholder 3"/>
          <p:cNvGraphicFramePr>
            <a:graphicFrameLocks noGrp="1"/>
          </p:cNvGraphicFramePr>
          <p:nvPr>
            <p:ph idx="1"/>
          </p:nvPr>
        </p:nvGraphicFramePr>
        <p:xfrm>
          <a:off x="1981200" y="1600200"/>
          <a:ext cx="76200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117492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752600"/>
            <a:ext cx="8229600" cy="4343400"/>
          </a:xfrm>
        </p:spPr>
        <p:txBody>
          <a:bodyPr/>
          <a:lstStyle/>
          <a:p>
            <a:r>
              <a:rPr lang="en-US" dirty="0"/>
              <a:t>No universal canon.</a:t>
            </a:r>
          </a:p>
          <a:p>
            <a:endParaRPr lang="en-US" dirty="0"/>
          </a:p>
          <a:p>
            <a:r>
              <a:rPr lang="en-US" dirty="0" err="1"/>
              <a:t>Pali</a:t>
            </a:r>
            <a:r>
              <a:rPr lang="en-US" dirty="0"/>
              <a:t> Canon:  </a:t>
            </a:r>
            <a:r>
              <a:rPr lang="en-US" dirty="0" err="1"/>
              <a:t>Tripitaka</a:t>
            </a:r>
            <a:r>
              <a:rPr lang="en-US" dirty="0"/>
              <a:t>.  Collected AD 400.</a:t>
            </a:r>
          </a:p>
          <a:p>
            <a:endParaRPr lang="en-US" dirty="0"/>
          </a:p>
          <a:p>
            <a:r>
              <a:rPr lang="en-US" dirty="0"/>
              <a:t>Oral tradition from 500 BC until 100 BC.</a:t>
            </a:r>
          </a:p>
          <a:p>
            <a:endParaRPr lang="en-US" dirty="0"/>
          </a:p>
          <a:p>
            <a:r>
              <a:rPr lang="en-US" dirty="0"/>
              <a:t>Oldest manuscripts AD 100.</a:t>
            </a:r>
          </a:p>
          <a:p>
            <a:endParaRPr lang="en-US" dirty="0"/>
          </a:p>
          <a:p>
            <a:endParaRPr lang="en-US" dirty="0"/>
          </a:p>
        </p:txBody>
      </p:sp>
      <p:sp>
        <p:nvSpPr>
          <p:cNvPr id="3" name="Title 2"/>
          <p:cNvSpPr>
            <a:spLocks noGrp="1"/>
          </p:cNvSpPr>
          <p:nvPr>
            <p:ph type="title"/>
          </p:nvPr>
        </p:nvSpPr>
        <p:spPr/>
        <p:txBody>
          <a:bodyPr>
            <a:normAutofit/>
          </a:bodyPr>
          <a:lstStyle/>
          <a:p>
            <a:pPr algn="ctr"/>
            <a:r>
              <a:rPr lang="en-US" sz="3200" b="1" dirty="0"/>
              <a:t>Buddhist Scriptures Inspired and Reliable?</a:t>
            </a:r>
          </a:p>
        </p:txBody>
      </p:sp>
    </p:spTree>
    <p:extLst>
      <p:ext uri="{BB962C8B-B14F-4D97-AF65-F5344CB8AC3E}">
        <p14:creationId xmlns:p14="http://schemas.microsoft.com/office/powerpoint/2010/main" val="427447055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bikeworldtravel.com/photo/ourphoto/india/DSCN18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52400"/>
            <a:ext cx="4978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4" descr="http://i.pbase.com/u20/dbh/small/9201264.2000051900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2338" y="3387726"/>
            <a:ext cx="4665662"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74993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http://upload.wikimedia.org/wikipedia/commons/thumb/2/2c/Tipitaka1.jpg/300px-Tipitaka1.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1752601"/>
            <a:ext cx="2857500" cy="37528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0" y="4038601"/>
            <a:ext cx="2667000" cy="461665"/>
          </a:xfrm>
          <a:prstGeom prst="rect">
            <a:avLst/>
          </a:prstGeom>
          <a:noFill/>
        </p:spPr>
        <p:txBody>
          <a:bodyPr wrap="square" rtlCol="0">
            <a:spAutoFit/>
          </a:bodyPr>
          <a:lstStyle/>
          <a:p>
            <a:r>
              <a:rPr lang="en-US" sz="2400" b="1" dirty="0">
                <a:solidFill>
                  <a:prstClr val="white"/>
                </a:solidFill>
                <a:latin typeface="Constantia"/>
              </a:rPr>
              <a:t>Thai </a:t>
            </a:r>
            <a:r>
              <a:rPr lang="en-US" sz="2400" b="1" dirty="0" err="1">
                <a:solidFill>
                  <a:prstClr val="white"/>
                </a:solidFill>
                <a:latin typeface="Constantia"/>
              </a:rPr>
              <a:t>Pali</a:t>
            </a:r>
            <a:r>
              <a:rPr lang="en-US" sz="2400" b="1" dirty="0">
                <a:solidFill>
                  <a:prstClr val="white"/>
                </a:solidFill>
                <a:latin typeface="Constantia"/>
              </a:rPr>
              <a:t> Canon</a:t>
            </a:r>
          </a:p>
        </p:txBody>
      </p:sp>
    </p:spTree>
    <p:extLst>
      <p:ext uri="{BB962C8B-B14F-4D97-AF65-F5344CB8AC3E}">
        <p14:creationId xmlns:p14="http://schemas.microsoft.com/office/powerpoint/2010/main" val="178598297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Bark text frag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1" y="2971801"/>
            <a:ext cx="2981325" cy="14478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83000" y="1981201"/>
            <a:ext cx="4394200" cy="461665"/>
          </a:xfrm>
          <a:prstGeom prst="rect">
            <a:avLst/>
          </a:prstGeom>
          <a:noFill/>
        </p:spPr>
        <p:txBody>
          <a:bodyPr wrap="square" rtlCol="0">
            <a:spAutoFit/>
          </a:bodyPr>
          <a:lstStyle/>
          <a:p>
            <a:r>
              <a:rPr lang="en-US" sz="2400" b="1" dirty="0">
                <a:solidFill>
                  <a:prstClr val="white"/>
                </a:solidFill>
                <a:latin typeface="Constantia"/>
              </a:rPr>
              <a:t>Oldest Buddhist Text AD 100</a:t>
            </a:r>
          </a:p>
        </p:txBody>
      </p:sp>
    </p:spTree>
    <p:extLst>
      <p:ext uri="{BB962C8B-B14F-4D97-AF65-F5344CB8AC3E}">
        <p14:creationId xmlns:p14="http://schemas.microsoft.com/office/powerpoint/2010/main" val="10964063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sz="3200" b="1"/>
              <a:t>Inspiration and Inerrancy</a:t>
            </a:r>
          </a:p>
        </p:txBody>
      </p:sp>
      <p:sp>
        <p:nvSpPr>
          <p:cNvPr id="101379" name="Rectangle 3"/>
          <p:cNvSpPr>
            <a:spLocks noGrp="1" noChangeArrowheads="1"/>
          </p:cNvSpPr>
          <p:nvPr>
            <p:ph type="body" idx="1"/>
          </p:nvPr>
        </p:nvSpPr>
        <p:spPr>
          <a:xfrm>
            <a:off x="1981200" y="1752601"/>
            <a:ext cx="8229600" cy="4525963"/>
          </a:xfrm>
        </p:spPr>
        <p:txBody>
          <a:bodyPr/>
          <a:lstStyle/>
          <a:p>
            <a:r>
              <a:rPr lang="en-US" sz="2400" b="1"/>
              <a:t>Inspiration:  Is the Bible inspired by God?</a:t>
            </a:r>
          </a:p>
          <a:p>
            <a:endParaRPr lang="en-US" sz="2400" b="1"/>
          </a:p>
          <a:p>
            <a:endParaRPr lang="en-US" sz="2400" b="1"/>
          </a:p>
          <a:p>
            <a:r>
              <a:rPr lang="en-US" sz="2400" b="1"/>
              <a:t>Inerrancy:  Is the Bible inerrant?</a:t>
            </a:r>
          </a:p>
        </p:txBody>
      </p:sp>
    </p:spTree>
    <p:extLst>
      <p:ext uri="{BB962C8B-B14F-4D97-AF65-F5344CB8AC3E}">
        <p14:creationId xmlns:p14="http://schemas.microsoft.com/office/powerpoint/2010/main" val="70148239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1761688" y="381000"/>
            <a:ext cx="8909108" cy="894127"/>
          </a:xfrm>
        </p:spPr>
        <p:txBody>
          <a:bodyPr>
            <a:normAutofit/>
          </a:bodyPr>
          <a:lstStyle/>
          <a:p>
            <a:pPr algn="ctr"/>
            <a:r>
              <a:rPr lang="en-US" sz="3200" b="1" dirty="0">
                <a:solidFill>
                  <a:srgbClr val="FFFF00"/>
                </a:solidFill>
              </a:rPr>
              <a:t>VIII.  Inspiration:  Is the Bible Inspired by God?</a:t>
            </a:r>
          </a:p>
        </p:txBody>
      </p:sp>
      <p:sp>
        <p:nvSpPr>
          <p:cNvPr id="125955" name="Rectangle 3"/>
          <p:cNvSpPr>
            <a:spLocks noGrp="1" noChangeArrowheads="1"/>
          </p:cNvSpPr>
          <p:nvPr>
            <p:ph type="body" idx="1"/>
          </p:nvPr>
        </p:nvSpPr>
        <p:spPr>
          <a:xfrm>
            <a:off x="1981200" y="1905000"/>
            <a:ext cx="8229600" cy="4191000"/>
          </a:xfrm>
        </p:spPr>
        <p:txBody>
          <a:bodyPr>
            <a:normAutofit lnSpcReduction="10000"/>
          </a:bodyPr>
          <a:lstStyle/>
          <a:p>
            <a:pPr>
              <a:lnSpc>
                <a:spcPct val="80000"/>
              </a:lnSpc>
            </a:pPr>
            <a:r>
              <a:rPr lang="en-US" sz="2800" b="1" dirty="0"/>
              <a:t>The entire Bible, although authored by men, is divinely and authoritatively the revelation of God.</a:t>
            </a:r>
          </a:p>
          <a:p>
            <a:pPr>
              <a:lnSpc>
                <a:spcPct val="80000"/>
              </a:lnSpc>
            </a:pPr>
            <a:endParaRPr lang="en-US" sz="2800" b="1" dirty="0"/>
          </a:p>
          <a:p>
            <a:pPr>
              <a:lnSpc>
                <a:spcPct val="80000"/>
              </a:lnSpc>
            </a:pPr>
            <a:r>
              <a:rPr lang="en-US" sz="2800" b="1" dirty="0"/>
              <a:t>2 Peter 1:19-21, 2 Tim 3:16, 1 </a:t>
            </a:r>
            <a:r>
              <a:rPr lang="en-US" sz="2800" b="1" dirty="0" err="1"/>
              <a:t>Thess</a:t>
            </a:r>
            <a:r>
              <a:rPr lang="en-US" sz="2800" b="1" dirty="0"/>
              <a:t> 2:13, 2 Peter 3:15-16</a:t>
            </a:r>
          </a:p>
          <a:p>
            <a:pPr>
              <a:lnSpc>
                <a:spcPct val="80000"/>
              </a:lnSpc>
            </a:pPr>
            <a:endParaRPr lang="en-US" sz="2800" b="1" dirty="0"/>
          </a:p>
          <a:p>
            <a:pPr>
              <a:lnSpc>
                <a:spcPct val="80000"/>
              </a:lnSpc>
            </a:pPr>
            <a:r>
              <a:rPr lang="en-US" sz="2800" b="1" dirty="0"/>
              <a:t>Is there such a thing as inspired opinion? (1 </a:t>
            </a:r>
            <a:r>
              <a:rPr lang="en-US" sz="2800" b="1" dirty="0" err="1"/>
              <a:t>Cor</a:t>
            </a:r>
            <a:r>
              <a:rPr lang="en-US" sz="2800" b="1" dirty="0"/>
              <a:t> 7:12  I, not the Lord)</a:t>
            </a:r>
          </a:p>
          <a:p>
            <a:pPr>
              <a:lnSpc>
                <a:spcPct val="80000"/>
              </a:lnSpc>
            </a:pPr>
            <a:endParaRPr lang="en-US" sz="2800" b="1" dirty="0"/>
          </a:p>
          <a:p>
            <a:pPr>
              <a:lnSpc>
                <a:spcPct val="80000"/>
              </a:lnSpc>
            </a:pPr>
            <a:r>
              <a:rPr lang="en-US" sz="2800" b="1" dirty="0"/>
              <a:t>What about John 9:31?  Is there inspired error?</a:t>
            </a:r>
          </a:p>
          <a:p>
            <a:pPr>
              <a:lnSpc>
                <a:spcPct val="80000"/>
              </a:lnSpc>
            </a:pPr>
            <a:endParaRPr lang="en-US" sz="2400" dirty="0"/>
          </a:p>
        </p:txBody>
      </p:sp>
    </p:spTree>
    <p:extLst>
      <p:ext uri="{BB962C8B-B14F-4D97-AF65-F5344CB8AC3E}">
        <p14:creationId xmlns:p14="http://schemas.microsoft.com/office/powerpoint/2010/main" val="12585267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76400"/>
            <a:ext cx="8229600" cy="4419600"/>
          </a:xfrm>
        </p:spPr>
        <p:txBody>
          <a:bodyPr/>
          <a:lstStyle/>
          <a:p>
            <a:r>
              <a:rPr lang="en-US" b="1" dirty="0"/>
              <a:t>Galatians 3:16  An argument based on singular vs. plural of a noun.</a:t>
            </a:r>
          </a:p>
          <a:p>
            <a:endParaRPr lang="en-US" b="1" dirty="0"/>
          </a:p>
          <a:p>
            <a:r>
              <a:rPr lang="en-US" b="1" dirty="0"/>
              <a:t>Luke 20:37-38   An argument based on tense of a verb.</a:t>
            </a:r>
          </a:p>
          <a:p>
            <a:endParaRPr lang="en-US" b="1" dirty="0"/>
          </a:p>
          <a:p>
            <a:r>
              <a:rPr lang="en-US" b="1" dirty="0"/>
              <a:t>Jesus and Paul clearly believed in verbal inspiration.</a:t>
            </a:r>
          </a:p>
        </p:txBody>
      </p:sp>
      <p:sp>
        <p:nvSpPr>
          <p:cNvPr id="3" name="Title 2"/>
          <p:cNvSpPr>
            <a:spLocks noGrp="1"/>
          </p:cNvSpPr>
          <p:nvPr>
            <p:ph type="title"/>
          </p:nvPr>
        </p:nvSpPr>
        <p:spPr>
          <a:xfrm>
            <a:off x="1981200" y="152400"/>
            <a:ext cx="8229600" cy="914400"/>
          </a:xfrm>
        </p:spPr>
        <p:txBody>
          <a:bodyPr>
            <a:normAutofit/>
          </a:bodyPr>
          <a:lstStyle/>
          <a:p>
            <a:pPr algn="ctr"/>
            <a:r>
              <a:rPr lang="en-US" sz="3200" b="1" dirty="0"/>
              <a:t>Verbal Inspiration</a:t>
            </a:r>
          </a:p>
        </p:txBody>
      </p:sp>
    </p:spTree>
    <p:extLst>
      <p:ext uri="{BB962C8B-B14F-4D97-AF65-F5344CB8AC3E}">
        <p14:creationId xmlns:p14="http://schemas.microsoft.com/office/powerpoint/2010/main" val="380724407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No!   Translations are not inspired.</a:t>
            </a:r>
          </a:p>
          <a:p>
            <a:endParaRPr lang="en-US" b="1" dirty="0"/>
          </a:p>
          <a:p>
            <a:r>
              <a:rPr lang="en-US" b="1" dirty="0"/>
              <a:t>No!  Translations are made from uninspired copies.</a:t>
            </a:r>
          </a:p>
          <a:p>
            <a:endParaRPr lang="en-US" b="1" dirty="0"/>
          </a:p>
          <a:p>
            <a:r>
              <a:rPr lang="en-US" b="1" dirty="0">
                <a:solidFill>
                  <a:srgbClr val="FFFF00"/>
                </a:solidFill>
              </a:rPr>
              <a:t>The autographs (the original written letters/histories/proverbs, etc. are inspired.</a:t>
            </a:r>
          </a:p>
          <a:p>
            <a:endParaRPr lang="en-US" b="1" dirty="0"/>
          </a:p>
          <a:p>
            <a:r>
              <a:rPr lang="en-US" b="1" dirty="0"/>
              <a:t>Does uninspired copying affect our faith?</a:t>
            </a:r>
          </a:p>
        </p:txBody>
      </p:sp>
      <p:sp>
        <p:nvSpPr>
          <p:cNvPr id="3" name="Title 2"/>
          <p:cNvSpPr>
            <a:spLocks noGrp="1"/>
          </p:cNvSpPr>
          <p:nvPr>
            <p:ph type="title"/>
          </p:nvPr>
        </p:nvSpPr>
        <p:spPr/>
        <p:txBody>
          <a:bodyPr>
            <a:normAutofit/>
          </a:bodyPr>
          <a:lstStyle/>
          <a:p>
            <a:pPr algn="ctr"/>
            <a:r>
              <a:rPr lang="en-US" sz="3200" b="1" dirty="0"/>
              <a:t>Do we read inspired Scripture?</a:t>
            </a:r>
          </a:p>
        </p:txBody>
      </p:sp>
    </p:spTree>
    <p:extLst>
      <p:ext uri="{BB962C8B-B14F-4D97-AF65-F5344CB8AC3E}">
        <p14:creationId xmlns:p14="http://schemas.microsoft.com/office/powerpoint/2010/main" val="392406064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828800"/>
            <a:ext cx="8229600" cy="4267200"/>
          </a:xfrm>
        </p:spPr>
        <p:txBody>
          <a:bodyPr>
            <a:normAutofit/>
          </a:bodyPr>
          <a:lstStyle/>
          <a:p>
            <a:r>
              <a:rPr lang="en-US" sz="2400" b="1" dirty="0"/>
              <a:t>Can I prove Esther 3:4 is inspired?</a:t>
            </a:r>
          </a:p>
          <a:p>
            <a:endParaRPr lang="en-US" sz="2400" b="1" dirty="0"/>
          </a:p>
          <a:p>
            <a:r>
              <a:rPr lang="en-US" sz="2400" b="1" dirty="0"/>
              <a:t>Remember:  Do not oversell your evidence.</a:t>
            </a:r>
          </a:p>
          <a:p>
            <a:endParaRPr lang="en-US" sz="2400" b="1" dirty="0"/>
          </a:p>
          <a:p>
            <a:r>
              <a:rPr lang="en-US" sz="2400" b="1" dirty="0"/>
              <a:t>Also, do not undersell your evidence.</a:t>
            </a:r>
          </a:p>
          <a:p>
            <a:endParaRPr lang="en-US" sz="2400" b="1" dirty="0"/>
          </a:p>
        </p:txBody>
      </p:sp>
      <p:sp>
        <p:nvSpPr>
          <p:cNvPr id="3" name="Title 2"/>
          <p:cNvSpPr>
            <a:spLocks noGrp="1"/>
          </p:cNvSpPr>
          <p:nvPr>
            <p:ph type="title"/>
          </p:nvPr>
        </p:nvSpPr>
        <p:spPr>
          <a:xfrm>
            <a:off x="1981200" y="152400"/>
            <a:ext cx="8229600" cy="914400"/>
          </a:xfrm>
        </p:spPr>
        <p:txBody>
          <a:bodyPr>
            <a:normAutofit/>
          </a:bodyPr>
          <a:lstStyle/>
          <a:p>
            <a:pPr algn="ctr"/>
            <a:r>
              <a:rPr lang="en-US" sz="3200" b="1" dirty="0"/>
              <a:t>How Do We Know the Bible is Inspired?</a:t>
            </a:r>
          </a:p>
        </p:txBody>
      </p:sp>
    </p:spTree>
    <p:extLst>
      <p:ext uri="{BB962C8B-B14F-4D97-AF65-F5344CB8AC3E}">
        <p14:creationId xmlns:p14="http://schemas.microsoft.com/office/powerpoint/2010/main" val="126199642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371600"/>
            <a:ext cx="8229600" cy="4724400"/>
          </a:xfrm>
        </p:spPr>
        <p:txBody>
          <a:bodyPr>
            <a:normAutofit fontScale="92500" lnSpcReduction="10000"/>
          </a:bodyPr>
          <a:lstStyle/>
          <a:p>
            <a:pPr marL="0" indent="0">
              <a:buNone/>
            </a:pPr>
            <a:r>
              <a:rPr lang="en-US" b="1" dirty="0"/>
              <a:t>1. Historical Reliability.</a:t>
            </a:r>
          </a:p>
          <a:p>
            <a:pPr marL="0" indent="0">
              <a:buNone/>
            </a:pPr>
            <a:r>
              <a:rPr lang="en-US" b="1" dirty="0"/>
              <a:t>2. Fulfilled Prophecy.</a:t>
            </a:r>
          </a:p>
          <a:p>
            <a:pPr marL="0" indent="0">
              <a:buNone/>
            </a:pPr>
            <a:r>
              <a:rPr lang="en-US" b="1" dirty="0"/>
              <a:t>3. Fulfilled foreshadow and prefigure.  In the Bible, history itself becomes a prophecy!  (RFB p. 238-239 for examples)</a:t>
            </a:r>
          </a:p>
          <a:p>
            <a:pPr marL="0" indent="0">
              <a:buNone/>
            </a:pPr>
            <a:r>
              <a:rPr lang="en-US" b="1" dirty="0"/>
              <a:t>4. Consistency of doctrine and theology.</a:t>
            </a:r>
          </a:p>
          <a:p>
            <a:pPr marL="0" indent="0">
              <a:buNone/>
            </a:pPr>
            <a:r>
              <a:rPr lang="en-US" b="1" dirty="0"/>
              <a:t>5. Lack of contradiction.</a:t>
            </a:r>
          </a:p>
          <a:p>
            <a:pPr marL="0" indent="0">
              <a:buNone/>
            </a:pPr>
            <a:r>
              <a:rPr lang="en-US" b="1" dirty="0"/>
              <a:t>6. Scientific wisdom.</a:t>
            </a:r>
          </a:p>
          <a:p>
            <a:pPr marL="0" indent="0">
              <a:buNone/>
            </a:pPr>
            <a:r>
              <a:rPr lang="en-US" b="1" dirty="0"/>
              <a:t>7. Jesus believed it was inspired (Matt 15:6) and he did miracles and was resurrected from the dead.</a:t>
            </a:r>
          </a:p>
          <a:p>
            <a:pPr marL="0" indent="0">
              <a:buNone/>
            </a:pPr>
            <a:r>
              <a:rPr lang="en-US" b="1" dirty="0"/>
              <a:t>8. Quality of the text.  Ridiculously compact.  Genesis 1 philosophically dense.</a:t>
            </a:r>
          </a:p>
          <a:p>
            <a:endParaRPr lang="en-US" b="1" dirty="0"/>
          </a:p>
        </p:txBody>
      </p:sp>
      <p:sp>
        <p:nvSpPr>
          <p:cNvPr id="3" name="Title 2"/>
          <p:cNvSpPr>
            <a:spLocks noGrp="1"/>
          </p:cNvSpPr>
          <p:nvPr>
            <p:ph type="title"/>
          </p:nvPr>
        </p:nvSpPr>
        <p:spPr>
          <a:xfrm>
            <a:off x="1981200" y="152400"/>
            <a:ext cx="8229600" cy="914400"/>
          </a:xfrm>
        </p:spPr>
        <p:txBody>
          <a:bodyPr>
            <a:normAutofit/>
          </a:bodyPr>
          <a:lstStyle/>
          <a:p>
            <a:pPr algn="ctr"/>
            <a:r>
              <a:rPr lang="en-US" sz="3200" b="1" dirty="0"/>
              <a:t>Evidence of Biblical Inspiration</a:t>
            </a:r>
          </a:p>
        </p:txBody>
      </p:sp>
    </p:spTree>
    <p:extLst>
      <p:ext uri="{BB962C8B-B14F-4D97-AF65-F5344CB8AC3E}">
        <p14:creationId xmlns:p14="http://schemas.microsoft.com/office/powerpoint/2010/main" val="1190495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textual variants?</a:t>
            </a:r>
          </a:p>
        </p:txBody>
      </p:sp>
      <p:graphicFrame>
        <p:nvGraphicFramePr>
          <p:cNvPr id="4" name="Content Placeholder 3"/>
          <p:cNvGraphicFramePr>
            <a:graphicFrameLocks noGrp="1"/>
          </p:cNvGraphicFramePr>
          <p:nvPr>
            <p:ph idx="1"/>
          </p:nvPr>
        </p:nvGraphicFramePr>
        <p:xfrm>
          <a:off x="1981200" y="1600200"/>
          <a:ext cx="76200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734724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362200"/>
            <a:ext cx="8229600" cy="3733800"/>
          </a:xfrm>
        </p:spPr>
        <p:txBody>
          <a:bodyPr/>
          <a:lstStyle/>
          <a:p>
            <a:r>
              <a:rPr lang="en-US" sz="2800" b="1" dirty="0"/>
              <a:t>The preponderance of the evidence…       </a:t>
            </a:r>
            <a:r>
              <a:rPr lang="en-US" sz="2800" b="1" dirty="0">
                <a:solidFill>
                  <a:srgbClr val="FFFF00"/>
                </a:solidFill>
              </a:rPr>
              <a:t>What’s the most rational conclusion?</a:t>
            </a:r>
          </a:p>
          <a:p>
            <a:endParaRPr lang="en-US" sz="2800" b="1" dirty="0"/>
          </a:p>
          <a:p>
            <a:r>
              <a:rPr lang="en-US" sz="2800" b="1" dirty="0"/>
              <a:t>The rest is filled in by faith.</a:t>
            </a:r>
          </a:p>
          <a:p>
            <a:endParaRPr lang="en-US" dirty="0"/>
          </a:p>
        </p:txBody>
      </p:sp>
      <p:sp>
        <p:nvSpPr>
          <p:cNvPr id="3" name="Title 2"/>
          <p:cNvSpPr>
            <a:spLocks noGrp="1"/>
          </p:cNvSpPr>
          <p:nvPr>
            <p:ph type="title"/>
          </p:nvPr>
        </p:nvSpPr>
        <p:spPr>
          <a:xfrm>
            <a:off x="1761688" y="457200"/>
            <a:ext cx="8917496" cy="1195431"/>
          </a:xfrm>
        </p:spPr>
        <p:txBody>
          <a:bodyPr>
            <a:normAutofit/>
          </a:bodyPr>
          <a:lstStyle/>
          <a:p>
            <a:pPr algn="ctr"/>
            <a:r>
              <a:rPr lang="en-US" sz="3200" b="1" dirty="0"/>
              <a:t>Can I be confident the Bible is inspired by God?</a:t>
            </a:r>
          </a:p>
        </p:txBody>
      </p:sp>
    </p:spTree>
    <p:extLst>
      <p:ext uri="{BB962C8B-B14F-4D97-AF65-F5344CB8AC3E}">
        <p14:creationId xmlns:p14="http://schemas.microsoft.com/office/powerpoint/2010/main" val="31122991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981200" y="277814"/>
            <a:ext cx="8229600" cy="638175"/>
          </a:xfrm>
        </p:spPr>
        <p:txBody>
          <a:bodyPr/>
          <a:lstStyle/>
          <a:p>
            <a:r>
              <a:rPr lang="en-US" sz="3200" dirty="0"/>
              <a:t>IX.  Is the Bible Inerrant?</a:t>
            </a:r>
          </a:p>
        </p:txBody>
      </p:sp>
      <p:sp>
        <p:nvSpPr>
          <p:cNvPr id="128003" name="Rectangle 3"/>
          <p:cNvSpPr>
            <a:spLocks noGrp="1" noChangeArrowheads="1"/>
          </p:cNvSpPr>
          <p:nvPr>
            <p:ph type="body" idx="1"/>
          </p:nvPr>
        </p:nvSpPr>
        <p:spPr>
          <a:xfrm>
            <a:off x="1981200" y="1830388"/>
            <a:ext cx="8229600" cy="4341812"/>
          </a:xfrm>
        </p:spPr>
        <p:txBody>
          <a:bodyPr>
            <a:normAutofit/>
          </a:bodyPr>
          <a:lstStyle/>
          <a:p>
            <a:pPr lvl="1">
              <a:lnSpc>
                <a:spcPct val="90000"/>
              </a:lnSpc>
              <a:buFontTx/>
              <a:buNone/>
            </a:pPr>
            <a:r>
              <a:rPr lang="en-US" b="1" dirty="0"/>
              <a:t>Inerrant:  The Bible contains no errors whatsoever.  This is the standard fundamentalist view.</a:t>
            </a:r>
          </a:p>
          <a:p>
            <a:pPr lvl="1">
              <a:lnSpc>
                <a:spcPct val="90000"/>
              </a:lnSpc>
              <a:buFontTx/>
              <a:buNone/>
            </a:pPr>
            <a:endParaRPr lang="en-US" b="1" dirty="0"/>
          </a:p>
          <a:p>
            <a:pPr lvl="1">
              <a:lnSpc>
                <a:spcPct val="90000"/>
              </a:lnSpc>
              <a:buFontTx/>
              <a:buNone/>
            </a:pPr>
            <a:endParaRPr lang="en-US" b="1" dirty="0"/>
          </a:p>
          <a:p>
            <a:pPr lvl="1">
              <a:lnSpc>
                <a:spcPct val="90000"/>
              </a:lnSpc>
              <a:buFontTx/>
              <a:buNone/>
            </a:pPr>
            <a:r>
              <a:rPr lang="en-US" b="1" dirty="0"/>
              <a:t>Translation issues.  Translations are not perfect.</a:t>
            </a:r>
          </a:p>
          <a:p>
            <a:pPr lvl="1">
              <a:lnSpc>
                <a:spcPct val="90000"/>
              </a:lnSpc>
              <a:buFontTx/>
              <a:buNone/>
            </a:pPr>
            <a:endParaRPr lang="en-US" b="1" dirty="0"/>
          </a:p>
          <a:p>
            <a:pPr lvl="1">
              <a:lnSpc>
                <a:spcPct val="90000"/>
              </a:lnSpc>
              <a:buFontTx/>
              <a:buNone/>
            </a:pPr>
            <a:endParaRPr lang="en-US" b="1" dirty="0"/>
          </a:p>
          <a:p>
            <a:pPr lvl="1">
              <a:lnSpc>
                <a:spcPct val="90000"/>
              </a:lnSpc>
              <a:buFontTx/>
              <a:buNone/>
            </a:pPr>
            <a:r>
              <a:rPr lang="en-US" b="1" dirty="0"/>
              <a:t>Copyist errors.  It is a fact that Hebrew and Greek texts have errors.</a:t>
            </a:r>
          </a:p>
          <a:p>
            <a:pPr lvl="1">
              <a:lnSpc>
                <a:spcPct val="90000"/>
              </a:lnSpc>
              <a:buFontTx/>
              <a:buNone/>
            </a:pPr>
            <a:endParaRPr lang="en-US" b="1" dirty="0"/>
          </a:p>
          <a:p>
            <a:pPr lvl="1">
              <a:lnSpc>
                <a:spcPct val="90000"/>
              </a:lnSpc>
              <a:buFontTx/>
              <a:buNone/>
            </a:pPr>
            <a:r>
              <a:rPr lang="en-US" b="1" dirty="0"/>
              <a:t>Inerrancy needs to be defined carefully.</a:t>
            </a:r>
          </a:p>
        </p:txBody>
      </p:sp>
    </p:spTree>
    <p:extLst>
      <p:ext uri="{BB962C8B-B14F-4D97-AF65-F5344CB8AC3E}">
        <p14:creationId xmlns:p14="http://schemas.microsoft.com/office/powerpoint/2010/main" val="261764094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752600"/>
            <a:ext cx="8229600" cy="4343400"/>
          </a:xfrm>
        </p:spPr>
        <p:txBody>
          <a:bodyPr/>
          <a:lstStyle/>
          <a:p>
            <a:r>
              <a:rPr lang="en-US" b="1" dirty="0"/>
              <a:t>“The inerrancy of Scripture means that Scripture in the original manuscripts does not affirm anything that is contrary to fact.” - Wayne </a:t>
            </a:r>
            <a:r>
              <a:rPr lang="en-US" b="1" dirty="0" err="1"/>
              <a:t>Grudem</a:t>
            </a:r>
            <a:r>
              <a:rPr lang="en-US" b="1" dirty="0"/>
              <a:t> </a:t>
            </a:r>
            <a:r>
              <a:rPr lang="en-US" b="1" u="sng" dirty="0"/>
              <a:t>(Systematic Theology</a:t>
            </a:r>
            <a:r>
              <a:rPr lang="en-US" b="1" dirty="0"/>
              <a:t>, page 90)</a:t>
            </a:r>
          </a:p>
          <a:p>
            <a:endParaRPr lang="en-US" b="1" dirty="0"/>
          </a:p>
          <a:p>
            <a:r>
              <a:rPr lang="en-US" b="1" dirty="0"/>
              <a:t>Chicago Statement 1978</a:t>
            </a:r>
          </a:p>
          <a:p>
            <a:endParaRPr lang="en-US" b="1" dirty="0"/>
          </a:p>
        </p:txBody>
      </p:sp>
      <p:sp>
        <p:nvSpPr>
          <p:cNvPr id="3" name="Title 2"/>
          <p:cNvSpPr>
            <a:spLocks noGrp="1"/>
          </p:cNvSpPr>
          <p:nvPr>
            <p:ph type="title"/>
          </p:nvPr>
        </p:nvSpPr>
        <p:spPr>
          <a:xfrm>
            <a:off x="1981200" y="152400"/>
            <a:ext cx="8229600" cy="1066800"/>
          </a:xfrm>
        </p:spPr>
        <p:txBody>
          <a:bodyPr>
            <a:normAutofit/>
          </a:bodyPr>
          <a:lstStyle/>
          <a:p>
            <a:pPr algn="ctr"/>
            <a:r>
              <a:rPr lang="en-US" sz="3200" b="1" dirty="0"/>
              <a:t>Definitions of Inerrancy</a:t>
            </a:r>
          </a:p>
        </p:txBody>
      </p:sp>
    </p:spTree>
    <p:extLst>
      <p:ext uri="{BB962C8B-B14F-4D97-AF65-F5344CB8AC3E}">
        <p14:creationId xmlns:p14="http://schemas.microsoft.com/office/powerpoint/2010/main" val="35997556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1981200" y="228600"/>
            <a:ext cx="8458200" cy="1371600"/>
          </a:xfrm>
        </p:spPr>
        <p:txBody>
          <a:bodyPr/>
          <a:lstStyle/>
          <a:p>
            <a:r>
              <a:rPr lang="en-US" sz="2800" b="1"/>
              <a:t>Is the Bible Inerrant?</a:t>
            </a:r>
            <a:br>
              <a:rPr lang="en-US" sz="2800" b="1"/>
            </a:br>
            <a:r>
              <a:rPr lang="en-US" sz="2800" b="1"/>
              <a:t>Are There Mistakes in the Autographs (Original Manuscripts)?</a:t>
            </a:r>
          </a:p>
        </p:txBody>
      </p:sp>
      <p:sp>
        <p:nvSpPr>
          <p:cNvPr id="130051" name="Rectangle 3"/>
          <p:cNvSpPr>
            <a:spLocks noGrp="1" noChangeArrowheads="1"/>
          </p:cNvSpPr>
          <p:nvPr>
            <p:ph type="body" idx="1"/>
          </p:nvPr>
        </p:nvSpPr>
        <p:spPr>
          <a:xfrm>
            <a:off x="1981200" y="1752601"/>
            <a:ext cx="8229600" cy="4378325"/>
          </a:xfrm>
        </p:spPr>
        <p:txBody>
          <a:bodyPr>
            <a:normAutofit fontScale="92500" lnSpcReduction="10000"/>
          </a:bodyPr>
          <a:lstStyle/>
          <a:p>
            <a:pPr lvl="1">
              <a:buFontTx/>
              <a:buNone/>
            </a:pPr>
            <a:endParaRPr lang="en-US" sz="2000" b="1" dirty="0"/>
          </a:p>
          <a:p>
            <a:pPr lvl="2"/>
            <a:r>
              <a:rPr lang="en-US" sz="2400" b="1" dirty="0"/>
              <a:t>Does the sun move across the sky?</a:t>
            </a:r>
          </a:p>
          <a:p>
            <a:pPr lvl="2"/>
            <a:r>
              <a:rPr lang="en-US" sz="2400" b="1" dirty="0"/>
              <a:t>Are the gospels or Bible in general exact transcriptions?</a:t>
            </a:r>
          </a:p>
          <a:p>
            <a:pPr lvl="2"/>
            <a:r>
              <a:rPr lang="en-US" sz="2400" b="1" dirty="0"/>
              <a:t>Are the “days” in Genesis 1 literal?</a:t>
            </a:r>
          </a:p>
          <a:p>
            <a:pPr lvl="2"/>
            <a:r>
              <a:rPr lang="en-US" sz="2400" b="1" dirty="0"/>
              <a:t>Did Jesus clear the temple twice?</a:t>
            </a:r>
          </a:p>
          <a:p>
            <a:pPr lvl="2"/>
            <a:r>
              <a:rPr lang="en-US" sz="2400" b="1" dirty="0"/>
              <a:t>Are there chronological errors in the NT?</a:t>
            </a:r>
          </a:p>
          <a:p>
            <a:pPr lvl="2"/>
            <a:r>
              <a:rPr lang="en-US" sz="2400" b="1" dirty="0"/>
              <a:t>What about paraphrases of scripture or quotes from uninspired translations?</a:t>
            </a:r>
          </a:p>
          <a:p>
            <a:pPr lvl="2"/>
            <a:r>
              <a:rPr lang="en-US" sz="2400" b="1" dirty="0"/>
              <a:t>Hyperbole:  Against you, you only have I sinned….</a:t>
            </a:r>
          </a:p>
          <a:p>
            <a:pPr lvl="2"/>
            <a:r>
              <a:rPr lang="en-US" sz="2400" b="1" dirty="0"/>
              <a:t>Was Moses literally in the desert exactly 40 years</a:t>
            </a:r>
          </a:p>
          <a:p>
            <a:pPr lvl="2"/>
            <a:r>
              <a:rPr lang="en-US" sz="2400" b="1" dirty="0"/>
              <a:t>Be cautious about imposing a modernist/Western concept of inerrancy.</a:t>
            </a:r>
          </a:p>
        </p:txBody>
      </p:sp>
    </p:spTree>
    <p:extLst>
      <p:ext uri="{BB962C8B-B14F-4D97-AF65-F5344CB8AC3E}">
        <p14:creationId xmlns:p14="http://schemas.microsoft.com/office/powerpoint/2010/main" val="302595552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r>
              <a:rPr lang="en-US" sz="2800" b="1"/>
              <a:t>Bible “Errors”? (cont.)</a:t>
            </a:r>
          </a:p>
        </p:txBody>
      </p:sp>
      <p:sp>
        <p:nvSpPr>
          <p:cNvPr id="142339" name="Rectangle 3"/>
          <p:cNvSpPr>
            <a:spLocks noGrp="1" noChangeArrowheads="1"/>
          </p:cNvSpPr>
          <p:nvPr>
            <p:ph type="body" idx="1"/>
          </p:nvPr>
        </p:nvSpPr>
        <p:spPr>
          <a:xfrm>
            <a:off x="1981200" y="2057400"/>
            <a:ext cx="8229600" cy="4038600"/>
          </a:xfrm>
        </p:spPr>
        <p:txBody>
          <a:bodyPr>
            <a:normAutofit/>
          </a:bodyPr>
          <a:lstStyle/>
          <a:p>
            <a:pPr>
              <a:lnSpc>
                <a:spcPct val="80000"/>
              </a:lnSpc>
            </a:pPr>
            <a:r>
              <a:rPr lang="en-US" sz="2000" b="1" dirty="0"/>
              <a:t>Is David mistaken?  Psalm 51:4   Against you only have I sinned.   Psalm 51:5 Original sin?</a:t>
            </a:r>
          </a:p>
          <a:p>
            <a:pPr>
              <a:lnSpc>
                <a:spcPct val="80000"/>
              </a:lnSpc>
            </a:pPr>
            <a:endParaRPr lang="en-US" sz="2000" b="1" dirty="0"/>
          </a:p>
          <a:p>
            <a:pPr>
              <a:lnSpc>
                <a:spcPct val="80000"/>
              </a:lnSpc>
            </a:pPr>
            <a:r>
              <a:rPr lang="en-US" sz="2000" b="1" dirty="0"/>
              <a:t>Psalm 103:12  How far is it from the East to the West?</a:t>
            </a:r>
          </a:p>
          <a:p>
            <a:pPr>
              <a:lnSpc>
                <a:spcPct val="80000"/>
              </a:lnSpc>
            </a:pPr>
            <a:endParaRPr lang="en-US" sz="2000" b="1" dirty="0"/>
          </a:p>
          <a:p>
            <a:pPr>
              <a:lnSpc>
                <a:spcPct val="80000"/>
              </a:lnSpc>
            </a:pPr>
            <a:r>
              <a:rPr lang="en-US" sz="2000" b="1" dirty="0"/>
              <a:t>Do Bible writers misquote the OT?  Is it an “error” if they quote from an </a:t>
            </a:r>
            <a:r>
              <a:rPr lang="en-US" sz="2000" b="1" dirty="0" err="1"/>
              <a:t>unispired</a:t>
            </a:r>
            <a:r>
              <a:rPr lang="en-US" sz="2000" b="1" dirty="0"/>
              <a:t> translation (the Septuagint)?  Are they paraphrasing?  Is that a mistake?</a:t>
            </a:r>
          </a:p>
          <a:p>
            <a:pPr>
              <a:lnSpc>
                <a:spcPct val="80000"/>
              </a:lnSpc>
            </a:pPr>
            <a:endParaRPr lang="en-US" sz="2000" b="1" dirty="0"/>
          </a:p>
          <a:p>
            <a:pPr>
              <a:lnSpc>
                <a:spcPct val="80000"/>
              </a:lnSpc>
            </a:pPr>
            <a:r>
              <a:rPr lang="en-US" sz="2000" b="1" dirty="0"/>
              <a:t>Bottom line, Inspiration is very solid, but inerrancy should be defined and defended carefully.</a:t>
            </a:r>
          </a:p>
        </p:txBody>
      </p:sp>
    </p:spTree>
    <p:extLst>
      <p:ext uri="{BB962C8B-B14F-4D97-AF65-F5344CB8AC3E}">
        <p14:creationId xmlns:p14="http://schemas.microsoft.com/office/powerpoint/2010/main" val="258631306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057400"/>
            <a:ext cx="7850697" cy="4038600"/>
          </a:xfrm>
        </p:spPr>
        <p:txBody>
          <a:bodyPr/>
          <a:lstStyle/>
          <a:p>
            <a:pPr marL="0" indent="0">
              <a:buNone/>
            </a:pPr>
            <a:r>
              <a:rPr lang="en-US" dirty="0"/>
              <a:t>We further deny that inerrancy is negated by Biblical phenomena such as a lack of modern technical precision, irregularities of grammar or spelling, observational descriptions of nature, the reporting of falsehoods, the use of hyperbole and round numbers,  the topical arrangement of material, variant selections  of material in parallel accounts, or the use of free citations.</a:t>
            </a:r>
          </a:p>
          <a:p>
            <a:endParaRPr lang="en-US" dirty="0"/>
          </a:p>
        </p:txBody>
      </p:sp>
      <p:sp>
        <p:nvSpPr>
          <p:cNvPr id="3" name="Title 2"/>
          <p:cNvSpPr>
            <a:spLocks noGrp="1"/>
          </p:cNvSpPr>
          <p:nvPr>
            <p:ph type="title"/>
          </p:nvPr>
        </p:nvSpPr>
        <p:spPr/>
        <p:txBody>
          <a:bodyPr>
            <a:normAutofit/>
          </a:bodyPr>
          <a:lstStyle/>
          <a:p>
            <a:pPr algn="ctr"/>
            <a:r>
              <a:rPr lang="en-US" sz="3200" b="1" dirty="0">
                <a:solidFill>
                  <a:srgbClr val="FFFF00"/>
                </a:solidFill>
              </a:rPr>
              <a:t>Chicago Statement</a:t>
            </a:r>
          </a:p>
        </p:txBody>
      </p:sp>
    </p:spTree>
    <p:extLst>
      <p:ext uri="{BB962C8B-B14F-4D97-AF65-F5344CB8AC3E}">
        <p14:creationId xmlns:p14="http://schemas.microsoft.com/office/powerpoint/2010/main" val="57372877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algn="ctr"/>
            <a:r>
              <a:rPr lang="en-US" sz="3200" b="1" dirty="0"/>
              <a:t>X.  Supposed Contradictions in the Bible</a:t>
            </a:r>
          </a:p>
        </p:txBody>
      </p:sp>
      <p:sp>
        <p:nvSpPr>
          <p:cNvPr id="71683" name="Rectangle 3"/>
          <p:cNvSpPr>
            <a:spLocks noGrp="1" noChangeArrowheads="1"/>
          </p:cNvSpPr>
          <p:nvPr>
            <p:ph type="body" idx="1"/>
          </p:nvPr>
        </p:nvSpPr>
        <p:spPr>
          <a:xfrm>
            <a:off x="1132514" y="1879134"/>
            <a:ext cx="10449885" cy="4216866"/>
          </a:xfrm>
        </p:spPr>
        <p:txBody>
          <a:bodyPr/>
          <a:lstStyle/>
          <a:p>
            <a:r>
              <a:rPr lang="en-US" sz="2400" dirty="0"/>
              <a:t>Claim:  The Bible is full of obvious errors of fact and of doctrine, which           is proved by all the contradictions it has with itself.</a:t>
            </a:r>
          </a:p>
          <a:p>
            <a:endParaRPr lang="en-US" sz="2400" dirty="0"/>
          </a:p>
          <a:p>
            <a:r>
              <a:rPr lang="en-US" sz="2400" dirty="0"/>
              <a:t>Possible Reactions:</a:t>
            </a:r>
          </a:p>
          <a:p>
            <a:pPr lvl="1"/>
            <a:r>
              <a:rPr lang="en-US" dirty="0"/>
              <a:t>Ignore the questions (a bad idea)</a:t>
            </a:r>
          </a:p>
          <a:p>
            <a:pPr lvl="1"/>
            <a:r>
              <a:rPr lang="en-US" dirty="0"/>
              <a:t>Think carefully and “Be prepared to give an answer” (1 Peter 3:15)</a:t>
            </a:r>
          </a:p>
        </p:txBody>
      </p:sp>
    </p:spTree>
    <p:extLst>
      <p:ext uri="{BB962C8B-B14F-4D97-AF65-F5344CB8AC3E}">
        <p14:creationId xmlns:p14="http://schemas.microsoft.com/office/powerpoint/2010/main" val="288337499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algn="ctr"/>
            <a:r>
              <a:rPr lang="en-US" sz="2800" b="1" dirty="0"/>
              <a:t>Bible “Contradictions”</a:t>
            </a:r>
          </a:p>
        </p:txBody>
      </p:sp>
      <p:sp>
        <p:nvSpPr>
          <p:cNvPr id="121859" name="Rectangle 3"/>
          <p:cNvSpPr>
            <a:spLocks noGrp="1" noChangeArrowheads="1"/>
          </p:cNvSpPr>
          <p:nvPr>
            <p:ph type="body" idx="1"/>
          </p:nvPr>
        </p:nvSpPr>
        <p:spPr>
          <a:xfrm>
            <a:off x="1981200" y="1981201"/>
            <a:ext cx="8229600" cy="4149725"/>
          </a:xfrm>
        </p:spPr>
        <p:txBody>
          <a:bodyPr/>
          <a:lstStyle/>
          <a:p>
            <a:pPr>
              <a:spcBef>
                <a:spcPct val="85000"/>
              </a:spcBef>
            </a:pPr>
            <a:r>
              <a:rPr lang="en-US" sz="2400" b="1" dirty="0"/>
              <a:t>Identical events described by two different authors have details of fact that appear to contradict.</a:t>
            </a:r>
          </a:p>
          <a:p>
            <a:pPr>
              <a:spcBef>
                <a:spcPct val="85000"/>
              </a:spcBef>
            </a:pPr>
            <a:r>
              <a:rPr lang="en-US" sz="2400" b="1" dirty="0">
                <a:sym typeface="Symbol" pitchFamily="18" charset="2"/>
              </a:rPr>
              <a:t>Claims that a doctrine which is taught in two different passages is contradictory.</a:t>
            </a:r>
          </a:p>
          <a:p>
            <a:pPr>
              <a:spcBef>
                <a:spcPct val="85000"/>
              </a:spcBef>
            </a:pPr>
            <a:r>
              <a:rPr lang="en-US" sz="2400" b="1" dirty="0"/>
              <a:t>Numbers of objects, people or years in two different passages do not agree.</a:t>
            </a:r>
          </a:p>
        </p:txBody>
      </p:sp>
    </p:spTree>
    <p:extLst>
      <p:ext uri="{BB962C8B-B14F-4D97-AF65-F5344CB8AC3E}">
        <p14:creationId xmlns:p14="http://schemas.microsoft.com/office/powerpoint/2010/main" val="375028101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marL="0" indent="0">
              <a:buNone/>
            </a:pPr>
            <a:r>
              <a:rPr lang="en-US" dirty="0"/>
              <a:t>1. Is this a legitimate contradiction?  In other words, is there a perfectly reasonable explanation of the supposed contradiction that can be found simply by reading the relevant passages in context, giving the benefit of the doubt to biblical reliability.</a:t>
            </a:r>
          </a:p>
          <a:p>
            <a:pPr marL="0" indent="0">
              <a:buNone/>
            </a:pPr>
            <a:r>
              <a:rPr lang="en-US" dirty="0"/>
              <a:t> </a:t>
            </a:r>
          </a:p>
          <a:p>
            <a:pPr marL="0" indent="0">
              <a:buNone/>
            </a:pPr>
            <a:r>
              <a:rPr lang="en-US" dirty="0"/>
              <a:t>2. Is there any chance that a scribal error could explain the apparent discrepancy?  This will be a particularly relevant question in the supposed contradiction involves numbers from the Old Testament Text.</a:t>
            </a:r>
          </a:p>
          <a:p>
            <a:pPr marL="514350" indent="-514350">
              <a:buAutoNum type="arabicPeriod" startAt="2"/>
            </a:pPr>
            <a:endParaRPr lang="en-US" dirty="0"/>
          </a:p>
          <a:p>
            <a:pPr marL="0" indent="0">
              <a:buNone/>
            </a:pPr>
            <a:r>
              <a:rPr lang="en-US" dirty="0"/>
              <a:t>3.  Is it possible that the two passages, rather than contradictions one another, actually complement one another?  In other words, is it possible that the two apparently discrepant scriptures, when taken together, actually create a fuller picture of what God is trying to communicate?</a:t>
            </a:r>
          </a:p>
          <a:p>
            <a:endParaRPr lang="en-US" dirty="0"/>
          </a:p>
        </p:txBody>
      </p:sp>
      <p:sp>
        <p:nvSpPr>
          <p:cNvPr id="3" name="Title 2"/>
          <p:cNvSpPr>
            <a:spLocks noGrp="1"/>
          </p:cNvSpPr>
          <p:nvPr>
            <p:ph type="title"/>
          </p:nvPr>
        </p:nvSpPr>
        <p:spPr/>
        <p:txBody>
          <a:bodyPr>
            <a:normAutofit/>
          </a:bodyPr>
          <a:lstStyle/>
          <a:p>
            <a:pPr algn="ctr"/>
            <a:r>
              <a:rPr lang="en-US" sz="3200" b="1" dirty="0"/>
              <a:t>Questions To Ask</a:t>
            </a:r>
          </a:p>
        </p:txBody>
      </p:sp>
    </p:spTree>
    <p:extLst>
      <p:ext uri="{BB962C8B-B14F-4D97-AF65-F5344CB8AC3E}">
        <p14:creationId xmlns:p14="http://schemas.microsoft.com/office/powerpoint/2010/main" val="190774927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body" idx="1"/>
          </p:nvPr>
        </p:nvSpPr>
        <p:spPr>
          <a:xfrm>
            <a:off x="1905000" y="1447800"/>
            <a:ext cx="8077200" cy="5257800"/>
          </a:xfrm>
        </p:spPr>
        <p:txBody>
          <a:bodyPr/>
          <a:lstStyle/>
          <a:p>
            <a:r>
              <a:rPr lang="en-US" sz="2800" dirty="0"/>
              <a:t>Contradictions of Fact:  </a:t>
            </a:r>
            <a:r>
              <a:rPr lang="en-US" sz="2000" dirty="0"/>
              <a:t>(Illustration: eyewitnesses to a crime)</a:t>
            </a:r>
          </a:p>
          <a:p>
            <a:pPr lvl="1"/>
            <a:r>
              <a:rPr lang="en-US" dirty="0"/>
              <a:t>Genesis 7:17  </a:t>
            </a:r>
            <a:r>
              <a:rPr lang="en-US" dirty="0" err="1"/>
              <a:t>vs</a:t>
            </a:r>
            <a:r>
              <a:rPr lang="en-US" dirty="0"/>
              <a:t>   Genesis 8:3</a:t>
            </a:r>
          </a:p>
          <a:p>
            <a:pPr lvl="1"/>
            <a:r>
              <a:rPr lang="en-US" dirty="0"/>
              <a:t>Genesis 37:36    </a:t>
            </a:r>
            <a:r>
              <a:rPr lang="en-US" dirty="0" err="1"/>
              <a:t>vs</a:t>
            </a:r>
            <a:r>
              <a:rPr lang="en-US" dirty="0"/>
              <a:t>   Genesis 39:1</a:t>
            </a:r>
          </a:p>
          <a:p>
            <a:pPr lvl="1"/>
            <a:r>
              <a:rPr lang="en-US" dirty="0"/>
              <a:t>Matthew 27:5   </a:t>
            </a:r>
            <a:r>
              <a:rPr lang="en-US" dirty="0" err="1"/>
              <a:t>vs</a:t>
            </a:r>
            <a:r>
              <a:rPr lang="en-US" dirty="0"/>
              <a:t>   Acts 1:18</a:t>
            </a:r>
          </a:p>
          <a:p>
            <a:pPr lvl="1"/>
            <a:r>
              <a:rPr lang="en-US" dirty="0"/>
              <a:t>John 19:17   </a:t>
            </a:r>
            <a:r>
              <a:rPr lang="en-US" dirty="0" err="1"/>
              <a:t>vs</a:t>
            </a:r>
            <a:r>
              <a:rPr lang="en-US" dirty="0"/>
              <a:t>   Mark 15:21-23</a:t>
            </a:r>
          </a:p>
          <a:p>
            <a:pPr lvl="1"/>
            <a:r>
              <a:rPr lang="en-US" dirty="0"/>
              <a:t>Actual contradictions!  2 Samuel 8:4  </a:t>
            </a:r>
            <a:r>
              <a:rPr lang="en-US" dirty="0" err="1"/>
              <a:t>vs</a:t>
            </a:r>
            <a:r>
              <a:rPr lang="en-US" dirty="0"/>
              <a:t>  1 </a:t>
            </a:r>
            <a:r>
              <a:rPr lang="en-US" dirty="0" err="1"/>
              <a:t>Chron</a:t>
            </a:r>
            <a:r>
              <a:rPr lang="en-US" dirty="0"/>
              <a:t> 18:4</a:t>
            </a:r>
          </a:p>
          <a:p>
            <a:r>
              <a:rPr lang="en-US" sz="2800" dirty="0"/>
              <a:t>Contradictions of Doctrine:</a:t>
            </a:r>
          </a:p>
          <a:p>
            <a:pPr lvl="1"/>
            <a:r>
              <a:rPr lang="en-US" dirty="0"/>
              <a:t>Exodus 20:4-5 </a:t>
            </a:r>
            <a:r>
              <a:rPr lang="en-US" dirty="0" err="1"/>
              <a:t>vs</a:t>
            </a:r>
            <a:r>
              <a:rPr lang="en-US" dirty="0"/>
              <a:t>  </a:t>
            </a:r>
            <a:r>
              <a:rPr lang="en-US" dirty="0" err="1"/>
              <a:t>Ezek</a:t>
            </a:r>
            <a:r>
              <a:rPr lang="en-US" dirty="0"/>
              <a:t> 18:19-20</a:t>
            </a:r>
          </a:p>
          <a:p>
            <a:pPr lvl="1"/>
            <a:r>
              <a:rPr lang="en-US" dirty="0"/>
              <a:t>Exodus 20:8   </a:t>
            </a:r>
            <a:r>
              <a:rPr lang="en-US" dirty="0" err="1"/>
              <a:t>vs</a:t>
            </a:r>
            <a:r>
              <a:rPr lang="en-US" dirty="0"/>
              <a:t>   Isaiah 1:13</a:t>
            </a:r>
          </a:p>
          <a:p>
            <a:pPr lvl="1"/>
            <a:r>
              <a:rPr lang="en-US" dirty="0"/>
              <a:t>Ephesians 2:8-9   </a:t>
            </a:r>
            <a:r>
              <a:rPr lang="en-US" dirty="0" err="1"/>
              <a:t>vs</a:t>
            </a:r>
            <a:r>
              <a:rPr lang="en-US" dirty="0"/>
              <a:t>  James 2:24</a:t>
            </a:r>
          </a:p>
          <a:p>
            <a:pPr lvl="1"/>
            <a:r>
              <a:rPr lang="en-US" dirty="0"/>
              <a:t>Proverbs 26:4 and Proverbs 26:5</a:t>
            </a:r>
          </a:p>
        </p:txBody>
      </p:sp>
      <p:sp>
        <p:nvSpPr>
          <p:cNvPr id="73732" name="Text Box 4"/>
          <p:cNvSpPr txBox="1">
            <a:spLocks noChangeArrowheads="1"/>
          </p:cNvSpPr>
          <p:nvPr/>
        </p:nvSpPr>
        <p:spPr bwMode="auto">
          <a:xfrm>
            <a:off x="3794126" y="346075"/>
            <a:ext cx="47402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solidFill>
                <a:prstClr val="white"/>
              </a:solidFill>
              <a:latin typeface="Constantia"/>
            </a:endParaRPr>
          </a:p>
        </p:txBody>
      </p:sp>
      <p:sp>
        <p:nvSpPr>
          <p:cNvPr id="73733" name="Text Box 5"/>
          <p:cNvSpPr txBox="1">
            <a:spLocks noChangeArrowheads="1"/>
          </p:cNvSpPr>
          <p:nvPr/>
        </p:nvSpPr>
        <p:spPr bwMode="auto">
          <a:xfrm>
            <a:off x="2971800" y="457201"/>
            <a:ext cx="6705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prstClr val="white"/>
                </a:solidFill>
                <a:latin typeface="Constantia"/>
              </a:rPr>
              <a:t>Categories of Bible “Contradictions”</a:t>
            </a:r>
          </a:p>
        </p:txBody>
      </p:sp>
    </p:spTree>
    <p:extLst>
      <p:ext uri="{BB962C8B-B14F-4D97-AF65-F5344CB8AC3E}">
        <p14:creationId xmlns:p14="http://schemas.microsoft.com/office/powerpoint/2010/main" val="3556332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Meaningful but not viable</a:t>
            </a:r>
          </a:p>
        </p:txBody>
      </p:sp>
      <p:sp>
        <p:nvSpPr>
          <p:cNvPr id="5" name="Text Placeholder 4"/>
          <p:cNvSpPr>
            <a:spLocks noGrp="1"/>
          </p:cNvSpPr>
          <p:nvPr>
            <p:ph type="body" idx="1"/>
          </p:nvPr>
        </p:nvSpPr>
        <p:spPr/>
        <p:txBody>
          <a:bodyPr/>
          <a:lstStyle/>
          <a:p>
            <a:r>
              <a:rPr lang="en-US" dirty="0"/>
              <a:t>1 Thessalonians 2:9</a:t>
            </a:r>
          </a:p>
        </p:txBody>
      </p:sp>
      <p:sp>
        <p:nvSpPr>
          <p:cNvPr id="6" name="Content Placeholder 5"/>
          <p:cNvSpPr>
            <a:spLocks noGrp="1"/>
          </p:cNvSpPr>
          <p:nvPr>
            <p:ph sz="half" idx="2"/>
          </p:nvPr>
        </p:nvSpPr>
        <p:spPr/>
        <p:txBody>
          <a:bodyPr/>
          <a:lstStyle/>
          <a:p>
            <a:pPr marL="114300" indent="0">
              <a:buNone/>
            </a:pPr>
            <a:r>
              <a:rPr lang="en-US" dirty="0"/>
              <a:t>Surely you remember, brothers and sisters, our toil and hardship; we worked night and day in order not to be a burden to anyone while we preached the gospel of </a:t>
            </a:r>
            <a:r>
              <a:rPr lang="en-US" b="1" dirty="0"/>
              <a:t>God</a:t>
            </a:r>
            <a:r>
              <a:rPr lang="en-US" dirty="0"/>
              <a:t> to you.</a:t>
            </a:r>
          </a:p>
          <a:p>
            <a:pPr marL="114300" indent="0">
              <a:buNone/>
            </a:pPr>
            <a:endParaRPr lang="en-US" dirty="0"/>
          </a:p>
          <a:p>
            <a:pPr marL="114300" indent="0" algn="ctr">
              <a:buNone/>
            </a:pPr>
            <a:r>
              <a:rPr lang="en-US" dirty="0"/>
              <a:t>3</a:t>
            </a:r>
            <a:r>
              <a:rPr lang="en-US" baseline="30000" dirty="0"/>
              <a:t>rd</a:t>
            </a:r>
            <a:r>
              <a:rPr lang="en-US" dirty="0"/>
              <a:t> Century</a:t>
            </a:r>
          </a:p>
        </p:txBody>
      </p:sp>
      <p:sp>
        <p:nvSpPr>
          <p:cNvPr id="7" name="Text Placeholder 6"/>
          <p:cNvSpPr>
            <a:spLocks noGrp="1"/>
          </p:cNvSpPr>
          <p:nvPr>
            <p:ph type="body" sz="quarter" idx="3"/>
          </p:nvPr>
        </p:nvSpPr>
        <p:spPr/>
        <p:txBody>
          <a:bodyPr/>
          <a:lstStyle/>
          <a:p>
            <a:r>
              <a:rPr lang="en-US" dirty="0"/>
              <a:t>1 Thessalonians 2:9</a:t>
            </a:r>
          </a:p>
        </p:txBody>
      </p:sp>
      <p:sp>
        <p:nvSpPr>
          <p:cNvPr id="8" name="Content Placeholder 7"/>
          <p:cNvSpPr>
            <a:spLocks noGrp="1"/>
          </p:cNvSpPr>
          <p:nvPr>
            <p:ph sz="quarter" idx="4"/>
          </p:nvPr>
        </p:nvSpPr>
        <p:spPr/>
        <p:txBody>
          <a:bodyPr/>
          <a:lstStyle/>
          <a:p>
            <a:pPr marL="114300" indent="0">
              <a:buNone/>
            </a:pPr>
            <a:r>
              <a:rPr lang="en-US" dirty="0"/>
              <a:t>Surely you remember, brothers and sisters, our toil and hardship; we worked night and day in order not to be a burden to anyone while we preached the gospel of </a:t>
            </a:r>
            <a:r>
              <a:rPr lang="en-US" b="1" dirty="0"/>
              <a:t>Christ</a:t>
            </a:r>
            <a:r>
              <a:rPr lang="en-US" dirty="0"/>
              <a:t> to you.</a:t>
            </a:r>
          </a:p>
          <a:p>
            <a:pPr marL="114300" indent="0">
              <a:buNone/>
            </a:pPr>
            <a:endParaRPr lang="en-US" dirty="0"/>
          </a:p>
          <a:p>
            <a:pPr marL="114300" indent="0" algn="ctr">
              <a:buNone/>
            </a:pPr>
            <a:r>
              <a:rPr lang="en-US" dirty="0"/>
              <a:t>13</a:t>
            </a:r>
            <a:r>
              <a:rPr lang="en-US" baseline="30000" dirty="0"/>
              <a:t>th</a:t>
            </a:r>
            <a:r>
              <a:rPr lang="en-US" dirty="0"/>
              <a:t> Century</a:t>
            </a:r>
          </a:p>
        </p:txBody>
      </p:sp>
    </p:spTree>
    <p:extLst>
      <p:ext uri="{BB962C8B-B14F-4D97-AF65-F5344CB8AC3E}">
        <p14:creationId xmlns:p14="http://schemas.microsoft.com/office/powerpoint/2010/main" val="296276171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981200" y="277814"/>
            <a:ext cx="8229600" cy="714375"/>
          </a:xfrm>
        </p:spPr>
        <p:txBody>
          <a:bodyPr/>
          <a:lstStyle/>
          <a:p>
            <a:r>
              <a:rPr lang="en-US" sz="2800"/>
              <a:t>Bible Contradictions (cont.)</a:t>
            </a:r>
          </a:p>
        </p:txBody>
      </p:sp>
      <p:sp>
        <p:nvSpPr>
          <p:cNvPr id="119811" name="Rectangle 3"/>
          <p:cNvSpPr>
            <a:spLocks noGrp="1" noChangeArrowheads="1"/>
          </p:cNvSpPr>
          <p:nvPr>
            <p:ph type="body" idx="1"/>
          </p:nvPr>
        </p:nvSpPr>
        <p:spPr>
          <a:xfrm>
            <a:off x="1981200" y="2211389"/>
            <a:ext cx="8229600" cy="3919537"/>
          </a:xfrm>
        </p:spPr>
        <p:txBody>
          <a:bodyPr/>
          <a:lstStyle/>
          <a:p>
            <a:pPr>
              <a:spcBef>
                <a:spcPct val="50000"/>
              </a:spcBef>
            </a:pPr>
            <a:r>
              <a:rPr lang="en-US" sz="2000" dirty="0"/>
              <a:t>“David took seven hundred (2 Samuel 8:4) or seven thousand (1Chronicles 18:4) horsemen from </a:t>
            </a:r>
            <a:r>
              <a:rPr lang="en-US" sz="2000" dirty="0" err="1"/>
              <a:t>Hadadezer</a:t>
            </a:r>
            <a:r>
              <a:rPr lang="en-US" sz="2000" dirty="0"/>
              <a:t>. Which is correct?”</a:t>
            </a:r>
          </a:p>
          <a:p>
            <a:pPr>
              <a:spcBef>
                <a:spcPct val="50000"/>
              </a:spcBef>
            </a:pPr>
            <a:endParaRPr lang="en-US" sz="2000" dirty="0"/>
          </a:p>
          <a:p>
            <a:endParaRPr lang="en-US" sz="2000" dirty="0"/>
          </a:p>
        </p:txBody>
      </p:sp>
    </p:spTree>
    <p:extLst>
      <p:ext uri="{BB962C8B-B14F-4D97-AF65-F5344CB8AC3E}">
        <p14:creationId xmlns:p14="http://schemas.microsoft.com/office/powerpoint/2010/main" val="331064938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r>
              <a:rPr lang="en-US" sz="2800" b="1" dirty="0"/>
              <a:t>More Difficult Supposed Contradictions</a:t>
            </a:r>
          </a:p>
        </p:txBody>
      </p:sp>
      <p:sp>
        <p:nvSpPr>
          <p:cNvPr id="140291" name="Rectangle 3"/>
          <p:cNvSpPr>
            <a:spLocks noGrp="1" noChangeArrowheads="1"/>
          </p:cNvSpPr>
          <p:nvPr>
            <p:ph type="body" sz="half" idx="1"/>
          </p:nvPr>
        </p:nvSpPr>
        <p:spPr>
          <a:xfrm>
            <a:off x="1981200" y="1600201"/>
            <a:ext cx="7162800" cy="4530725"/>
          </a:xfrm>
        </p:spPr>
        <p:txBody>
          <a:bodyPr>
            <a:normAutofit/>
          </a:bodyPr>
          <a:lstStyle/>
          <a:p>
            <a:endParaRPr lang="en-US" sz="2400" b="1" dirty="0"/>
          </a:p>
          <a:p>
            <a:r>
              <a:rPr lang="en-US" sz="2400" b="1" dirty="0"/>
              <a:t>Exodus 20:4-5 </a:t>
            </a:r>
            <a:r>
              <a:rPr lang="en-US" sz="2400" b="1" dirty="0" err="1"/>
              <a:t>vs</a:t>
            </a:r>
            <a:r>
              <a:rPr lang="en-US" sz="2400" b="1" dirty="0"/>
              <a:t>  </a:t>
            </a:r>
            <a:r>
              <a:rPr lang="en-US" sz="2400" b="1" dirty="0" err="1"/>
              <a:t>Ezek</a:t>
            </a:r>
            <a:r>
              <a:rPr lang="en-US" sz="2400" b="1" dirty="0"/>
              <a:t> 18:19-20</a:t>
            </a:r>
          </a:p>
          <a:p>
            <a:endParaRPr lang="en-US" sz="2400" b="1" dirty="0"/>
          </a:p>
          <a:p>
            <a:r>
              <a:rPr lang="en-US" sz="2400" b="1" dirty="0"/>
              <a:t>All-time most difficult:  Matt 10:10, Luke 9:3  </a:t>
            </a:r>
            <a:r>
              <a:rPr lang="en-US" sz="2400" b="1" dirty="0" err="1"/>
              <a:t>vs</a:t>
            </a:r>
            <a:r>
              <a:rPr lang="en-US" sz="2400" b="1" dirty="0"/>
              <a:t>  Mk 6:8  Were they to carry a staff?</a:t>
            </a:r>
          </a:p>
        </p:txBody>
      </p:sp>
    </p:spTree>
    <p:extLst>
      <p:ext uri="{BB962C8B-B14F-4D97-AF65-F5344CB8AC3E}">
        <p14:creationId xmlns:p14="http://schemas.microsoft.com/office/powerpoint/2010/main" val="33870201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74" name="Rectangle 726"/>
          <p:cNvSpPr>
            <a:spLocks noChangeArrowheads="1"/>
          </p:cNvSpPr>
          <p:nvPr/>
        </p:nvSpPr>
        <p:spPr bwMode="auto">
          <a:xfrm>
            <a:off x="1905000" y="1149022"/>
            <a:ext cx="8763000"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sz="1400" b="1" dirty="0">
                <a:solidFill>
                  <a:prstClr val="white"/>
                </a:solidFill>
                <a:latin typeface="Constantia"/>
              </a:rPr>
              <a:t>1. Why are there 41 generations from David to Jesus in Luke, but only 28 generations in Matthew?</a:t>
            </a:r>
          </a:p>
          <a:p>
            <a:r>
              <a:rPr lang="en-US" sz="1400" b="1" dirty="0">
                <a:solidFill>
                  <a:prstClr val="white"/>
                </a:solidFill>
                <a:latin typeface="Constantia"/>
              </a:rPr>
              <a:t>2. Can you explain the apparent contradiction between Genesis 50:12 and Acts 7:15-16? (regarding the cave Abraham built)</a:t>
            </a:r>
          </a:p>
          <a:p>
            <a:r>
              <a:rPr lang="en-US" sz="1400" b="1" dirty="0">
                <a:solidFill>
                  <a:prstClr val="white"/>
                </a:solidFill>
                <a:latin typeface="Constantia"/>
              </a:rPr>
              <a:t>3. How do you explain the apparent contradiction between Mark 16:5-7 (one angel) and Luke 24:4-7 (two angels)</a:t>
            </a:r>
          </a:p>
          <a:p>
            <a:r>
              <a:rPr lang="en-US" sz="1400" b="1" dirty="0">
                <a:solidFill>
                  <a:prstClr val="white"/>
                </a:solidFill>
                <a:latin typeface="Constantia"/>
              </a:rPr>
              <a:t>4. Did Saul kill himself (1 Sam 31) or did the Amalekite soldier kill him? (2 Sam 1)</a:t>
            </a:r>
          </a:p>
          <a:p>
            <a:r>
              <a:rPr lang="en-US" sz="1400" b="1" dirty="0">
                <a:solidFill>
                  <a:prstClr val="white"/>
                </a:solidFill>
                <a:latin typeface="Constantia"/>
              </a:rPr>
              <a:t>5. Please explain the contradiction created by 2 Samuel 24, where it says that Satan incited </a:t>
            </a:r>
          </a:p>
          <a:p>
            <a:r>
              <a:rPr lang="en-US" sz="1400" b="1" dirty="0">
                <a:solidFill>
                  <a:prstClr val="white"/>
                </a:solidFill>
                <a:latin typeface="Constantia"/>
              </a:rPr>
              <a:t>David and 1 Chronicles 21 where it says that God incited David</a:t>
            </a:r>
          </a:p>
          <a:p>
            <a:r>
              <a:rPr lang="en-US" sz="1400" b="1" dirty="0">
                <a:solidFill>
                  <a:prstClr val="white"/>
                </a:solidFill>
                <a:latin typeface="Constantia"/>
              </a:rPr>
              <a:t>6. Please explain to me the discrepancies, both theological and numerical, between 2 Samuel 24 and 1 Chronicles 21</a:t>
            </a:r>
          </a:p>
          <a:p>
            <a:r>
              <a:rPr lang="en-US" sz="1400" b="1" dirty="0">
                <a:solidFill>
                  <a:prstClr val="white"/>
                </a:solidFill>
                <a:latin typeface="Constantia"/>
              </a:rPr>
              <a:t>7. Leviticus 26:19 mentions iron when the iron age did not start in Canaan until 1150 BC.  Doesn’t this prove that Moses did not write Leviticus?</a:t>
            </a:r>
          </a:p>
          <a:p>
            <a:r>
              <a:rPr lang="en-US" sz="1400" b="1" dirty="0">
                <a:solidFill>
                  <a:prstClr val="white"/>
                </a:solidFill>
                <a:latin typeface="Constantia"/>
              </a:rPr>
              <a:t>8. How do you resolve the difference between 23,000 mentioned as killed in 1 Corinthians 10:8 and the 24,000 mentioned in Numbers?</a:t>
            </a:r>
          </a:p>
          <a:p>
            <a:r>
              <a:rPr lang="en-US" sz="1400" b="1" dirty="0">
                <a:solidFill>
                  <a:prstClr val="white"/>
                </a:solidFill>
                <a:latin typeface="Constantia"/>
              </a:rPr>
              <a:t>9. Was it one thief (Luke) or both (Matthew) who mocked Jesus? How can you resolve this?</a:t>
            </a:r>
          </a:p>
          <a:p>
            <a:r>
              <a:rPr lang="en-US" sz="1400" b="1" dirty="0">
                <a:solidFill>
                  <a:prstClr val="white"/>
                </a:solidFill>
                <a:latin typeface="Constantia"/>
              </a:rPr>
              <a:t>10. Where did Jesus first appear to the eleven disciples? It there a contradiction in the gospel accounts?</a:t>
            </a:r>
          </a:p>
          <a:p>
            <a:r>
              <a:rPr lang="en-US" sz="1400" b="1" dirty="0">
                <a:solidFill>
                  <a:prstClr val="white"/>
                </a:solidFill>
                <a:latin typeface="Constantia"/>
              </a:rPr>
              <a:t>11. How do you reconcile: 1) Gen.23:2 with Joshua 14: 13 - 15 and 2) Gen. 14:14 with Judges 18:29?</a:t>
            </a:r>
          </a:p>
          <a:p>
            <a:r>
              <a:rPr lang="en-US" sz="1400" b="1" dirty="0">
                <a:solidFill>
                  <a:prstClr val="white"/>
                </a:solidFill>
                <a:latin typeface="Constantia"/>
              </a:rPr>
              <a:t>12. Please explain the contradiction between Acts 9:7 and 22:9</a:t>
            </a:r>
          </a:p>
          <a:p>
            <a:r>
              <a:rPr lang="en-US" sz="1400" b="1" dirty="0">
                <a:solidFill>
                  <a:prstClr val="white"/>
                </a:solidFill>
                <a:latin typeface="Constantia"/>
              </a:rPr>
              <a:t>13. How does one reconcile the accounts in Matthew and Mark of the demoniac, as one mentions two and the other mentions only one man being possessed?</a:t>
            </a:r>
            <a:endParaRPr lang="en-US" sz="1400" dirty="0">
              <a:solidFill>
                <a:prstClr val="white"/>
              </a:solidFill>
              <a:latin typeface="Constantia"/>
            </a:endParaRPr>
          </a:p>
        </p:txBody>
      </p:sp>
    </p:spTree>
    <p:extLst>
      <p:ext uri="{BB962C8B-B14F-4D97-AF65-F5344CB8AC3E}">
        <p14:creationId xmlns:p14="http://schemas.microsoft.com/office/powerpoint/2010/main" val="1603584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algn="ctr"/>
            <a:r>
              <a:rPr lang="en-US" sz="2800" b="1" dirty="0"/>
              <a:t>Bible Errors/Contradictions?</a:t>
            </a:r>
          </a:p>
        </p:txBody>
      </p:sp>
      <p:sp>
        <p:nvSpPr>
          <p:cNvPr id="123907" name="Rectangle 3"/>
          <p:cNvSpPr>
            <a:spLocks noGrp="1" noChangeArrowheads="1"/>
          </p:cNvSpPr>
          <p:nvPr>
            <p:ph type="body" idx="1"/>
          </p:nvPr>
        </p:nvSpPr>
        <p:spPr/>
        <p:txBody>
          <a:bodyPr/>
          <a:lstStyle/>
          <a:p>
            <a:r>
              <a:rPr lang="en-US" sz="2000" b="1" dirty="0"/>
              <a:t>Matthew 2:23  Where is the prophecy that Jesus will be called a Nazarene?    Answer: Isaiah 11:1-2, Zechariah 6:9-15 </a:t>
            </a:r>
          </a:p>
          <a:p>
            <a:endParaRPr lang="en-US" sz="2000" b="1" dirty="0"/>
          </a:p>
          <a:p>
            <a:r>
              <a:rPr lang="en-US" sz="2000" b="1" dirty="0"/>
              <a:t>Two different and contradictory Genealogies in Matthew &amp; Luke.   Answer: Matthew’s genealogy of Joseph and Luke is genealogy of Mary (Joseph the son in law of Heli)</a:t>
            </a:r>
          </a:p>
          <a:p>
            <a:endParaRPr lang="en-US" sz="2000" b="1" dirty="0"/>
          </a:p>
          <a:p>
            <a:r>
              <a:rPr lang="en-US" sz="2000" b="1" dirty="0"/>
              <a:t>Matthew 2:15  Mistakenly makes Hosea 11:1 a prophecy (no, it is a fulfilled foreshadow, not a fulfilled historical prophecy)</a:t>
            </a:r>
          </a:p>
          <a:p>
            <a:endParaRPr lang="en-US" sz="2000" b="1" dirty="0"/>
          </a:p>
        </p:txBody>
      </p:sp>
    </p:spTree>
    <p:extLst>
      <p:ext uri="{BB962C8B-B14F-4D97-AF65-F5344CB8AC3E}">
        <p14:creationId xmlns:p14="http://schemas.microsoft.com/office/powerpoint/2010/main" val="316668338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2209800" y="381000"/>
            <a:ext cx="7772400" cy="762000"/>
          </a:xfrm>
        </p:spPr>
        <p:txBody>
          <a:bodyPr>
            <a:normAutofit fontScale="90000"/>
          </a:bodyPr>
          <a:lstStyle/>
          <a:p>
            <a:r>
              <a:rPr lang="en-US" sz="3600" b="1" dirty="0"/>
              <a:t>More Thoughts on Biblical Inspiration</a:t>
            </a:r>
            <a:endParaRPr lang="en-US" sz="3600" dirty="0"/>
          </a:p>
        </p:txBody>
      </p:sp>
      <p:sp>
        <p:nvSpPr>
          <p:cNvPr id="98307" name="Rectangle 3"/>
          <p:cNvSpPr>
            <a:spLocks noGrp="1" noChangeArrowheads="1"/>
          </p:cNvSpPr>
          <p:nvPr>
            <p:ph type="body" idx="1"/>
          </p:nvPr>
        </p:nvSpPr>
        <p:spPr>
          <a:xfrm>
            <a:off x="2209800" y="1447800"/>
            <a:ext cx="7772400" cy="5181600"/>
          </a:xfrm>
        </p:spPr>
        <p:txBody>
          <a:bodyPr>
            <a:normAutofit/>
          </a:bodyPr>
          <a:lstStyle/>
          <a:p>
            <a:r>
              <a:rPr lang="en-US" sz="2400" b="1" dirty="0"/>
              <a:t>The Bible has dozens of authors, yet a miraculously consistent message and theme. </a:t>
            </a:r>
          </a:p>
          <a:p>
            <a:pPr lvl="1"/>
            <a:r>
              <a:rPr lang="en-US" sz="2000" b="1" dirty="0"/>
              <a:t>Mesopotamians, Egyptians, Bedouins and Greeks</a:t>
            </a:r>
          </a:p>
          <a:p>
            <a:pPr lvl="1"/>
            <a:r>
              <a:rPr lang="en-US" sz="2000" b="1" dirty="0"/>
              <a:t>Priests, farmers, soldiers, kings, fishermen, prophets and prime ministers  Historians, poets, seers, teachers</a:t>
            </a:r>
            <a:endParaRPr lang="en-US" sz="2200" b="1" dirty="0"/>
          </a:p>
          <a:p>
            <a:endParaRPr lang="en-US" sz="800" b="1" dirty="0"/>
          </a:p>
          <a:p>
            <a:r>
              <a:rPr lang="en-US" sz="2400" b="1" dirty="0"/>
              <a:t>The whole Bible is about Jesus.  (John 5:39-40)</a:t>
            </a:r>
          </a:p>
          <a:p>
            <a:r>
              <a:rPr lang="en-US" sz="2400" b="1" dirty="0"/>
              <a:t>Moses frees God’s people</a:t>
            </a:r>
          </a:p>
          <a:p>
            <a:r>
              <a:rPr lang="en-US" sz="2400" b="1" dirty="0"/>
              <a:t>Abraham offers his only son</a:t>
            </a:r>
          </a:p>
          <a:p>
            <a:r>
              <a:rPr lang="en-US" sz="2400" b="1" dirty="0"/>
              <a:t>A snake is lifted up on a pole.</a:t>
            </a:r>
          </a:p>
          <a:p>
            <a:r>
              <a:rPr lang="en-US" sz="2400" b="1" dirty="0"/>
              <a:t>No dualism, polytheism, animism, deism.</a:t>
            </a:r>
          </a:p>
          <a:p>
            <a:r>
              <a:rPr lang="en-US" sz="2400" b="1" dirty="0"/>
              <a:t>Balance of judgment and grace.</a:t>
            </a:r>
            <a:r>
              <a:rPr lang="en-US" sz="2400" dirty="0"/>
              <a:t> </a:t>
            </a:r>
          </a:p>
          <a:p>
            <a:r>
              <a:rPr lang="en-US" sz="2400" b="1" dirty="0"/>
              <a:t>Etc.</a:t>
            </a:r>
          </a:p>
          <a:p>
            <a:pPr lvl="1"/>
            <a:endParaRPr lang="en-US" sz="2000" dirty="0"/>
          </a:p>
        </p:txBody>
      </p:sp>
    </p:spTree>
    <p:extLst>
      <p:ext uri="{BB962C8B-B14F-4D97-AF65-F5344CB8AC3E}">
        <p14:creationId xmlns:p14="http://schemas.microsoft.com/office/powerpoint/2010/main" val="44912796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normAutofit/>
          </a:bodyPr>
          <a:lstStyle/>
          <a:p>
            <a:pPr algn="ctr"/>
            <a:r>
              <a:rPr lang="en-US" sz="3200" b="1" dirty="0">
                <a:solidFill>
                  <a:srgbClr val="FFFF00"/>
                </a:solidFill>
              </a:rPr>
              <a:t>The Bible is the best book in the world on…</a:t>
            </a:r>
            <a:br>
              <a:rPr lang="en-US" sz="3200" b="1" dirty="0">
                <a:solidFill>
                  <a:srgbClr val="FFFF00"/>
                </a:solidFill>
              </a:rPr>
            </a:br>
            <a:endParaRPr lang="en-US" sz="3200" b="1" dirty="0">
              <a:solidFill>
                <a:srgbClr val="FFFF00"/>
              </a:solidFill>
            </a:endParaRPr>
          </a:p>
        </p:txBody>
      </p:sp>
      <p:sp>
        <p:nvSpPr>
          <p:cNvPr id="132099" name="Rectangle 3"/>
          <p:cNvSpPr>
            <a:spLocks noGrp="1" noChangeArrowheads="1"/>
          </p:cNvSpPr>
          <p:nvPr>
            <p:ph type="body" idx="1"/>
          </p:nvPr>
        </p:nvSpPr>
        <p:spPr>
          <a:xfrm>
            <a:off x="1981200" y="1447800"/>
            <a:ext cx="8229600" cy="5181600"/>
          </a:xfrm>
        </p:spPr>
        <p:txBody>
          <a:bodyPr/>
          <a:lstStyle/>
          <a:p>
            <a:pPr lvl="1">
              <a:lnSpc>
                <a:spcPct val="90000"/>
              </a:lnSpc>
            </a:pPr>
            <a:endParaRPr lang="en-US" sz="900" b="1" dirty="0"/>
          </a:p>
          <a:p>
            <a:pPr lvl="1">
              <a:lnSpc>
                <a:spcPct val="90000"/>
              </a:lnSpc>
            </a:pPr>
            <a:r>
              <a:rPr lang="en-US" b="1" dirty="0"/>
              <a:t>Psychology</a:t>
            </a:r>
          </a:p>
          <a:p>
            <a:pPr lvl="1">
              <a:lnSpc>
                <a:spcPct val="90000"/>
              </a:lnSpc>
            </a:pPr>
            <a:r>
              <a:rPr lang="en-US" b="1" dirty="0"/>
              <a:t>Teaching   Look at Jesus’ parables</a:t>
            </a:r>
          </a:p>
          <a:p>
            <a:pPr lvl="1">
              <a:lnSpc>
                <a:spcPct val="90000"/>
              </a:lnSpc>
            </a:pPr>
            <a:r>
              <a:rPr lang="en-US" b="1" dirty="0"/>
              <a:t>Literature (Psalms)</a:t>
            </a:r>
          </a:p>
          <a:p>
            <a:pPr lvl="1">
              <a:lnSpc>
                <a:spcPct val="90000"/>
              </a:lnSpc>
            </a:pPr>
            <a:r>
              <a:rPr lang="en-US" b="1" dirty="0"/>
              <a:t>Wisdom (Proverbs)</a:t>
            </a:r>
          </a:p>
          <a:p>
            <a:pPr lvl="1">
              <a:lnSpc>
                <a:spcPct val="90000"/>
              </a:lnSpc>
            </a:pPr>
            <a:r>
              <a:rPr lang="en-US" b="1" dirty="0"/>
              <a:t>Philosophy</a:t>
            </a:r>
          </a:p>
          <a:p>
            <a:pPr lvl="1">
              <a:lnSpc>
                <a:spcPct val="90000"/>
              </a:lnSpc>
            </a:pPr>
            <a:r>
              <a:rPr lang="en-US" b="1" dirty="0"/>
              <a:t>Character, Ethics</a:t>
            </a:r>
          </a:p>
          <a:p>
            <a:pPr lvl="1">
              <a:lnSpc>
                <a:spcPct val="90000"/>
              </a:lnSpc>
            </a:pPr>
            <a:r>
              <a:rPr lang="en-US" b="1" dirty="0"/>
              <a:t>Child Raising</a:t>
            </a:r>
          </a:p>
          <a:p>
            <a:pPr lvl="1">
              <a:lnSpc>
                <a:spcPct val="90000"/>
              </a:lnSpc>
            </a:pPr>
            <a:r>
              <a:rPr lang="en-US" b="1" dirty="0"/>
              <a:t>Finances</a:t>
            </a:r>
          </a:p>
          <a:p>
            <a:pPr lvl="1">
              <a:lnSpc>
                <a:spcPct val="90000"/>
              </a:lnSpc>
            </a:pPr>
            <a:r>
              <a:rPr lang="en-US" b="1" dirty="0"/>
              <a:t>Government                 Q: Other????</a:t>
            </a:r>
          </a:p>
          <a:p>
            <a:pPr lvl="1">
              <a:lnSpc>
                <a:spcPct val="90000"/>
              </a:lnSpc>
            </a:pPr>
            <a:endParaRPr lang="en-US" b="1" dirty="0"/>
          </a:p>
          <a:p>
            <a:pPr>
              <a:lnSpc>
                <a:spcPct val="90000"/>
              </a:lnSpc>
            </a:pPr>
            <a:r>
              <a:rPr lang="en-US" sz="2400" b="1" dirty="0"/>
              <a:t>The Bible works</a:t>
            </a:r>
          </a:p>
          <a:p>
            <a:pPr lvl="1">
              <a:lnSpc>
                <a:spcPct val="90000"/>
              </a:lnSpc>
            </a:pPr>
            <a:r>
              <a:rPr lang="en-US" sz="2000" b="1" dirty="0"/>
              <a:t>Changed Lives.   John 7:17</a:t>
            </a:r>
          </a:p>
          <a:p>
            <a:pPr lvl="1">
              <a:lnSpc>
                <a:spcPct val="90000"/>
              </a:lnSpc>
            </a:pPr>
            <a:endParaRPr lang="en-US" sz="2000" b="1" dirty="0"/>
          </a:p>
        </p:txBody>
      </p:sp>
    </p:spTree>
    <p:extLst>
      <p:ext uri="{BB962C8B-B14F-4D97-AF65-F5344CB8AC3E}">
        <p14:creationId xmlns:p14="http://schemas.microsoft.com/office/powerpoint/2010/main" val="16289990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C6403A9-23A4-47D7-8CCF-91DB35FE1DA6}"/>
              </a:ext>
            </a:extLst>
          </p:cNvPr>
          <p:cNvSpPr>
            <a:spLocks noGrp="1" noChangeArrowheads="1"/>
          </p:cNvSpPr>
          <p:nvPr>
            <p:ph type="ctrTitle"/>
          </p:nvPr>
        </p:nvSpPr>
        <p:spPr>
          <a:xfrm>
            <a:off x="1979614" y="2105026"/>
            <a:ext cx="8226425" cy="1349375"/>
          </a:xfrm>
        </p:spPr>
        <p:txBody>
          <a:bodyPr/>
          <a:lstStyle/>
          <a:p>
            <a:pPr eaLnBrk="1" hangingPunct="1">
              <a:defRPr/>
            </a:pPr>
            <a:r>
              <a:rPr lang="en-US" b="1" dirty="0">
                <a:solidFill>
                  <a:srgbClr val="FFFF66"/>
                </a:solidFill>
              </a:rPr>
              <a:t>History, Archaeology and the Bible</a:t>
            </a:r>
          </a:p>
        </p:txBody>
      </p:sp>
      <p:sp>
        <p:nvSpPr>
          <p:cNvPr id="2051" name="Rectangle 3">
            <a:extLst>
              <a:ext uri="{FF2B5EF4-FFF2-40B4-BE49-F238E27FC236}">
                <a16:creationId xmlns:a16="http://schemas.microsoft.com/office/drawing/2014/main" id="{1DE749CD-D215-4C4C-AFC2-CB02C2D7412A}"/>
              </a:ext>
            </a:extLst>
          </p:cNvPr>
          <p:cNvSpPr>
            <a:spLocks noGrp="1" noChangeArrowheads="1"/>
          </p:cNvSpPr>
          <p:nvPr>
            <p:ph type="subTitle" idx="1"/>
          </p:nvPr>
        </p:nvSpPr>
        <p:spPr>
          <a:xfrm>
            <a:off x="2895600" y="4419600"/>
            <a:ext cx="6400800" cy="1219200"/>
          </a:xfrm>
        </p:spPr>
        <p:txBody>
          <a:bodyPr/>
          <a:lstStyle/>
          <a:p>
            <a:pPr algn="r" eaLnBrk="1" hangingPunct="1">
              <a:defRPr/>
            </a:pPr>
            <a:r>
              <a:rPr lang="en-US" b="1" dirty="0">
                <a:solidFill>
                  <a:srgbClr val="FFFF66"/>
                </a:solidFill>
              </a:rPr>
              <a:t>Dr. John Oakes</a:t>
            </a:r>
          </a:p>
          <a:p>
            <a:pPr algn="r" eaLnBrk="1" hangingPunct="1">
              <a:defRPr/>
            </a:pPr>
            <a:endParaRPr lang="en-US" b="1" dirty="0">
              <a:solidFill>
                <a:srgbClr val="FFFF66"/>
              </a:solidFil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E991A1A-47FB-4C12-B593-C36FB4C58B0F}"/>
              </a:ext>
            </a:extLst>
          </p:cNvPr>
          <p:cNvSpPr>
            <a:spLocks noChangeArrowheads="1"/>
          </p:cNvSpPr>
          <p:nvPr/>
        </p:nvSpPr>
        <p:spPr bwMode="auto">
          <a:xfrm>
            <a:off x="1524000" y="1"/>
            <a:ext cx="914400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buClrTx/>
              <a:buSzTx/>
              <a:buNone/>
            </a:pPr>
            <a:endParaRPr lang="en-US" altLang="en-US" sz="1100" b="1">
              <a:solidFill>
                <a:srgbClr val="EAEAEA"/>
              </a:solidFill>
              <a:latin typeface="Times New Roman" panose="02020603050405020304" pitchFamily="18" charset="0"/>
            </a:endParaRPr>
          </a:p>
          <a:p>
            <a:pPr algn="ctr" fontAlgn="base">
              <a:spcBef>
                <a:spcPct val="0"/>
              </a:spcBef>
              <a:spcAft>
                <a:spcPct val="0"/>
              </a:spcAft>
              <a:buClrTx/>
              <a:buSzTx/>
              <a:buNone/>
            </a:pPr>
            <a:r>
              <a:rPr lang="en-US" altLang="en-US" sz="1600" b="1">
                <a:solidFill>
                  <a:srgbClr val="EAEAEA"/>
                </a:solidFill>
                <a:latin typeface="Times New Roman" panose="02020603050405020304" pitchFamily="18" charset="0"/>
              </a:rPr>
              <a:t>IMPORTANT PERIODS IN THE HISTORY OF ISRAEL</a:t>
            </a:r>
          </a:p>
          <a:p>
            <a:pPr fontAlgn="base">
              <a:spcBef>
                <a:spcPct val="0"/>
              </a:spcBef>
              <a:spcAft>
                <a:spcPct val="0"/>
              </a:spcAft>
              <a:buClrTx/>
              <a:buSzTx/>
              <a:buNone/>
            </a:pPr>
            <a:endParaRPr lang="en-US" altLang="en-US" sz="1600">
              <a:solidFill>
                <a:srgbClr val="EAEAEA"/>
              </a:solidFill>
              <a:latin typeface="Times New Roman" panose="02020603050405020304" pitchFamily="18" charset="0"/>
            </a:endParaRPr>
          </a:p>
        </p:txBody>
      </p:sp>
      <p:grpSp>
        <p:nvGrpSpPr>
          <p:cNvPr id="16387" name="Group 3">
            <a:extLst>
              <a:ext uri="{FF2B5EF4-FFF2-40B4-BE49-F238E27FC236}">
                <a16:creationId xmlns:a16="http://schemas.microsoft.com/office/drawing/2014/main" id="{16AA8488-9F4C-467D-AD33-2B5315A28FA6}"/>
              </a:ext>
            </a:extLst>
          </p:cNvPr>
          <p:cNvGrpSpPr>
            <a:grpSpLocks/>
          </p:cNvGrpSpPr>
          <p:nvPr/>
        </p:nvGrpSpPr>
        <p:grpSpPr bwMode="auto">
          <a:xfrm>
            <a:off x="2286000" y="685800"/>
            <a:ext cx="7772400" cy="5867400"/>
            <a:chOff x="-3" y="957"/>
            <a:chExt cx="2669" cy="4956"/>
          </a:xfrm>
        </p:grpSpPr>
        <p:grpSp>
          <p:nvGrpSpPr>
            <p:cNvPr id="16389" name="Group 4">
              <a:extLst>
                <a:ext uri="{FF2B5EF4-FFF2-40B4-BE49-F238E27FC236}">
                  <a16:creationId xmlns:a16="http://schemas.microsoft.com/office/drawing/2014/main" id="{0CE0861E-A165-4316-987F-AD553FCD523E}"/>
                </a:ext>
              </a:extLst>
            </p:cNvPr>
            <p:cNvGrpSpPr>
              <a:grpSpLocks/>
            </p:cNvGrpSpPr>
            <p:nvPr/>
          </p:nvGrpSpPr>
          <p:grpSpPr bwMode="auto">
            <a:xfrm>
              <a:off x="0" y="960"/>
              <a:ext cx="2663" cy="4950"/>
              <a:chOff x="0" y="960"/>
              <a:chExt cx="2663" cy="4950"/>
            </a:xfrm>
          </p:grpSpPr>
          <p:grpSp>
            <p:nvGrpSpPr>
              <p:cNvPr id="16391" name="Group 5">
                <a:extLst>
                  <a:ext uri="{FF2B5EF4-FFF2-40B4-BE49-F238E27FC236}">
                    <a16:creationId xmlns:a16="http://schemas.microsoft.com/office/drawing/2014/main" id="{65E988E4-7372-4431-8231-F589CF1FD9F7}"/>
                  </a:ext>
                </a:extLst>
              </p:cNvPr>
              <p:cNvGrpSpPr>
                <a:grpSpLocks/>
              </p:cNvGrpSpPr>
              <p:nvPr/>
            </p:nvGrpSpPr>
            <p:grpSpPr bwMode="auto">
              <a:xfrm>
                <a:off x="0" y="960"/>
                <a:ext cx="1785" cy="403"/>
                <a:chOff x="0" y="960"/>
                <a:chExt cx="1785" cy="403"/>
              </a:xfrm>
            </p:grpSpPr>
            <p:sp>
              <p:nvSpPr>
                <p:cNvPr id="16449" name="Rectangle 6">
                  <a:extLst>
                    <a:ext uri="{FF2B5EF4-FFF2-40B4-BE49-F238E27FC236}">
                      <a16:creationId xmlns:a16="http://schemas.microsoft.com/office/drawing/2014/main" id="{9F6174DB-D547-4EAF-A930-C89EA9FFFB39}"/>
                    </a:ext>
                  </a:extLst>
                </p:cNvPr>
                <p:cNvSpPr>
                  <a:spLocks noChangeArrowheads="1"/>
                </p:cNvSpPr>
                <p:nvPr/>
              </p:nvSpPr>
              <p:spPr bwMode="auto">
                <a:xfrm>
                  <a:off x="43" y="960"/>
                  <a:ext cx="1699"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Period in the History of Israel</a:t>
                  </a:r>
                  <a:endParaRPr lang="en-US" altLang="en-US" sz="1600">
                    <a:solidFill>
                      <a:srgbClr val="EAEAEA"/>
                    </a:solidFill>
                    <a:latin typeface="Times New Roman" panose="02020603050405020304" pitchFamily="18" charset="0"/>
                    <a:cs typeface="Times New Roman" panose="02020603050405020304" pitchFamily="18" charset="0"/>
                  </a:endParaRPr>
                </a:p>
                <a:p>
                  <a:pPr fontAlgn="base">
                    <a:spcBef>
                      <a:spcPct val="0"/>
                    </a:spcBef>
                    <a:spcAft>
                      <a:spcPct val="0"/>
                    </a:spcAft>
                    <a:buClrTx/>
                    <a:buSzTx/>
                    <a:buNone/>
                  </a:pPr>
                  <a:endParaRPr lang="en-US" altLang="en-US" sz="1600" b="1">
                    <a:solidFill>
                      <a:srgbClr val="EAEAEA"/>
                    </a:solidFill>
                    <a:latin typeface="Times New Roman" panose="02020603050405020304" pitchFamily="18" charset="0"/>
                    <a:cs typeface="Times New Roman" panose="02020603050405020304" pitchFamily="18" charset="0"/>
                  </a:endParaRPr>
                </a:p>
              </p:txBody>
            </p:sp>
            <p:sp>
              <p:nvSpPr>
                <p:cNvPr id="16450" name="Rectangle 7">
                  <a:extLst>
                    <a:ext uri="{FF2B5EF4-FFF2-40B4-BE49-F238E27FC236}">
                      <a16:creationId xmlns:a16="http://schemas.microsoft.com/office/drawing/2014/main" id="{D014E13A-1AB5-4DB1-BF0A-3B45B4524791}"/>
                    </a:ext>
                  </a:extLst>
                </p:cNvPr>
                <p:cNvSpPr>
                  <a:spLocks noChangeArrowheads="1"/>
                </p:cNvSpPr>
                <p:nvPr/>
              </p:nvSpPr>
              <p:spPr bwMode="auto">
                <a:xfrm>
                  <a:off x="0" y="960"/>
                  <a:ext cx="1785"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6392" name="Group 8">
                <a:extLst>
                  <a:ext uri="{FF2B5EF4-FFF2-40B4-BE49-F238E27FC236}">
                    <a16:creationId xmlns:a16="http://schemas.microsoft.com/office/drawing/2014/main" id="{27A314DC-9B62-41B6-BCFF-98633A3328F2}"/>
                  </a:ext>
                </a:extLst>
              </p:cNvPr>
              <p:cNvGrpSpPr>
                <a:grpSpLocks/>
              </p:cNvGrpSpPr>
              <p:nvPr/>
            </p:nvGrpSpPr>
            <p:grpSpPr bwMode="auto">
              <a:xfrm>
                <a:off x="1785" y="960"/>
                <a:ext cx="878" cy="403"/>
                <a:chOff x="1785" y="960"/>
                <a:chExt cx="878" cy="403"/>
              </a:xfrm>
            </p:grpSpPr>
            <p:sp>
              <p:nvSpPr>
                <p:cNvPr id="16447" name="Rectangle 9">
                  <a:extLst>
                    <a:ext uri="{FF2B5EF4-FFF2-40B4-BE49-F238E27FC236}">
                      <a16:creationId xmlns:a16="http://schemas.microsoft.com/office/drawing/2014/main" id="{E46F2EAF-887C-4EE2-9650-4B2EE8256D83}"/>
                    </a:ext>
                  </a:extLst>
                </p:cNvPr>
                <p:cNvSpPr>
                  <a:spLocks noChangeArrowheads="1"/>
                </p:cNvSpPr>
                <p:nvPr/>
              </p:nvSpPr>
              <p:spPr bwMode="auto">
                <a:xfrm>
                  <a:off x="1828" y="960"/>
                  <a:ext cx="79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just"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rPr>
                    <a:t>Dates</a:t>
                  </a:r>
                </a:p>
                <a:p>
                  <a:pPr algn="just" fontAlgn="base">
                    <a:spcBef>
                      <a:spcPct val="0"/>
                    </a:spcBef>
                    <a:spcAft>
                      <a:spcPct val="0"/>
                    </a:spcAft>
                    <a:buClrTx/>
                    <a:buSzTx/>
                    <a:buNone/>
                  </a:pPr>
                  <a:endParaRPr lang="en-US" altLang="en-US" sz="1600">
                    <a:solidFill>
                      <a:srgbClr val="EAEAEA"/>
                    </a:solidFill>
                    <a:latin typeface="Times New Roman" panose="02020603050405020304" pitchFamily="18" charset="0"/>
                  </a:endParaRPr>
                </a:p>
              </p:txBody>
            </p:sp>
            <p:sp>
              <p:nvSpPr>
                <p:cNvPr id="16448" name="Rectangle 10">
                  <a:extLst>
                    <a:ext uri="{FF2B5EF4-FFF2-40B4-BE49-F238E27FC236}">
                      <a16:creationId xmlns:a16="http://schemas.microsoft.com/office/drawing/2014/main" id="{75AEFDD1-CF86-4416-8B35-AF1FA0675957}"/>
                    </a:ext>
                  </a:extLst>
                </p:cNvPr>
                <p:cNvSpPr>
                  <a:spLocks noChangeArrowheads="1"/>
                </p:cNvSpPr>
                <p:nvPr/>
              </p:nvSpPr>
              <p:spPr bwMode="auto">
                <a:xfrm>
                  <a:off x="1785" y="960"/>
                  <a:ext cx="878"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6393" name="Group 11">
                <a:extLst>
                  <a:ext uri="{FF2B5EF4-FFF2-40B4-BE49-F238E27FC236}">
                    <a16:creationId xmlns:a16="http://schemas.microsoft.com/office/drawing/2014/main" id="{E0FA9CDE-CC2A-476E-B031-1E11B5C9B77B}"/>
                  </a:ext>
                </a:extLst>
              </p:cNvPr>
              <p:cNvGrpSpPr>
                <a:grpSpLocks/>
              </p:cNvGrpSpPr>
              <p:nvPr/>
            </p:nvGrpSpPr>
            <p:grpSpPr bwMode="auto">
              <a:xfrm>
                <a:off x="0" y="1363"/>
                <a:ext cx="1785" cy="518"/>
                <a:chOff x="0" y="1363"/>
                <a:chExt cx="1785" cy="518"/>
              </a:xfrm>
            </p:grpSpPr>
            <p:sp>
              <p:nvSpPr>
                <p:cNvPr id="16445" name="Rectangle 12">
                  <a:extLst>
                    <a:ext uri="{FF2B5EF4-FFF2-40B4-BE49-F238E27FC236}">
                      <a16:creationId xmlns:a16="http://schemas.microsoft.com/office/drawing/2014/main" id="{2A5B82F8-7B0D-47F9-931A-9ADF732F1ED7}"/>
                    </a:ext>
                  </a:extLst>
                </p:cNvPr>
                <p:cNvSpPr>
                  <a:spLocks noChangeArrowheads="1"/>
                </p:cNvSpPr>
                <p:nvPr/>
              </p:nvSpPr>
              <p:spPr bwMode="auto">
                <a:xfrm>
                  <a:off x="43" y="1363"/>
                  <a:ext cx="169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The Patriarchs </a:t>
                  </a:r>
                </a:p>
                <a:p>
                  <a:pPr fontAlgn="base">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Abraham, Isaac, Jacob and Joseph</a:t>
                  </a:r>
                </a:p>
                <a:p>
                  <a:pPr fontAlgn="base">
                    <a:spcBef>
                      <a:spcPct val="0"/>
                    </a:spcBef>
                    <a:spcAft>
                      <a:spcPct val="0"/>
                    </a:spcAft>
                    <a:buClrTx/>
                    <a:buSzTx/>
                    <a:buNone/>
                  </a:pPr>
                  <a:endParaRPr lang="en-US" altLang="en-US" sz="1600">
                    <a:solidFill>
                      <a:srgbClr val="EAEAEA"/>
                    </a:solidFill>
                    <a:latin typeface="Times New Roman" panose="02020603050405020304" pitchFamily="18" charset="0"/>
                  </a:endParaRPr>
                </a:p>
              </p:txBody>
            </p:sp>
            <p:sp>
              <p:nvSpPr>
                <p:cNvPr id="16446" name="Rectangle 13">
                  <a:extLst>
                    <a:ext uri="{FF2B5EF4-FFF2-40B4-BE49-F238E27FC236}">
                      <a16:creationId xmlns:a16="http://schemas.microsoft.com/office/drawing/2014/main" id="{F14920DA-72BB-4335-99E4-3EA9EBB57AC9}"/>
                    </a:ext>
                  </a:extLst>
                </p:cNvPr>
                <p:cNvSpPr>
                  <a:spLocks noChangeArrowheads="1"/>
                </p:cNvSpPr>
                <p:nvPr/>
              </p:nvSpPr>
              <p:spPr bwMode="auto">
                <a:xfrm>
                  <a:off x="0" y="1363"/>
                  <a:ext cx="1785"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6394" name="Group 14">
                <a:extLst>
                  <a:ext uri="{FF2B5EF4-FFF2-40B4-BE49-F238E27FC236}">
                    <a16:creationId xmlns:a16="http://schemas.microsoft.com/office/drawing/2014/main" id="{5931B395-F16E-4C3D-A52F-D4DF7FC991E4}"/>
                  </a:ext>
                </a:extLst>
              </p:cNvPr>
              <p:cNvGrpSpPr>
                <a:grpSpLocks/>
              </p:cNvGrpSpPr>
              <p:nvPr/>
            </p:nvGrpSpPr>
            <p:grpSpPr bwMode="auto">
              <a:xfrm>
                <a:off x="1785" y="1363"/>
                <a:ext cx="878" cy="518"/>
                <a:chOff x="1785" y="1363"/>
                <a:chExt cx="878" cy="518"/>
              </a:xfrm>
            </p:grpSpPr>
            <p:sp>
              <p:nvSpPr>
                <p:cNvPr id="16443" name="Rectangle 15">
                  <a:extLst>
                    <a:ext uri="{FF2B5EF4-FFF2-40B4-BE49-F238E27FC236}">
                      <a16:creationId xmlns:a16="http://schemas.microsoft.com/office/drawing/2014/main" id="{F748584F-E3AE-4298-9DAF-428E02857EBC}"/>
                    </a:ext>
                  </a:extLst>
                </p:cNvPr>
                <p:cNvSpPr>
                  <a:spLocks noChangeArrowheads="1"/>
                </p:cNvSpPr>
                <p:nvPr/>
              </p:nvSpPr>
              <p:spPr bwMode="auto">
                <a:xfrm>
                  <a:off x="1828" y="1363"/>
                  <a:ext cx="79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2050-1800 BC</a:t>
                  </a:r>
                </a:p>
                <a:p>
                  <a:pPr fontAlgn="base">
                    <a:spcBef>
                      <a:spcPct val="0"/>
                    </a:spcBef>
                    <a:spcAft>
                      <a:spcPct val="0"/>
                    </a:spcAft>
                    <a:buClrTx/>
                    <a:buSzTx/>
                    <a:buNone/>
                  </a:pPr>
                  <a:endParaRPr lang="en-US" altLang="en-US" sz="1600">
                    <a:solidFill>
                      <a:srgbClr val="EAEAEA"/>
                    </a:solidFill>
                    <a:latin typeface="Times New Roman" panose="02020603050405020304" pitchFamily="18" charset="0"/>
                  </a:endParaRPr>
                </a:p>
              </p:txBody>
            </p:sp>
            <p:sp>
              <p:nvSpPr>
                <p:cNvPr id="16444" name="Rectangle 16">
                  <a:extLst>
                    <a:ext uri="{FF2B5EF4-FFF2-40B4-BE49-F238E27FC236}">
                      <a16:creationId xmlns:a16="http://schemas.microsoft.com/office/drawing/2014/main" id="{F3694692-C0EC-45D5-8411-8DC503129598}"/>
                    </a:ext>
                  </a:extLst>
                </p:cNvPr>
                <p:cNvSpPr>
                  <a:spLocks noChangeArrowheads="1"/>
                </p:cNvSpPr>
                <p:nvPr/>
              </p:nvSpPr>
              <p:spPr bwMode="auto">
                <a:xfrm>
                  <a:off x="1785" y="1363"/>
                  <a:ext cx="87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6395" name="Group 17">
                <a:extLst>
                  <a:ext uri="{FF2B5EF4-FFF2-40B4-BE49-F238E27FC236}">
                    <a16:creationId xmlns:a16="http://schemas.microsoft.com/office/drawing/2014/main" id="{172495A9-432F-4B04-992C-86B88C62742B}"/>
                  </a:ext>
                </a:extLst>
              </p:cNvPr>
              <p:cNvGrpSpPr>
                <a:grpSpLocks/>
              </p:cNvGrpSpPr>
              <p:nvPr/>
            </p:nvGrpSpPr>
            <p:grpSpPr bwMode="auto">
              <a:xfrm>
                <a:off x="0" y="1881"/>
                <a:ext cx="1785" cy="518"/>
                <a:chOff x="0" y="1881"/>
                <a:chExt cx="1785" cy="518"/>
              </a:xfrm>
            </p:grpSpPr>
            <p:sp>
              <p:nvSpPr>
                <p:cNvPr id="16441" name="Rectangle 18">
                  <a:extLst>
                    <a:ext uri="{FF2B5EF4-FFF2-40B4-BE49-F238E27FC236}">
                      <a16:creationId xmlns:a16="http://schemas.microsoft.com/office/drawing/2014/main" id="{BCFA5BF4-F79B-41A6-B3B5-475B97250B59}"/>
                    </a:ext>
                  </a:extLst>
                </p:cNvPr>
                <p:cNvSpPr>
                  <a:spLocks noChangeArrowheads="1"/>
                </p:cNvSpPr>
                <p:nvPr/>
              </p:nvSpPr>
              <p:spPr bwMode="auto">
                <a:xfrm>
                  <a:off x="43" y="1881"/>
                  <a:ext cx="169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Moses and Joshua</a:t>
                  </a:r>
                </a:p>
                <a:p>
                  <a:pPr fontAlgn="base">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The Exodus and the Conquest</a:t>
                  </a:r>
                </a:p>
                <a:p>
                  <a:pPr fontAlgn="base">
                    <a:spcBef>
                      <a:spcPct val="0"/>
                    </a:spcBef>
                    <a:spcAft>
                      <a:spcPct val="0"/>
                    </a:spcAft>
                    <a:buClrTx/>
                    <a:buSzTx/>
                    <a:buNone/>
                  </a:pPr>
                  <a:endParaRPr lang="en-US" altLang="en-US" sz="1600">
                    <a:solidFill>
                      <a:srgbClr val="EAEAEA"/>
                    </a:solidFill>
                    <a:latin typeface="Times New Roman" panose="02020603050405020304" pitchFamily="18" charset="0"/>
                  </a:endParaRPr>
                </a:p>
              </p:txBody>
            </p:sp>
            <p:sp>
              <p:nvSpPr>
                <p:cNvPr id="16442" name="Rectangle 19">
                  <a:extLst>
                    <a:ext uri="{FF2B5EF4-FFF2-40B4-BE49-F238E27FC236}">
                      <a16:creationId xmlns:a16="http://schemas.microsoft.com/office/drawing/2014/main" id="{C7DDE0BD-D31C-4893-AF0A-8E172F1AF2AE}"/>
                    </a:ext>
                  </a:extLst>
                </p:cNvPr>
                <p:cNvSpPr>
                  <a:spLocks noChangeArrowheads="1"/>
                </p:cNvSpPr>
                <p:nvPr/>
              </p:nvSpPr>
              <p:spPr bwMode="auto">
                <a:xfrm>
                  <a:off x="0" y="1881"/>
                  <a:ext cx="1785"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6396" name="Group 20">
                <a:extLst>
                  <a:ext uri="{FF2B5EF4-FFF2-40B4-BE49-F238E27FC236}">
                    <a16:creationId xmlns:a16="http://schemas.microsoft.com/office/drawing/2014/main" id="{6BE62001-30EB-4796-A72A-EB38263A46A4}"/>
                  </a:ext>
                </a:extLst>
              </p:cNvPr>
              <p:cNvGrpSpPr>
                <a:grpSpLocks/>
              </p:cNvGrpSpPr>
              <p:nvPr/>
            </p:nvGrpSpPr>
            <p:grpSpPr bwMode="auto">
              <a:xfrm>
                <a:off x="1785" y="1881"/>
                <a:ext cx="878" cy="518"/>
                <a:chOff x="1785" y="1881"/>
                <a:chExt cx="878" cy="518"/>
              </a:xfrm>
            </p:grpSpPr>
            <p:sp>
              <p:nvSpPr>
                <p:cNvPr id="16439" name="Rectangle 21">
                  <a:extLst>
                    <a:ext uri="{FF2B5EF4-FFF2-40B4-BE49-F238E27FC236}">
                      <a16:creationId xmlns:a16="http://schemas.microsoft.com/office/drawing/2014/main" id="{B24590B3-9570-4A83-BE89-F336AF33D61B}"/>
                    </a:ext>
                  </a:extLst>
                </p:cNvPr>
                <p:cNvSpPr>
                  <a:spLocks noChangeArrowheads="1"/>
                </p:cNvSpPr>
                <p:nvPr/>
              </p:nvSpPr>
              <p:spPr bwMode="auto">
                <a:xfrm>
                  <a:off x="1828" y="1881"/>
                  <a:ext cx="79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1450-1400 BC</a:t>
                  </a:r>
                </a:p>
                <a:p>
                  <a:pPr fontAlgn="base">
                    <a:spcBef>
                      <a:spcPct val="0"/>
                    </a:spcBef>
                    <a:spcAft>
                      <a:spcPct val="0"/>
                    </a:spcAft>
                    <a:buClrTx/>
                    <a:buSzTx/>
                    <a:buNone/>
                  </a:pPr>
                  <a:endParaRPr lang="en-US" altLang="en-US" sz="1600">
                    <a:solidFill>
                      <a:srgbClr val="EAEAEA"/>
                    </a:solidFill>
                    <a:latin typeface="Times New Roman" panose="02020603050405020304" pitchFamily="18" charset="0"/>
                  </a:endParaRPr>
                </a:p>
              </p:txBody>
            </p:sp>
            <p:sp>
              <p:nvSpPr>
                <p:cNvPr id="16440" name="Rectangle 22">
                  <a:extLst>
                    <a:ext uri="{FF2B5EF4-FFF2-40B4-BE49-F238E27FC236}">
                      <a16:creationId xmlns:a16="http://schemas.microsoft.com/office/drawing/2014/main" id="{D114DDE7-EB13-4ABC-9D79-9BC65D6DD9EF}"/>
                    </a:ext>
                  </a:extLst>
                </p:cNvPr>
                <p:cNvSpPr>
                  <a:spLocks noChangeArrowheads="1"/>
                </p:cNvSpPr>
                <p:nvPr/>
              </p:nvSpPr>
              <p:spPr bwMode="auto">
                <a:xfrm>
                  <a:off x="1785" y="1881"/>
                  <a:ext cx="87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6397" name="Group 23">
                <a:extLst>
                  <a:ext uri="{FF2B5EF4-FFF2-40B4-BE49-F238E27FC236}">
                    <a16:creationId xmlns:a16="http://schemas.microsoft.com/office/drawing/2014/main" id="{A522237D-3975-4923-8C31-511AFB3CCE67}"/>
                  </a:ext>
                </a:extLst>
              </p:cNvPr>
              <p:cNvGrpSpPr>
                <a:grpSpLocks/>
              </p:cNvGrpSpPr>
              <p:nvPr/>
            </p:nvGrpSpPr>
            <p:grpSpPr bwMode="auto">
              <a:xfrm>
                <a:off x="0" y="2399"/>
                <a:ext cx="1785" cy="518"/>
                <a:chOff x="0" y="2399"/>
                <a:chExt cx="1785" cy="518"/>
              </a:xfrm>
            </p:grpSpPr>
            <p:sp>
              <p:nvSpPr>
                <p:cNvPr id="16437" name="Rectangle 24">
                  <a:extLst>
                    <a:ext uri="{FF2B5EF4-FFF2-40B4-BE49-F238E27FC236}">
                      <a16:creationId xmlns:a16="http://schemas.microsoft.com/office/drawing/2014/main" id="{4E89F177-6283-4FF4-8E55-B4B2EFEEDE76}"/>
                    </a:ext>
                  </a:extLst>
                </p:cNvPr>
                <p:cNvSpPr>
                  <a:spLocks noChangeArrowheads="1"/>
                </p:cNvSpPr>
                <p:nvPr/>
              </p:nvSpPr>
              <p:spPr bwMode="auto">
                <a:xfrm>
                  <a:off x="43" y="2399"/>
                  <a:ext cx="169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The Period of the Judges</a:t>
                  </a:r>
                </a:p>
                <a:p>
                  <a:pPr fontAlgn="base">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Deborah, Jephthah, Gideon and Samuel</a:t>
                  </a:r>
                </a:p>
                <a:p>
                  <a:pPr fontAlgn="base">
                    <a:spcBef>
                      <a:spcPct val="0"/>
                    </a:spcBef>
                    <a:spcAft>
                      <a:spcPct val="0"/>
                    </a:spcAft>
                    <a:buClrTx/>
                    <a:buSzTx/>
                    <a:buNone/>
                  </a:pPr>
                  <a:endParaRPr lang="en-US" altLang="en-US" sz="2400" b="1">
                    <a:solidFill>
                      <a:srgbClr val="EAEAEA"/>
                    </a:solidFill>
                    <a:latin typeface="Times New Roman" panose="02020603050405020304" pitchFamily="18" charset="0"/>
                  </a:endParaRPr>
                </a:p>
              </p:txBody>
            </p:sp>
            <p:sp>
              <p:nvSpPr>
                <p:cNvPr id="16438" name="Rectangle 25">
                  <a:extLst>
                    <a:ext uri="{FF2B5EF4-FFF2-40B4-BE49-F238E27FC236}">
                      <a16:creationId xmlns:a16="http://schemas.microsoft.com/office/drawing/2014/main" id="{26972DFB-00B8-400B-AA3A-77A104700C0B}"/>
                    </a:ext>
                  </a:extLst>
                </p:cNvPr>
                <p:cNvSpPr>
                  <a:spLocks noChangeArrowheads="1"/>
                </p:cNvSpPr>
                <p:nvPr/>
              </p:nvSpPr>
              <p:spPr bwMode="auto">
                <a:xfrm>
                  <a:off x="0" y="2399"/>
                  <a:ext cx="1785"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6398" name="Group 26">
                <a:extLst>
                  <a:ext uri="{FF2B5EF4-FFF2-40B4-BE49-F238E27FC236}">
                    <a16:creationId xmlns:a16="http://schemas.microsoft.com/office/drawing/2014/main" id="{B56601C3-7FFC-4D26-A0D2-A51B588EC849}"/>
                  </a:ext>
                </a:extLst>
              </p:cNvPr>
              <p:cNvGrpSpPr>
                <a:grpSpLocks/>
              </p:cNvGrpSpPr>
              <p:nvPr/>
            </p:nvGrpSpPr>
            <p:grpSpPr bwMode="auto">
              <a:xfrm>
                <a:off x="1785" y="2399"/>
                <a:ext cx="878" cy="518"/>
                <a:chOff x="1785" y="2399"/>
                <a:chExt cx="878" cy="518"/>
              </a:xfrm>
            </p:grpSpPr>
            <p:sp>
              <p:nvSpPr>
                <p:cNvPr id="16435" name="Rectangle 27">
                  <a:extLst>
                    <a:ext uri="{FF2B5EF4-FFF2-40B4-BE49-F238E27FC236}">
                      <a16:creationId xmlns:a16="http://schemas.microsoft.com/office/drawing/2014/main" id="{CCB99A1E-2854-4B7C-B30B-288C7EF91A22}"/>
                    </a:ext>
                  </a:extLst>
                </p:cNvPr>
                <p:cNvSpPr>
                  <a:spLocks noChangeArrowheads="1"/>
                </p:cNvSpPr>
                <p:nvPr/>
              </p:nvSpPr>
              <p:spPr bwMode="auto">
                <a:xfrm>
                  <a:off x="1828" y="2399"/>
                  <a:ext cx="79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1400-1050 BC</a:t>
                  </a:r>
                </a:p>
                <a:p>
                  <a:pPr fontAlgn="base">
                    <a:spcBef>
                      <a:spcPct val="0"/>
                    </a:spcBef>
                    <a:spcAft>
                      <a:spcPct val="0"/>
                    </a:spcAft>
                    <a:buClrTx/>
                    <a:buSzTx/>
                    <a:buNone/>
                  </a:pPr>
                  <a:endParaRPr lang="en-US" altLang="en-US" sz="1600" b="1">
                    <a:solidFill>
                      <a:srgbClr val="EAEAEA"/>
                    </a:solidFill>
                    <a:latin typeface="Times New Roman" panose="02020603050405020304" pitchFamily="18" charset="0"/>
                  </a:endParaRPr>
                </a:p>
              </p:txBody>
            </p:sp>
            <p:sp>
              <p:nvSpPr>
                <p:cNvPr id="16436" name="Rectangle 28">
                  <a:extLst>
                    <a:ext uri="{FF2B5EF4-FFF2-40B4-BE49-F238E27FC236}">
                      <a16:creationId xmlns:a16="http://schemas.microsoft.com/office/drawing/2014/main" id="{758499D5-7945-4C86-8151-DB7B56281EED}"/>
                    </a:ext>
                  </a:extLst>
                </p:cNvPr>
                <p:cNvSpPr>
                  <a:spLocks noChangeArrowheads="1"/>
                </p:cNvSpPr>
                <p:nvPr/>
              </p:nvSpPr>
              <p:spPr bwMode="auto">
                <a:xfrm>
                  <a:off x="1785" y="2399"/>
                  <a:ext cx="87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6399" name="Group 29">
                <a:extLst>
                  <a:ext uri="{FF2B5EF4-FFF2-40B4-BE49-F238E27FC236}">
                    <a16:creationId xmlns:a16="http://schemas.microsoft.com/office/drawing/2014/main" id="{D5B61F7F-F6EE-40CE-BD0B-3983536CB941}"/>
                  </a:ext>
                </a:extLst>
              </p:cNvPr>
              <p:cNvGrpSpPr>
                <a:grpSpLocks/>
              </p:cNvGrpSpPr>
              <p:nvPr/>
            </p:nvGrpSpPr>
            <p:grpSpPr bwMode="auto">
              <a:xfrm>
                <a:off x="0" y="2917"/>
                <a:ext cx="1785" cy="518"/>
                <a:chOff x="0" y="2917"/>
                <a:chExt cx="1785" cy="518"/>
              </a:xfrm>
            </p:grpSpPr>
            <p:sp>
              <p:nvSpPr>
                <p:cNvPr id="16433" name="Rectangle 30">
                  <a:extLst>
                    <a:ext uri="{FF2B5EF4-FFF2-40B4-BE49-F238E27FC236}">
                      <a16:creationId xmlns:a16="http://schemas.microsoft.com/office/drawing/2014/main" id="{CA0B9D43-DAB8-4661-83D1-0BD5FDA0A6D7}"/>
                    </a:ext>
                  </a:extLst>
                </p:cNvPr>
                <p:cNvSpPr>
                  <a:spLocks noChangeArrowheads="1"/>
                </p:cNvSpPr>
                <p:nvPr/>
              </p:nvSpPr>
              <p:spPr bwMode="auto">
                <a:xfrm>
                  <a:off x="43" y="2917"/>
                  <a:ext cx="169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The United Kingdom</a:t>
                  </a:r>
                </a:p>
                <a:p>
                  <a:pPr fontAlgn="base">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Saul, David, Solomon and Rehoboam</a:t>
                  </a:r>
                </a:p>
                <a:p>
                  <a:pPr fontAlgn="base">
                    <a:spcBef>
                      <a:spcPct val="0"/>
                    </a:spcBef>
                    <a:spcAft>
                      <a:spcPct val="0"/>
                    </a:spcAft>
                    <a:buClrTx/>
                    <a:buSzTx/>
                    <a:buNone/>
                  </a:pPr>
                  <a:endParaRPr lang="en-US" altLang="en-US" sz="1600">
                    <a:solidFill>
                      <a:srgbClr val="EAEAEA"/>
                    </a:solidFill>
                    <a:latin typeface="Times New Roman" panose="02020603050405020304" pitchFamily="18" charset="0"/>
                  </a:endParaRPr>
                </a:p>
              </p:txBody>
            </p:sp>
            <p:sp>
              <p:nvSpPr>
                <p:cNvPr id="16434" name="Rectangle 31">
                  <a:extLst>
                    <a:ext uri="{FF2B5EF4-FFF2-40B4-BE49-F238E27FC236}">
                      <a16:creationId xmlns:a16="http://schemas.microsoft.com/office/drawing/2014/main" id="{E4B3A66E-2972-4A01-A3ED-AFCC294C64EE}"/>
                    </a:ext>
                  </a:extLst>
                </p:cNvPr>
                <p:cNvSpPr>
                  <a:spLocks noChangeArrowheads="1"/>
                </p:cNvSpPr>
                <p:nvPr/>
              </p:nvSpPr>
              <p:spPr bwMode="auto">
                <a:xfrm>
                  <a:off x="0" y="2917"/>
                  <a:ext cx="1785"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6400" name="Group 32">
                <a:extLst>
                  <a:ext uri="{FF2B5EF4-FFF2-40B4-BE49-F238E27FC236}">
                    <a16:creationId xmlns:a16="http://schemas.microsoft.com/office/drawing/2014/main" id="{D805774A-9952-4C4D-AEE6-4B49E4B11140}"/>
                  </a:ext>
                </a:extLst>
              </p:cNvPr>
              <p:cNvGrpSpPr>
                <a:grpSpLocks/>
              </p:cNvGrpSpPr>
              <p:nvPr/>
            </p:nvGrpSpPr>
            <p:grpSpPr bwMode="auto">
              <a:xfrm>
                <a:off x="1785" y="2917"/>
                <a:ext cx="878" cy="518"/>
                <a:chOff x="1785" y="2917"/>
                <a:chExt cx="878" cy="518"/>
              </a:xfrm>
            </p:grpSpPr>
            <p:sp>
              <p:nvSpPr>
                <p:cNvPr id="16431" name="Rectangle 33">
                  <a:extLst>
                    <a:ext uri="{FF2B5EF4-FFF2-40B4-BE49-F238E27FC236}">
                      <a16:creationId xmlns:a16="http://schemas.microsoft.com/office/drawing/2014/main" id="{A0D4FE10-A3F2-4AD9-8836-B79CD55D069A}"/>
                    </a:ext>
                  </a:extLst>
                </p:cNvPr>
                <p:cNvSpPr>
                  <a:spLocks noChangeArrowheads="1"/>
                </p:cNvSpPr>
                <p:nvPr/>
              </p:nvSpPr>
              <p:spPr bwMode="auto">
                <a:xfrm>
                  <a:off x="1828" y="2917"/>
                  <a:ext cx="79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1050-931 BC</a:t>
                  </a:r>
                </a:p>
                <a:p>
                  <a:pPr fontAlgn="base">
                    <a:spcBef>
                      <a:spcPct val="0"/>
                    </a:spcBef>
                    <a:spcAft>
                      <a:spcPct val="0"/>
                    </a:spcAft>
                    <a:buClrTx/>
                    <a:buSzTx/>
                    <a:buNone/>
                  </a:pPr>
                  <a:endParaRPr lang="en-US" altLang="en-US" sz="1600">
                    <a:solidFill>
                      <a:srgbClr val="EAEAEA"/>
                    </a:solidFill>
                    <a:latin typeface="Times New Roman" panose="02020603050405020304" pitchFamily="18" charset="0"/>
                  </a:endParaRPr>
                </a:p>
              </p:txBody>
            </p:sp>
            <p:sp>
              <p:nvSpPr>
                <p:cNvPr id="16432" name="Rectangle 34">
                  <a:extLst>
                    <a:ext uri="{FF2B5EF4-FFF2-40B4-BE49-F238E27FC236}">
                      <a16:creationId xmlns:a16="http://schemas.microsoft.com/office/drawing/2014/main" id="{021AA377-301C-4702-A684-4581229AE6F0}"/>
                    </a:ext>
                  </a:extLst>
                </p:cNvPr>
                <p:cNvSpPr>
                  <a:spLocks noChangeArrowheads="1"/>
                </p:cNvSpPr>
                <p:nvPr/>
              </p:nvSpPr>
              <p:spPr bwMode="auto">
                <a:xfrm>
                  <a:off x="1785" y="2917"/>
                  <a:ext cx="87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6401" name="Group 35">
                <a:extLst>
                  <a:ext uri="{FF2B5EF4-FFF2-40B4-BE49-F238E27FC236}">
                    <a16:creationId xmlns:a16="http://schemas.microsoft.com/office/drawing/2014/main" id="{4AC16C47-17BF-4525-B041-EA50F828D024}"/>
                  </a:ext>
                </a:extLst>
              </p:cNvPr>
              <p:cNvGrpSpPr>
                <a:grpSpLocks/>
              </p:cNvGrpSpPr>
              <p:nvPr/>
            </p:nvGrpSpPr>
            <p:grpSpPr bwMode="auto">
              <a:xfrm>
                <a:off x="0" y="3435"/>
                <a:ext cx="1785" cy="518"/>
                <a:chOff x="0" y="3435"/>
                <a:chExt cx="1785" cy="518"/>
              </a:xfrm>
            </p:grpSpPr>
            <p:sp>
              <p:nvSpPr>
                <p:cNvPr id="16429" name="Rectangle 36">
                  <a:extLst>
                    <a:ext uri="{FF2B5EF4-FFF2-40B4-BE49-F238E27FC236}">
                      <a16:creationId xmlns:a16="http://schemas.microsoft.com/office/drawing/2014/main" id="{90B6D68E-B1A1-45FE-AFBE-6B88E345FC75}"/>
                    </a:ext>
                  </a:extLst>
                </p:cNvPr>
                <p:cNvSpPr>
                  <a:spLocks noChangeArrowheads="1"/>
                </p:cNvSpPr>
                <p:nvPr/>
              </p:nvSpPr>
              <p:spPr bwMode="auto">
                <a:xfrm>
                  <a:off x="43" y="3435"/>
                  <a:ext cx="169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The Northern Kingdom (Samaria)</a:t>
                  </a:r>
                </a:p>
                <a:p>
                  <a:pPr fontAlgn="base">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Destruction and captivity under Assyria</a:t>
                  </a:r>
                </a:p>
                <a:p>
                  <a:pPr fontAlgn="base">
                    <a:spcBef>
                      <a:spcPct val="0"/>
                    </a:spcBef>
                    <a:spcAft>
                      <a:spcPct val="0"/>
                    </a:spcAft>
                    <a:buClrTx/>
                    <a:buSzTx/>
                    <a:buNone/>
                  </a:pPr>
                  <a:endParaRPr lang="en-US" altLang="en-US" sz="1600">
                    <a:solidFill>
                      <a:srgbClr val="EAEAEA"/>
                    </a:solidFill>
                    <a:latin typeface="Times New Roman" panose="02020603050405020304" pitchFamily="18" charset="0"/>
                  </a:endParaRPr>
                </a:p>
              </p:txBody>
            </p:sp>
            <p:sp>
              <p:nvSpPr>
                <p:cNvPr id="16430" name="Rectangle 37">
                  <a:extLst>
                    <a:ext uri="{FF2B5EF4-FFF2-40B4-BE49-F238E27FC236}">
                      <a16:creationId xmlns:a16="http://schemas.microsoft.com/office/drawing/2014/main" id="{8E07506B-259A-4C4A-BF3C-2EA5CD03DBA5}"/>
                    </a:ext>
                  </a:extLst>
                </p:cNvPr>
                <p:cNvSpPr>
                  <a:spLocks noChangeArrowheads="1"/>
                </p:cNvSpPr>
                <p:nvPr/>
              </p:nvSpPr>
              <p:spPr bwMode="auto">
                <a:xfrm>
                  <a:off x="0" y="3435"/>
                  <a:ext cx="1785"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6402" name="Group 38">
                <a:extLst>
                  <a:ext uri="{FF2B5EF4-FFF2-40B4-BE49-F238E27FC236}">
                    <a16:creationId xmlns:a16="http://schemas.microsoft.com/office/drawing/2014/main" id="{4C486400-C287-4393-B33E-52DE472FF293}"/>
                  </a:ext>
                </a:extLst>
              </p:cNvPr>
              <p:cNvGrpSpPr>
                <a:grpSpLocks/>
              </p:cNvGrpSpPr>
              <p:nvPr/>
            </p:nvGrpSpPr>
            <p:grpSpPr bwMode="auto">
              <a:xfrm>
                <a:off x="1785" y="3435"/>
                <a:ext cx="878" cy="518"/>
                <a:chOff x="1785" y="3435"/>
                <a:chExt cx="878" cy="518"/>
              </a:xfrm>
            </p:grpSpPr>
            <p:sp>
              <p:nvSpPr>
                <p:cNvPr id="16427" name="Rectangle 39">
                  <a:extLst>
                    <a:ext uri="{FF2B5EF4-FFF2-40B4-BE49-F238E27FC236}">
                      <a16:creationId xmlns:a16="http://schemas.microsoft.com/office/drawing/2014/main" id="{C6697CF5-12A4-47D3-9706-9434BB818EE5}"/>
                    </a:ext>
                  </a:extLst>
                </p:cNvPr>
                <p:cNvSpPr>
                  <a:spLocks noChangeArrowheads="1"/>
                </p:cNvSpPr>
                <p:nvPr/>
              </p:nvSpPr>
              <p:spPr bwMode="auto">
                <a:xfrm>
                  <a:off x="1828" y="3435"/>
                  <a:ext cx="79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931-722 BC</a:t>
                  </a:r>
                  <a:endParaRPr lang="en-US" altLang="en-US" sz="1600" b="1">
                    <a:solidFill>
                      <a:srgbClr val="EAEAEA"/>
                    </a:solidFill>
                    <a:latin typeface="Times New Roman" panose="02020603050405020304" pitchFamily="18" charset="0"/>
                  </a:endParaRPr>
                </a:p>
              </p:txBody>
            </p:sp>
            <p:sp>
              <p:nvSpPr>
                <p:cNvPr id="16428" name="Rectangle 40">
                  <a:extLst>
                    <a:ext uri="{FF2B5EF4-FFF2-40B4-BE49-F238E27FC236}">
                      <a16:creationId xmlns:a16="http://schemas.microsoft.com/office/drawing/2014/main" id="{96907375-EF1D-4AF4-846B-8312D675A4C7}"/>
                    </a:ext>
                  </a:extLst>
                </p:cNvPr>
                <p:cNvSpPr>
                  <a:spLocks noChangeArrowheads="1"/>
                </p:cNvSpPr>
                <p:nvPr/>
              </p:nvSpPr>
              <p:spPr bwMode="auto">
                <a:xfrm>
                  <a:off x="1785" y="3435"/>
                  <a:ext cx="87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6403" name="Group 41">
                <a:extLst>
                  <a:ext uri="{FF2B5EF4-FFF2-40B4-BE49-F238E27FC236}">
                    <a16:creationId xmlns:a16="http://schemas.microsoft.com/office/drawing/2014/main" id="{2B3D54C7-30CF-47E7-8A3F-CBFF2692DDBC}"/>
                  </a:ext>
                </a:extLst>
              </p:cNvPr>
              <p:cNvGrpSpPr>
                <a:grpSpLocks/>
              </p:cNvGrpSpPr>
              <p:nvPr/>
            </p:nvGrpSpPr>
            <p:grpSpPr bwMode="auto">
              <a:xfrm>
                <a:off x="0" y="3953"/>
                <a:ext cx="1785" cy="518"/>
                <a:chOff x="0" y="3953"/>
                <a:chExt cx="1785" cy="518"/>
              </a:xfrm>
            </p:grpSpPr>
            <p:sp>
              <p:nvSpPr>
                <p:cNvPr id="16425" name="Rectangle 42">
                  <a:extLst>
                    <a:ext uri="{FF2B5EF4-FFF2-40B4-BE49-F238E27FC236}">
                      <a16:creationId xmlns:a16="http://schemas.microsoft.com/office/drawing/2014/main" id="{542D3E60-C4A6-4E71-9489-CFCD4385594D}"/>
                    </a:ext>
                  </a:extLst>
                </p:cNvPr>
                <p:cNvSpPr>
                  <a:spLocks noChangeArrowheads="1"/>
                </p:cNvSpPr>
                <p:nvPr/>
              </p:nvSpPr>
              <p:spPr bwMode="auto">
                <a:xfrm>
                  <a:off x="43" y="3953"/>
                  <a:ext cx="169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The Southern Kingdom (Judah) </a:t>
                  </a:r>
                </a:p>
                <a:p>
                  <a:pPr fontAlgn="base">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Destruction and captivity under Babylon</a:t>
                  </a:r>
                </a:p>
                <a:p>
                  <a:pPr fontAlgn="base">
                    <a:spcBef>
                      <a:spcPct val="0"/>
                    </a:spcBef>
                    <a:spcAft>
                      <a:spcPct val="0"/>
                    </a:spcAft>
                    <a:buClrTx/>
                    <a:buSzTx/>
                    <a:buNone/>
                  </a:pPr>
                  <a:endParaRPr lang="en-US" altLang="en-US" sz="1600" b="1">
                    <a:solidFill>
                      <a:srgbClr val="EAEAEA"/>
                    </a:solidFill>
                    <a:latin typeface="Times New Roman" panose="02020603050405020304" pitchFamily="18" charset="0"/>
                  </a:endParaRPr>
                </a:p>
              </p:txBody>
            </p:sp>
            <p:sp>
              <p:nvSpPr>
                <p:cNvPr id="16426" name="Rectangle 43">
                  <a:extLst>
                    <a:ext uri="{FF2B5EF4-FFF2-40B4-BE49-F238E27FC236}">
                      <a16:creationId xmlns:a16="http://schemas.microsoft.com/office/drawing/2014/main" id="{699CD2DF-5595-4C5A-A1AA-68A440AAB27A}"/>
                    </a:ext>
                  </a:extLst>
                </p:cNvPr>
                <p:cNvSpPr>
                  <a:spLocks noChangeArrowheads="1"/>
                </p:cNvSpPr>
                <p:nvPr/>
              </p:nvSpPr>
              <p:spPr bwMode="auto">
                <a:xfrm>
                  <a:off x="0" y="3953"/>
                  <a:ext cx="1785"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6404" name="Group 44">
                <a:extLst>
                  <a:ext uri="{FF2B5EF4-FFF2-40B4-BE49-F238E27FC236}">
                    <a16:creationId xmlns:a16="http://schemas.microsoft.com/office/drawing/2014/main" id="{27B3CDDC-DEB2-48EF-8AF6-0070A524E7D8}"/>
                  </a:ext>
                </a:extLst>
              </p:cNvPr>
              <p:cNvGrpSpPr>
                <a:grpSpLocks/>
              </p:cNvGrpSpPr>
              <p:nvPr/>
            </p:nvGrpSpPr>
            <p:grpSpPr bwMode="auto">
              <a:xfrm>
                <a:off x="1785" y="3953"/>
                <a:ext cx="878" cy="518"/>
                <a:chOff x="1785" y="3953"/>
                <a:chExt cx="878" cy="518"/>
              </a:xfrm>
            </p:grpSpPr>
            <p:sp>
              <p:nvSpPr>
                <p:cNvPr id="16423" name="Rectangle 45">
                  <a:extLst>
                    <a:ext uri="{FF2B5EF4-FFF2-40B4-BE49-F238E27FC236}">
                      <a16:creationId xmlns:a16="http://schemas.microsoft.com/office/drawing/2014/main" id="{9299539A-BFC5-4E91-AE25-41C659EFD2CF}"/>
                    </a:ext>
                  </a:extLst>
                </p:cNvPr>
                <p:cNvSpPr>
                  <a:spLocks noChangeArrowheads="1"/>
                </p:cNvSpPr>
                <p:nvPr/>
              </p:nvSpPr>
              <p:spPr bwMode="auto">
                <a:xfrm>
                  <a:off x="1828" y="3953"/>
                  <a:ext cx="79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931-586 BC</a:t>
                  </a:r>
                </a:p>
                <a:p>
                  <a:pPr fontAlgn="base">
                    <a:spcBef>
                      <a:spcPct val="0"/>
                    </a:spcBef>
                    <a:spcAft>
                      <a:spcPct val="0"/>
                    </a:spcAft>
                    <a:buClrTx/>
                    <a:buSzTx/>
                    <a:buNone/>
                  </a:pPr>
                  <a:endParaRPr lang="en-US" altLang="en-US" sz="1600" b="1">
                    <a:solidFill>
                      <a:srgbClr val="EAEAEA"/>
                    </a:solidFill>
                    <a:latin typeface="Times New Roman" panose="02020603050405020304" pitchFamily="18" charset="0"/>
                  </a:endParaRPr>
                </a:p>
              </p:txBody>
            </p:sp>
            <p:sp>
              <p:nvSpPr>
                <p:cNvPr id="16424" name="Rectangle 46">
                  <a:extLst>
                    <a:ext uri="{FF2B5EF4-FFF2-40B4-BE49-F238E27FC236}">
                      <a16:creationId xmlns:a16="http://schemas.microsoft.com/office/drawing/2014/main" id="{DDBCCF0E-AA95-4433-9D55-F316B15281B9}"/>
                    </a:ext>
                  </a:extLst>
                </p:cNvPr>
                <p:cNvSpPr>
                  <a:spLocks noChangeArrowheads="1"/>
                </p:cNvSpPr>
                <p:nvPr/>
              </p:nvSpPr>
              <p:spPr bwMode="auto">
                <a:xfrm>
                  <a:off x="1785" y="3953"/>
                  <a:ext cx="87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6405" name="Group 47">
                <a:extLst>
                  <a:ext uri="{FF2B5EF4-FFF2-40B4-BE49-F238E27FC236}">
                    <a16:creationId xmlns:a16="http://schemas.microsoft.com/office/drawing/2014/main" id="{D5BA30B9-E1A9-433D-8F12-DEEFCE5E07F7}"/>
                  </a:ext>
                </a:extLst>
              </p:cNvPr>
              <p:cNvGrpSpPr>
                <a:grpSpLocks/>
              </p:cNvGrpSpPr>
              <p:nvPr/>
            </p:nvGrpSpPr>
            <p:grpSpPr bwMode="auto">
              <a:xfrm>
                <a:off x="0" y="4471"/>
                <a:ext cx="1785" cy="518"/>
                <a:chOff x="0" y="4471"/>
                <a:chExt cx="1785" cy="518"/>
              </a:xfrm>
            </p:grpSpPr>
            <p:sp>
              <p:nvSpPr>
                <p:cNvPr id="16421" name="Rectangle 48">
                  <a:extLst>
                    <a:ext uri="{FF2B5EF4-FFF2-40B4-BE49-F238E27FC236}">
                      <a16:creationId xmlns:a16="http://schemas.microsoft.com/office/drawing/2014/main" id="{6B98B478-025D-4D02-AE92-DE4FA91B517A}"/>
                    </a:ext>
                  </a:extLst>
                </p:cNvPr>
                <p:cNvSpPr>
                  <a:spLocks noChangeArrowheads="1"/>
                </p:cNvSpPr>
                <p:nvPr/>
              </p:nvSpPr>
              <p:spPr bwMode="auto">
                <a:xfrm>
                  <a:off x="43" y="4471"/>
                  <a:ext cx="169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Defeat and destruction of Jerusalem</a:t>
                  </a:r>
                </a:p>
                <a:p>
                  <a:pPr fontAlgn="base">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The period of the exile in Babylon</a:t>
                  </a:r>
                </a:p>
                <a:p>
                  <a:pPr fontAlgn="base">
                    <a:spcBef>
                      <a:spcPct val="0"/>
                    </a:spcBef>
                    <a:spcAft>
                      <a:spcPct val="0"/>
                    </a:spcAft>
                    <a:buClrTx/>
                    <a:buSzTx/>
                    <a:buNone/>
                  </a:pPr>
                  <a:endParaRPr lang="en-US" altLang="en-US" sz="1600" b="1">
                    <a:solidFill>
                      <a:srgbClr val="EAEAEA"/>
                    </a:solidFill>
                    <a:latin typeface="Times New Roman" panose="02020603050405020304" pitchFamily="18" charset="0"/>
                  </a:endParaRPr>
                </a:p>
              </p:txBody>
            </p:sp>
            <p:sp>
              <p:nvSpPr>
                <p:cNvPr id="16422" name="Rectangle 49">
                  <a:extLst>
                    <a:ext uri="{FF2B5EF4-FFF2-40B4-BE49-F238E27FC236}">
                      <a16:creationId xmlns:a16="http://schemas.microsoft.com/office/drawing/2014/main" id="{1C69CC29-9030-47F7-AA29-9E8F578FB5CB}"/>
                    </a:ext>
                  </a:extLst>
                </p:cNvPr>
                <p:cNvSpPr>
                  <a:spLocks noChangeArrowheads="1"/>
                </p:cNvSpPr>
                <p:nvPr/>
              </p:nvSpPr>
              <p:spPr bwMode="auto">
                <a:xfrm>
                  <a:off x="0" y="4471"/>
                  <a:ext cx="1785"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6406" name="Group 50">
                <a:extLst>
                  <a:ext uri="{FF2B5EF4-FFF2-40B4-BE49-F238E27FC236}">
                    <a16:creationId xmlns:a16="http://schemas.microsoft.com/office/drawing/2014/main" id="{22053302-58CF-4272-BA7E-26ED5DB02B0F}"/>
                  </a:ext>
                </a:extLst>
              </p:cNvPr>
              <p:cNvGrpSpPr>
                <a:grpSpLocks/>
              </p:cNvGrpSpPr>
              <p:nvPr/>
            </p:nvGrpSpPr>
            <p:grpSpPr bwMode="auto">
              <a:xfrm>
                <a:off x="1785" y="4471"/>
                <a:ext cx="878" cy="518"/>
                <a:chOff x="1785" y="4471"/>
                <a:chExt cx="878" cy="518"/>
              </a:xfrm>
            </p:grpSpPr>
            <p:sp>
              <p:nvSpPr>
                <p:cNvPr id="16419" name="Rectangle 51">
                  <a:extLst>
                    <a:ext uri="{FF2B5EF4-FFF2-40B4-BE49-F238E27FC236}">
                      <a16:creationId xmlns:a16="http://schemas.microsoft.com/office/drawing/2014/main" id="{BD65CF94-EB72-4CEC-AA23-99332D031CC7}"/>
                    </a:ext>
                  </a:extLst>
                </p:cNvPr>
                <p:cNvSpPr>
                  <a:spLocks noChangeArrowheads="1"/>
                </p:cNvSpPr>
                <p:nvPr/>
              </p:nvSpPr>
              <p:spPr bwMode="auto">
                <a:xfrm>
                  <a:off x="1828" y="4471"/>
                  <a:ext cx="79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605-536 BC</a:t>
                  </a:r>
                </a:p>
                <a:p>
                  <a:pPr fontAlgn="base">
                    <a:spcBef>
                      <a:spcPct val="0"/>
                    </a:spcBef>
                    <a:spcAft>
                      <a:spcPct val="0"/>
                    </a:spcAft>
                    <a:buClrTx/>
                    <a:buSzTx/>
                    <a:buNone/>
                  </a:pPr>
                  <a:endParaRPr lang="en-US" altLang="en-US" sz="1600" b="1">
                    <a:solidFill>
                      <a:srgbClr val="EAEAEA"/>
                    </a:solidFill>
                    <a:latin typeface="Times New Roman" panose="02020603050405020304" pitchFamily="18" charset="0"/>
                  </a:endParaRPr>
                </a:p>
              </p:txBody>
            </p:sp>
            <p:sp>
              <p:nvSpPr>
                <p:cNvPr id="16420" name="Rectangle 52">
                  <a:extLst>
                    <a:ext uri="{FF2B5EF4-FFF2-40B4-BE49-F238E27FC236}">
                      <a16:creationId xmlns:a16="http://schemas.microsoft.com/office/drawing/2014/main" id="{786F5654-DB96-44CC-99A7-69311408A28A}"/>
                    </a:ext>
                  </a:extLst>
                </p:cNvPr>
                <p:cNvSpPr>
                  <a:spLocks noChangeArrowheads="1"/>
                </p:cNvSpPr>
                <p:nvPr/>
              </p:nvSpPr>
              <p:spPr bwMode="auto">
                <a:xfrm>
                  <a:off x="1785" y="4471"/>
                  <a:ext cx="87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6407" name="Group 53">
                <a:extLst>
                  <a:ext uri="{FF2B5EF4-FFF2-40B4-BE49-F238E27FC236}">
                    <a16:creationId xmlns:a16="http://schemas.microsoft.com/office/drawing/2014/main" id="{5D6EB697-5522-4DE0-AFBC-7BDBDDB6CCC8}"/>
                  </a:ext>
                </a:extLst>
              </p:cNvPr>
              <p:cNvGrpSpPr>
                <a:grpSpLocks/>
              </p:cNvGrpSpPr>
              <p:nvPr/>
            </p:nvGrpSpPr>
            <p:grpSpPr bwMode="auto">
              <a:xfrm>
                <a:off x="0" y="4989"/>
                <a:ext cx="1785" cy="518"/>
                <a:chOff x="0" y="4989"/>
                <a:chExt cx="1785" cy="518"/>
              </a:xfrm>
            </p:grpSpPr>
            <p:sp>
              <p:nvSpPr>
                <p:cNvPr id="16417" name="Rectangle 54">
                  <a:extLst>
                    <a:ext uri="{FF2B5EF4-FFF2-40B4-BE49-F238E27FC236}">
                      <a16:creationId xmlns:a16="http://schemas.microsoft.com/office/drawing/2014/main" id="{2BB2F3B7-4CE3-4182-8AC0-37994FD68F20}"/>
                    </a:ext>
                  </a:extLst>
                </p:cNvPr>
                <p:cNvSpPr>
                  <a:spLocks noChangeArrowheads="1"/>
                </p:cNvSpPr>
                <p:nvPr/>
              </p:nvSpPr>
              <p:spPr bwMode="auto">
                <a:xfrm>
                  <a:off x="43" y="4989"/>
                  <a:ext cx="1699"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Return of the captives, rebuilding of the</a:t>
                  </a:r>
                </a:p>
                <a:p>
                  <a:pPr fontAlgn="base">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temple and of Jerusalem</a:t>
                  </a:r>
                </a:p>
                <a:p>
                  <a:pPr fontAlgn="base">
                    <a:spcBef>
                      <a:spcPct val="0"/>
                    </a:spcBef>
                    <a:spcAft>
                      <a:spcPct val="0"/>
                    </a:spcAft>
                    <a:buClrTx/>
                    <a:buSzTx/>
                    <a:buNone/>
                  </a:pPr>
                  <a:endParaRPr lang="en-US" altLang="en-US" sz="2400" b="1">
                    <a:solidFill>
                      <a:srgbClr val="EAEAEA"/>
                    </a:solidFill>
                    <a:latin typeface="Times New Roman" panose="02020603050405020304" pitchFamily="18" charset="0"/>
                  </a:endParaRPr>
                </a:p>
              </p:txBody>
            </p:sp>
            <p:sp>
              <p:nvSpPr>
                <p:cNvPr id="16418" name="Rectangle 55">
                  <a:extLst>
                    <a:ext uri="{FF2B5EF4-FFF2-40B4-BE49-F238E27FC236}">
                      <a16:creationId xmlns:a16="http://schemas.microsoft.com/office/drawing/2014/main" id="{160011C5-4A86-4528-BF9A-4027F72ECCEE}"/>
                    </a:ext>
                  </a:extLst>
                </p:cNvPr>
                <p:cNvSpPr>
                  <a:spLocks noChangeArrowheads="1"/>
                </p:cNvSpPr>
                <p:nvPr/>
              </p:nvSpPr>
              <p:spPr bwMode="auto">
                <a:xfrm>
                  <a:off x="0" y="4989"/>
                  <a:ext cx="1785"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6408" name="Group 56">
                <a:extLst>
                  <a:ext uri="{FF2B5EF4-FFF2-40B4-BE49-F238E27FC236}">
                    <a16:creationId xmlns:a16="http://schemas.microsoft.com/office/drawing/2014/main" id="{A1839ABF-4256-4C7D-A554-3BA5CEF74EF3}"/>
                  </a:ext>
                </a:extLst>
              </p:cNvPr>
              <p:cNvGrpSpPr>
                <a:grpSpLocks/>
              </p:cNvGrpSpPr>
              <p:nvPr/>
            </p:nvGrpSpPr>
            <p:grpSpPr bwMode="auto">
              <a:xfrm>
                <a:off x="1785" y="4989"/>
                <a:ext cx="878" cy="518"/>
                <a:chOff x="1785" y="4989"/>
                <a:chExt cx="878" cy="518"/>
              </a:xfrm>
            </p:grpSpPr>
            <p:sp>
              <p:nvSpPr>
                <p:cNvPr id="16415" name="Rectangle 57">
                  <a:extLst>
                    <a:ext uri="{FF2B5EF4-FFF2-40B4-BE49-F238E27FC236}">
                      <a16:creationId xmlns:a16="http://schemas.microsoft.com/office/drawing/2014/main" id="{C30A4E4A-9109-4364-99FF-3A9A92C05E87}"/>
                    </a:ext>
                  </a:extLst>
                </p:cNvPr>
                <p:cNvSpPr>
                  <a:spLocks noChangeArrowheads="1"/>
                </p:cNvSpPr>
                <p:nvPr/>
              </p:nvSpPr>
              <p:spPr bwMode="auto">
                <a:xfrm>
                  <a:off x="1828" y="4989"/>
                  <a:ext cx="79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536-440 BC</a:t>
                  </a:r>
                </a:p>
                <a:p>
                  <a:pPr fontAlgn="base">
                    <a:spcBef>
                      <a:spcPct val="0"/>
                    </a:spcBef>
                    <a:spcAft>
                      <a:spcPct val="0"/>
                    </a:spcAft>
                    <a:buClrTx/>
                    <a:buSzTx/>
                    <a:buNone/>
                  </a:pPr>
                  <a:endParaRPr lang="en-US" altLang="en-US" sz="2400" b="1">
                    <a:solidFill>
                      <a:srgbClr val="EAEAEA"/>
                    </a:solidFill>
                    <a:latin typeface="Times New Roman" panose="02020603050405020304" pitchFamily="18" charset="0"/>
                  </a:endParaRPr>
                </a:p>
              </p:txBody>
            </p:sp>
            <p:sp>
              <p:nvSpPr>
                <p:cNvPr id="16416" name="Rectangle 58">
                  <a:extLst>
                    <a:ext uri="{FF2B5EF4-FFF2-40B4-BE49-F238E27FC236}">
                      <a16:creationId xmlns:a16="http://schemas.microsoft.com/office/drawing/2014/main" id="{E7E66C67-D3A9-4B3A-9139-08E20C8ABDCB}"/>
                    </a:ext>
                  </a:extLst>
                </p:cNvPr>
                <p:cNvSpPr>
                  <a:spLocks noChangeArrowheads="1"/>
                </p:cNvSpPr>
                <p:nvPr/>
              </p:nvSpPr>
              <p:spPr bwMode="auto">
                <a:xfrm>
                  <a:off x="1785" y="4989"/>
                  <a:ext cx="87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6409" name="Group 59">
                <a:extLst>
                  <a:ext uri="{FF2B5EF4-FFF2-40B4-BE49-F238E27FC236}">
                    <a16:creationId xmlns:a16="http://schemas.microsoft.com/office/drawing/2014/main" id="{BA7FF400-D693-494A-ABFA-179E28349AC2}"/>
                  </a:ext>
                </a:extLst>
              </p:cNvPr>
              <p:cNvGrpSpPr>
                <a:grpSpLocks/>
              </p:cNvGrpSpPr>
              <p:nvPr/>
            </p:nvGrpSpPr>
            <p:grpSpPr bwMode="auto">
              <a:xfrm>
                <a:off x="0" y="5507"/>
                <a:ext cx="1785" cy="403"/>
                <a:chOff x="0" y="5507"/>
                <a:chExt cx="1785" cy="403"/>
              </a:xfrm>
            </p:grpSpPr>
            <p:sp>
              <p:nvSpPr>
                <p:cNvPr id="16413" name="Rectangle 60">
                  <a:extLst>
                    <a:ext uri="{FF2B5EF4-FFF2-40B4-BE49-F238E27FC236}">
                      <a16:creationId xmlns:a16="http://schemas.microsoft.com/office/drawing/2014/main" id="{89733C2C-8631-45AE-9F53-F5E40EBFCA5F}"/>
                    </a:ext>
                  </a:extLst>
                </p:cNvPr>
                <p:cNvSpPr>
                  <a:spLocks noChangeArrowheads="1"/>
                </p:cNvSpPr>
                <p:nvPr/>
              </p:nvSpPr>
              <p:spPr bwMode="auto">
                <a:xfrm>
                  <a:off x="43" y="5507"/>
                  <a:ext cx="1699"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The period “between the Testaments”</a:t>
                  </a:r>
                </a:p>
                <a:p>
                  <a:pPr fontAlgn="base">
                    <a:spcBef>
                      <a:spcPct val="0"/>
                    </a:spcBef>
                    <a:spcAft>
                      <a:spcPct val="0"/>
                    </a:spcAft>
                    <a:buClrTx/>
                    <a:buSzTx/>
                    <a:buNone/>
                  </a:pPr>
                  <a:endParaRPr lang="en-US" altLang="en-US" sz="1600" b="1">
                    <a:solidFill>
                      <a:srgbClr val="EAEAEA"/>
                    </a:solidFill>
                    <a:latin typeface="Times New Roman" panose="02020603050405020304" pitchFamily="18" charset="0"/>
                  </a:endParaRPr>
                </a:p>
              </p:txBody>
            </p:sp>
            <p:sp>
              <p:nvSpPr>
                <p:cNvPr id="16414" name="Rectangle 61">
                  <a:extLst>
                    <a:ext uri="{FF2B5EF4-FFF2-40B4-BE49-F238E27FC236}">
                      <a16:creationId xmlns:a16="http://schemas.microsoft.com/office/drawing/2014/main" id="{38688177-89BB-4E66-90EE-7620FF15200D}"/>
                    </a:ext>
                  </a:extLst>
                </p:cNvPr>
                <p:cNvSpPr>
                  <a:spLocks noChangeArrowheads="1"/>
                </p:cNvSpPr>
                <p:nvPr/>
              </p:nvSpPr>
              <p:spPr bwMode="auto">
                <a:xfrm>
                  <a:off x="0" y="5507"/>
                  <a:ext cx="1785"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6410" name="Group 62">
                <a:extLst>
                  <a:ext uri="{FF2B5EF4-FFF2-40B4-BE49-F238E27FC236}">
                    <a16:creationId xmlns:a16="http://schemas.microsoft.com/office/drawing/2014/main" id="{89CD449A-EB03-401C-B725-271F71DA5581}"/>
                  </a:ext>
                </a:extLst>
              </p:cNvPr>
              <p:cNvGrpSpPr>
                <a:grpSpLocks/>
              </p:cNvGrpSpPr>
              <p:nvPr/>
            </p:nvGrpSpPr>
            <p:grpSpPr bwMode="auto">
              <a:xfrm>
                <a:off x="1785" y="5507"/>
                <a:ext cx="878" cy="403"/>
                <a:chOff x="1785" y="5507"/>
                <a:chExt cx="878" cy="403"/>
              </a:xfrm>
            </p:grpSpPr>
            <p:sp>
              <p:nvSpPr>
                <p:cNvPr id="16411" name="Rectangle 63">
                  <a:extLst>
                    <a:ext uri="{FF2B5EF4-FFF2-40B4-BE49-F238E27FC236}">
                      <a16:creationId xmlns:a16="http://schemas.microsoft.com/office/drawing/2014/main" id="{3A5F3A2F-A9AA-4DF4-91EE-993DC1BCA040}"/>
                    </a:ext>
                  </a:extLst>
                </p:cNvPr>
                <p:cNvSpPr>
                  <a:spLocks noChangeArrowheads="1"/>
                </p:cNvSpPr>
                <p:nvPr/>
              </p:nvSpPr>
              <p:spPr bwMode="auto">
                <a:xfrm>
                  <a:off x="1828" y="5507"/>
                  <a:ext cx="79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600" b="1">
                      <a:solidFill>
                        <a:srgbClr val="EAEAEA"/>
                      </a:solidFill>
                      <a:latin typeface="Times New Roman" panose="02020603050405020304" pitchFamily="18" charset="0"/>
                      <a:cs typeface="Times New Roman" panose="02020603050405020304" pitchFamily="18" charset="0"/>
                    </a:rPr>
                    <a:t>440-6 BC</a:t>
                  </a:r>
                </a:p>
                <a:p>
                  <a:pPr fontAlgn="base">
                    <a:spcBef>
                      <a:spcPct val="0"/>
                    </a:spcBef>
                    <a:spcAft>
                      <a:spcPct val="0"/>
                    </a:spcAft>
                    <a:buClrTx/>
                    <a:buSzTx/>
                    <a:buNone/>
                  </a:pPr>
                  <a:endParaRPr lang="en-US" altLang="en-US" sz="1600">
                    <a:solidFill>
                      <a:srgbClr val="EAEAEA"/>
                    </a:solidFill>
                    <a:latin typeface="Times New Roman" panose="02020603050405020304" pitchFamily="18" charset="0"/>
                  </a:endParaRPr>
                </a:p>
              </p:txBody>
            </p:sp>
            <p:sp>
              <p:nvSpPr>
                <p:cNvPr id="16412" name="Rectangle 64">
                  <a:extLst>
                    <a:ext uri="{FF2B5EF4-FFF2-40B4-BE49-F238E27FC236}">
                      <a16:creationId xmlns:a16="http://schemas.microsoft.com/office/drawing/2014/main" id="{CFB686E5-0C1F-48B6-98AC-780E95ECC76C}"/>
                    </a:ext>
                  </a:extLst>
                </p:cNvPr>
                <p:cNvSpPr>
                  <a:spLocks noChangeArrowheads="1"/>
                </p:cNvSpPr>
                <p:nvPr/>
              </p:nvSpPr>
              <p:spPr bwMode="auto">
                <a:xfrm>
                  <a:off x="1785" y="5507"/>
                  <a:ext cx="878"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sp>
          <p:nvSpPr>
            <p:cNvPr id="16390" name="Rectangle 65">
              <a:extLst>
                <a:ext uri="{FF2B5EF4-FFF2-40B4-BE49-F238E27FC236}">
                  <a16:creationId xmlns:a16="http://schemas.microsoft.com/office/drawing/2014/main" id="{8A414157-A46B-4721-B8C4-8E8B7A137FF0}"/>
                </a:ext>
              </a:extLst>
            </p:cNvPr>
            <p:cNvSpPr>
              <a:spLocks noChangeArrowheads="1"/>
            </p:cNvSpPr>
            <p:nvPr/>
          </p:nvSpPr>
          <p:spPr bwMode="auto">
            <a:xfrm>
              <a:off x="-3" y="957"/>
              <a:ext cx="2669" cy="4956"/>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sp>
        <p:nvSpPr>
          <p:cNvPr id="16388" name="Rectangle 66">
            <a:extLst>
              <a:ext uri="{FF2B5EF4-FFF2-40B4-BE49-F238E27FC236}">
                <a16:creationId xmlns:a16="http://schemas.microsoft.com/office/drawing/2014/main" id="{CABD8B9F-E971-44E0-8CAA-A0E14F9575C4}"/>
              </a:ext>
            </a:extLst>
          </p:cNvPr>
          <p:cNvSpPr>
            <a:spLocks noChangeArrowheads="1"/>
          </p:cNvSpPr>
          <p:nvPr/>
        </p:nvSpPr>
        <p:spPr bwMode="auto">
          <a:xfrm>
            <a:off x="1527175" y="7718425"/>
            <a:ext cx="9144000" cy="80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200">
                <a:solidFill>
                  <a:srgbClr val="EAEAEA"/>
                </a:solidFill>
                <a:latin typeface="Times New Roman" panose="02020603050405020304" pitchFamily="18" charset="0"/>
                <a:cs typeface="Times New Roman" panose="02020603050405020304" pitchFamily="18" charset="0"/>
              </a:rPr>
              <a:t> </a:t>
            </a:r>
          </a:p>
          <a:p>
            <a:pPr fontAlgn="base">
              <a:spcBef>
                <a:spcPct val="0"/>
              </a:spcBef>
              <a:spcAft>
                <a:spcPct val="0"/>
              </a:spcAft>
              <a:buClrTx/>
              <a:buSzTx/>
              <a:buNone/>
            </a:pPr>
            <a:r>
              <a:rPr lang="en-US" altLang="en-US" sz="1200" b="1">
                <a:solidFill>
                  <a:srgbClr val="EAEAEA"/>
                </a:solidFill>
                <a:latin typeface="Times New Roman" panose="02020603050405020304" pitchFamily="18" charset="0"/>
                <a:cs typeface="Times New Roman" panose="02020603050405020304" pitchFamily="18" charset="0"/>
              </a:rPr>
              <a:t>THE PATRIARCHAL PERIOD</a:t>
            </a:r>
            <a:endParaRPr lang="en-US" altLang="en-US" sz="1200">
              <a:solidFill>
                <a:srgbClr val="EAEAEA"/>
              </a:solidFill>
              <a:latin typeface="Times New Roman" panose="02020603050405020304" pitchFamily="18" charset="0"/>
              <a:cs typeface="Times New Roman" panose="02020603050405020304" pitchFamily="18" charset="0"/>
            </a:endParaRPr>
          </a:p>
          <a:p>
            <a:pPr algn="just" fontAlgn="base">
              <a:spcBef>
                <a:spcPct val="0"/>
              </a:spcBef>
              <a:spcAft>
                <a:spcPct val="0"/>
              </a:spcAft>
              <a:buClrTx/>
              <a:buSzTx/>
              <a:buNone/>
            </a:pPr>
            <a:r>
              <a:rPr lang="en-US" altLang="en-US" sz="1100">
                <a:solidFill>
                  <a:srgbClr val="EAEAEA"/>
                </a:solidFill>
                <a:latin typeface="Times New Roman" panose="02020603050405020304" pitchFamily="18" charset="0"/>
                <a:cs typeface="Times New Roman" panose="02020603050405020304" pitchFamily="18" charset="0"/>
              </a:rPr>
              <a:t> </a:t>
            </a:r>
          </a:p>
          <a:p>
            <a:pPr fontAlgn="base">
              <a:spcBef>
                <a:spcPct val="0"/>
              </a:spcBef>
              <a:spcAft>
                <a:spcPct val="0"/>
              </a:spcAft>
              <a:buClrTx/>
              <a:buSzTx/>
              <a:buNone/>
            </a:pPr>
            <a:r>
              <a:rPr lang="en-US" altLang="en-US" sz="1200">
                <a:solidFill>
                  <a:srgbClr val="EAEAEA"/>
                </a:solidFill>
                <a:latin typeface="Times New Roman" panose="02020603050405020304" pitchFamily="18" charset="0"/>
                <a:cs typeface="Times New Roman" panose="02020603050405020304" pitchFamily="18" charset="0"/>
              </a:rPr>
              <a:t>We will begin, then, with the time of Abraham. In the Bible, Abraham is the father of Israel</a:t>
            </a:r>
            <a:r>
              <a:rPr lang="en-US" altLang="en-US" sz="1100">
                <a:solidFill>
                  <a:srgbClr val="EAEAEA"/>
                </a:solidFill>
                <a:latin typeface="Times New Roman" panose="02020603050405020304" pitchFamily="18" charset="0"/>
              </a:rPr>
              <a:t> </a:t>
            </a:r>
            <a:endParaRPr lang="en-US" altLang="en-US" sz="2400">
              <a:solidFill>
                <a:srgbClr val="EAEAEA"/>
              </a:solidFill>
              <a:latin typeface="Times New Roman" panose="02020603050405020304" pitchFamily="18"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78ECF397-FEC5-4091-9046-C0035247ECF7}"/>
              </a:ext>
            </a:extLst>
          </p:cNvPr>
          <p:cNvSpPr>
            <a:spLocks noChangeArrowheads="1"/>
          </p:cNvSpPr>
          <p:nvPr/>
        </p:nvSpPr>
        <p:spPr bwMode="auto">
          <a:xfrm>
            <a:off x="1527175" y="228601"/>
            <a:ext cx="9144000" cy="90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just" eaLnBrk="1" fontAlgn="base" hangingPunct="1">
              <a:spcBef>
                <a:spcPct val="0"/>
              </a:spcBef>
              <a:spcAft>
                <a:spcPct val="0"/>
              </a:spcAft>
              <a:buClrTx/>
              <a:buSzTx/>
              <a:buNone/>
            </a:pPr>
            <a:endParaRPr lang="en-US" altLang="en-US" sz="1100" b="1">
              <a:solidFill>
                <a:srgbClr val="EAEAEA"/>
              </a:solidFill>
              <a:latin typeface="Times New Roman" panose="02020603050405020304" pitchFamily="18" charset="0"/>
              <a:cs typeface="Times New Roman" panose="02020603050405020304" pitchFamily="18" charset="0"/>
            </a:endParaRPr>
          </a:p>
          <a:p>
            <a:pPr algn="ctr" fontAlgn="base">
              <a:spcBef>
                <a:spcPct val="0"/>
              </a:spcBef>
              <a:spcAft>
                <a:spcPct val="0"/>
              </a:spcAft>
              <a:buClrTx/>
              <a:buSzTx/>
              <a:buNone/>
            </a:pPr>
            <a:r>
              <a:rPr lang="en-US" altLang="en-US" sz="2400" b="1">
                <a:solidFill>
                  <a:srgbClr val="EAEAEA"/>
                </a:solidFill>
                <a:latin typeface="Times New Roman" panose="02020603050405020304" pitchFamily="18" charset="0"/>
                <a:cs typeface="Times New Roman" panose="02020603050405020304" pitchFamily="18" charset="0"/>
              </a:rPr>
              <a:t>DOMINANT POWERS DURING THE HISTORY OF ISRAEL</a:t>
            </a:r>
          </a:p>
          <a:p>
            <a:pPr fontAlgn="base">
              <a:spcBef>
                <a:spcPct val="0"/>
              </a:spcBef>
              <a:spcAft>
                <a:spcPct val="0"/>
              </a:spcAft>
              <a:buClrTx/>
              <a:buSzTx/>
              <a:buNone/>
            </a:pPr>
            <a:endParaRPr lang="en-US" altLang="en-US" sz="2400">
              <a:solidFill>
                <a:srgbClr val="EAEAEA"/>
              </a:solidFill>
              <a:latin typeface="Times New Roman" panose="02020603050405020304" pitchFamily="18" charset="0"/>
            </a:endParaRPr>
          </a:p>
        </p:txBody>
      </p:sp>
      <p:grpSp>
        <p:nvGrpSpPr>
          <p:cNvPr id="17411" name="Group 3">
            <a:extLst>
              <a:ext uri="{FF2B5EF4-FFF2-40B4-BE49-F238E27FC236}">
                <a16:creationId xmlns:a16="http://schemas.microsoft.com/office/drawing/2014/main" id="{23C79A0F-E8D0-4760-98E0-B3ED5222C1D5}"/>
              </a:ext>
            </a:extLst>
          </p:cNvPr>
          <p:cNvGrpSpPr>
            <a:grpSpLocks/>
          </p:cNvGrpSpPr>
          <p:nvPr/>
        </p:nvGrpSpPr>
        <p:grpSpPr bwMode="auto">
          <a:xfrm>
            <a:off x="2133600" y="1066801"/>
            <a:ext cx="7391400" cy="5249863"/>
            <a:chOff x="-3" y="1072"/>
            <a:chExt cx="2194" cy="2875"/>
          </a:xfrm>
        </p:grpSpPr>
        <p:grpSp>
          <p:nvGrpSpPr>
            <p:cNvPr id="17412" name="Group 4">
              <a:extLst>
                <a:ext uri="{FF2B5EF4-FFF2-40B4-BE49-F238E27FC236}">
                  <a16:creationId xmlns:a16="http://schemas.microsoft.com/office/drawing/2014/main" id="{AFCDC23D-F703-4AEF-ADEC-351E306B78F2}"/>
                </a:ext>
              </a:extLst>
            </p:cNvPr>
            <p:cNvGrpSpPr>
              <a:grpSpLocks/>
            </p:cNvGrpSpPr>
            <p:nvPr/>
          </p:nvGrpSpPr>
          <p:grpSpPr bwMode="auto">
            <a:xfrm>
              <a:off x="0" y="1075"/>
              <a:ext cx="2188" cy="2869"/>
              <a:chOff x="0" y="1075"/>
              <a:chExt cx="2188" cy="2869"/>
            </a:xfrm>
          </p:grpSpPr>
          <p:grpSp>
            <p:nvGrpSpPr>
              <p:cNvPr id="17414" name="Group 5">
                <a:extLst>
                  <a:ext uri="{FF2B5EF4-FFF2-40B4-BE49-F238E27FC236}">
                    <a16:creationId xmlns:a16="http://schemas.microsoft.com/office/drawing/2014/main" id="{22BA998C-A8E4-4022-B128-BCDE1EA872CE}"/>
                  </a:ext>
                </a:extLst>
              </p:cNvPr>
              <p:cNvGrpSpPr>
                <a:grpSpLocks/>
              </p:cNvGrpSpPr>
              <p:nvPr/>
            </p:nvGrpSpPr>
            <p:grpSpPr bwMode="auto">
              <a:xfrm>
                <a:off x="0" y="1075"/>
                <a:ext cx="1490" cy="336"/>
                <a:chOff x="0" y="1075"/>
                <a:chExt cx="1490" cy="336"/>
              </a:xfrm>
            </p:grpSpPr>
            <p:sp>
              <p:nvSpPr>
                <p:cNvPr id="17454" name="Rectangle 6">
                  <a:extLst>
                    <a:ext uri="{FF2B5EF4-FFF2-40B4-BE49-F238E27FC236}">
                      <a16:creationId xmlns:a16="http://schemas.microsoft.com/office/drawing/2014/main" id="{DE31C513-49B7-40A3-9632-77E2640D8CBE}"/>
                    </a:ext>
                  </a:extLst>
                </p:cNvPr>
                <p:cNvSpPr>
                  <a:spLocks noChangeArrowheads="1"/>
                </p:cNvSpPr>
                <p:nvPr/>
              </p:nvSpPr>
              <p:spPr bwMode="auto">
                <a:xfrm>
                  <a:off x="43" y="1075"/>
                  <a:ext cx="1404"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just" eaLnBrk="1" fontAlgn="base" hangingPunct="1">
                    <a:spcBef>
                      <a:spcPct val="0"/>
                    </a:spcBef>
                    <a:spcAft>
                      <a:spcPct val="0"/>
                    </a:spcAft>
                    <a:buClrTx/>
                    <a:buSzTx/>
                    <a:buNone/>
                  </a:pPr>
                  <a:r>
                    <a:rPr lang="en-US" altLang="en-US" sz="2400" b="1">
                      <a:solidFill>
                        <a:srgbClr val="EAEAEA"/>
                      </a:solidFill>
                      <a:latin typeface="Times New Roman" panose="02020603050405020304" pitchFamily="18" charset="0"/>
                      <a:cs typeface="Times New Roman" panose="02020603050405020304" pitchFamily="18" charset="0"/>
                    </a:rPr>
                    <a:t>Dominant Power</a:t>
                  </a:r>
                </a:p>
                <a:p>
                  <a:pPr algn="just" fontAlgn="base">
                    <a:spcBef>
                      <a:spcPct val="0"/>
                    </a:spcBef>
                    <a:spcAft>
                      <a:spcPct val="0"/>
                    </a:spcAft>
                    <a:buClrTx/>
                    <a:buSzTx/>
                    <a:buNone/>
                  </a:pPr>
                  <a:endParaRPr lang="en-US" altLang="en-US" sz="2400">
                    <a:solidFill>
                      <a:srgbClr val="EAEAEA"/>
                    </a:solidFill>
                    <a:latin typeface="Times New Roman" panose="02020603050405020304" pitchFamily="18" charset="0"/>
                  </a:endParaRPr>
                </a:p>
              </p:txBody>
            </p:sp>
            <p:sp>
              <p:nvSpPr>
                <p:cNvPr id="17455" name="Rectangle 7">
                  <a:extLst>
                    <a:ext uri="{FF2B5EF4-FFF2-40B4-BE49-F238E27FC236}">
                      <a16:creationId xmlns:a16="http://schemas.microsoft.com/office/drawing/2014/main" id="{C75C130C-B5F2-4771-8D1C-67E2FE721E18}"/>
                    </a:ext>
                  </a:extLst>
                </p:cNvPr>
                <p:cNvSpPr>
                  <a:spLocks noChangeArrowheads="1"/>
                </p:cNvSpPr>
                <p:nvPr/>
              </p:nvSpPr>
              <p:spPr bwMode="auto">
                <a:xfrm>
                  <a:off x="0" y="1075"/>
                  <a:ext cx="1490" cy="33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7415" name="Group 8">
                <a:extLst>
                  <a:ext uri="{FF2B5EF4-FFF2-40B4-BE49-F238E27FC236}">
                    <a16:creationId xmlns:a16="http://schemas.microsoft.com/office/drawing/2014/main" id="{B106B14F-9CFC-4566-9A88-6919C6230B84}"/>
                  </a:ext>
                </a:extLst>
              </p:cNvPr>
              <p:cNvGrpSpPr>
                <a:grpSpLocks/>
              </p:cNvGrpSpPr>
              <p:nvPr/>
            </p:nvGrpSpPr>
            <p:grpSpPr bwMode="auto">
              <a:xfrm>
                <a:off x="1490" y="1075"/>
                <a:ext cx="698" cy="336"/>
                <a:chOff x="1490" y="1075"/>
                <a:chExt cx="698" cy="336"/>
              </a:xfrm>
            </p:grpSpPr>
            <p:sp>
              <p:nvSpPr>
                <p:cNvPr id="17452" name="Rectangle 9">
                  <a:extLst>
                    <a:ext uri="{FF2B5EF4-FFF2-40B4-BE49-F238E27FC236}">
                      <a16:creationId xmlns:a16="http://schemas.microsoft.com/office/drawing/2014/main" id="{C7117487-42D7-431D-8AAF-920AA39C0047}"/>
                    </a:ext>
                  </a:extLst>
                </p:cNvPr>
                <p:cNvSpPr>
                  <a:spLocks noChangeArrowheads="1"/>
                </p:cNvSpPr>
                <p:nvPr/>
              </p:nvSpPr>
              <p:spPr bwMode="auto">
                <a:xfrm>
                  <a:off x="1533" y="1075"/>
                  <a:ext cx="612" cy="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just" eaLnBrk="1" fontAlgn="base" hangingPunct="1">
                    <a:spcBef>
                      <a:spcPct val="0"/>
                    </a:spcBef>
                    <a:spcAft>
                      <a:spcPct val="0"/>
                    </a:spcAft>
                    <a:buClrTx/>
                    <a:buSzTx/>
                    <a:buNone/>
                  </a:pPr>
                  <a:r>
                    <a:rPr lang="en-US" altLang="en-US" sz="1100" b="1">
                      <a:solidFill>
                        <a:srgbClr val="EAEAEA"/>
                      </a:solidFill>
                      <a:latin typeface="Times New Roman" panose="02020603050405020304" pitchFamily="18" charset="0"/>
                      <a:cs typeface="Times New Roman" panose="02020603050405020304" pitchFamily="18" charset="0"/>
                    </a:rPr>
                    <a:t>   </a:t>
                  </a:r>
                  <a:r>
                    <a:rPr lang="en-US" altLang="en-US" sz="2400" b="1">
                      <a:solidFill>
                        <a:srgbClr val="EAEAEA"/>
                      </a:solidFill>
                      <a:latin typeface="Times New Roman" panose="02020603050405020304" pitchFamily="18" charset="0"/>
                      <a:cs typeface="Times New Roman" panose="02020603050405020304" pitchFamily="18" charset="0"/>
                    </a:rPr>
                    <a:t>Dates</a:t>
                  </a:r>
                </a:p>
                <a:p>
                  <a:pPr algn="just" fontAlgn="base">
                    <a:spcBef>
                      <a:spcPct val="0"/>
                    </a:spcBef>
                    <a:spcAft>
                      <a:spcPct val="0"/>
                    </a:spcAft>
                    <a:buClrTx/>
                    <a:buSzTx/>
                    <a:buNone/>
                  </a:pPr>
                  <a:endParaRPr lang="en-US" altLang="en-US" sz="2400">
                    <a:solidFill>
                      <a:srgbClr val="EAEAEA"/>
                    </a:solidFill>
                    <a:latin typeface="Times New Roman" panose="02020603050405020304" pitchFamily="18" charset="0"/>
                  </a:endParaRPr>
                </a:p>
              </p:txBody>
            </p:sp>
            <p:sp>
              <p:nvSpPr>
                <p:cNvPr id="17453" name="Rectangle 10">
                  <a:extLst>
                    <a:ext uri="{FF2B5EF4-FFF2-40B4-BE49-F238E27FC236}">
                      <a16:creationId xmlns:a16="http://schemas.microsoft.com/office/drawing/2014/main" id="{3BB066BB-3859-41C3-97A0-E3DEFFE95BCD}"/>
                    </a:ext>
                  </a:extLst>
                </p:cNvPr>
                <p:cNvSpPr>
                  <a:spLocks noChangeArrowheads="1"/>
                </p:cNvSpPr>
                <p:nvPr/>
              </p:nvSpPr>
              <p:spPr bwMode="auto">
                <a:xfrm>
                  <a:off x="1490" y="1075"/>
                  <a:ext cx="698" cy="336"/>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7416" name="Group 11">
                <a:extLst>
                  <a:ext uri="{FF2B5EF4-FFF2-40B4-BE49-F238E27FC236}">
                    <a16:creationId xmlns:a16="http://schemas.microsoft.com/office/drawing/2014/main" id="{D5BC2A3A-0B08-49C4-8393-311AA4B8EB26}"/>
                  </a:ext>
                </a:extLst>
              </p:cNvPr>
              <p:cNvGrpSpPr>
                <a:grpSpLocks/>
              </p:cNvGrpSpPr>
              <p:nvPr/>
            </p:nvGrpSpPr>
            <p:grpSpPr bwMode="auto">
              <a:xfrm>
                <a:off x="0" y="1411"/>
                <a:ext cx="1490" cy="403"/>
                <a:chOff x="0" y="1411"/>
                <a:chExt cx="1490" cy="403"/>
              </a:xfrm>
            </p:grpSpPr>
            <p:sp>
              <p:nvSpPr>
                <p:cNvPr id="17450" name="Rectangle 12">
                  <a:extLst>
                    <a:ext uri="{FF2B5EF4-FFF2-40B4-BE49-F238E27FC236}">
                      <a16:creationId xmlns:a16="http://schemas.microsoft.com/office/drawing/2014/main" id="{E76AAEEC-3564-4654-A28C-54CD8826CF28}"/>
                    </a:ext>
                  </a:extLst>
                </p:cNvPr>
                <p:cNvSpPr>
                  <a:spLocks noChangeArrowheads="1"/>
                </p:cNvSpPr>
                <p:nvPr/>
              </p:nvSpPr>
              <p:spPr bwMode="auto">
                <a:xfrm>
                  <a:off x="43" y="1411"/>
                  <a:ext cx="14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just" eaLnBrk="1" fontAlgn="base" hangingPunct="1">
                    <a:spcBef>
                      <a:spcPct val="0"/>
                    </a:spcBef>
                    <a:spcAft>
                      <a:spcPct val="0"/>
                    </a:spcAft>
                    <a:buClrTx/>
                    <a:buSzTx/>
                    <a:buNone/>
                  </a:pPr>
                  <a:r>
                    <a:rPr lang="en-US" altLang="en-US" sz="2000">
                      <a:solidFill>
                        <a:srgbClr val="EAEAEA"/>
                      </a:solidFill>
                      <a:latin typeface="Times New Roman" panose="02020603050405020304" pitchFamily="18" charset="0"/>
                      <a:cs typeface="Times New Roman" panose="02020603050405020304" pitchFamily="18" charset="0"/>
                    </a:rPr>
                    <a:t>Hittites and Egyptians</a:t>
                  </a:r>
                </a:p>
                <a:p>
                  <a:pPr algn="just" fontAlgn="base">
                    <a:spcBef>
                      <a:spcPct val="0"/>
                    </a:spcBef>
                    <a:spcAft>
                      <a:spcPct val="0"/>
                    </a:spcAft>
                    <a:buClrTx/>
                    <a:buSzTx/>
                    <a:buNone/>
                  </a:pPr>
                  <a:endParaRPr lang="en-US" altLang="en-US" sz="2000">
                    <a:solidFill>
                      <a:srgbClr val="EAEAEA"/>
                    </a:solidFill>
                    <a:latin typeface="Times New Roman" panose="02020603050405020304" pitchFamily="18" charset="0"/>
                  </a:endParaRPr>
                </a:p>
              </p:txBody>
            </p:sp>
            <p:sp>
              <p:nvSpPr>
                <p:cNvPr id="17451" name="Rectangle 13">
                  <a:extLst>
                    <a:ext uri="{FF2B5EF4-FFF2-40B4-BE49-F238E27FC236}">
                      <a16:creationId xmlns:a16="http://schemas.microsoft.com/office/drawing/2014/main" id="{6B3F934C-2960-4AA3-8E7E-D8B07DF7D5F9}"/>
                    </a:ext>
                  </a:extLst>
                </p:cNvPr>
                <p:cNvSpPr>
                  <a:spLocks noChangeArrowheads="1"/>
                </p:cNvSpPr>
                <p:nvPr/>
              </p:nvSpPr>
              <p:spPr bwMode="auto">
                <a:xfrm>
                  <a:off x="0" y="1411"/>
                  <a:ext cx="14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7417" name="Group 14">
                <a:extLst>
                  <a:ext uri="{FF2B5EF4-FFF2-40B4-BE49-F238E27FC236}">
                    <a16:creationId xmlns:a16="http://schemas.microsoft.com/office/drawing/2014/main" id="{0F3D68DD-5593-4349-9A6A-C187582CAAFB}"/>
                  </a:ext>
                </a:extLst>
              </p:cNvPr>
              <p:cNvGrpSpPr>
                <a:grpSpLocks/>
              </p:cNvGrpSpPr>
              <p:nvPr/>
            </p:nvGrpSpPr>
            <p:grpSpPr bwMode="auto">
              <a:xfrm>
                <a:off x="1490" y="1411"/>
                <a:ext cx="698" cy="403"/>
                <a:chOff x="1490" y="1411"/>
                <a:chExt cx="698" cy="403"/>
              </a:xfrm>
            </p:grpSpPr>
            <p:sp>
              <p:nvSpPr>
                <p:cNvPr id="17448" name="Rectangle 15">
                  <a:extLst>
                    <a:ext uri="{FF2B5EF4-FFF2-40B4-BE49-F238E27FC236}">
                      <a16:creationId xmlns:a16="http://schemas.microsoft.com/office/drawing/2014/main" id="{55A0D262-30A2-4790-8C0E-DE4F8D93B615}"/>
                    </a:ext>
                  </a:extLst>
                </p:cNvPr>
                <p:cNvSpPr>
                  <a:spLocks noChangeArrowheads="1"/>
                </p:cNvSpPr>
                <p:nvPr/>
              </p:nvSpPr>
              <p:spPr bwMode="auto">
                <a:xfrm>
                  <a:off x="1533" y="1411"/>
                  <a:ext cx="61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2000">
                      <a:solidFill>
                        <a:srgbClr val="EAEAEA"/>
                      </a:solidFill>
                      <a:latin typeface="Times New Roman" panose="02020603050405020304" pitchFamily="18" charset="0"/>
                      <a:cs typeface="Times New Roman" panose="02020603050405020304" pitchFamily="18" charset="0"/>
                    </a:rPr>
                    <a:t>2000-900 BC</a:t>
                  </a:r>
                </a:p>
                <a:p>
                  <a:pPr fontAlgn="base">
                    <a:spcBef>
                      <a:spcPct val="0"/>
                    </a:spcBef>
                    <a:spcAft>
                      <a:spcPct val="0"/>
                    </a:spcAft>
                    <a:buClrTx/>
                    <a:buSzTx/>
                    <a:buNone/>
                  </a:pPr>
                  <a:endParaRPr lang="en-US" altLang="en-US" sz="2000">
                    <a:solidFill>
                      <a:srgbClr val="EAEAEA"/>
                    </a:solidFill>
                    <a:latin typeface="Times New Roman" panose="02020603050405020304" pitchFamily="18" charset="0"/>
                  </a:endParaRPr>
                </a:p>
              </p:txBody>
            </p:sp>
            <p:sp>
              <p:nvSpPr>
                <p:cNvPr id="17449" name="Rectangle 16">
                  <a:extLst>
                    <a:ext uri="{FF2B5EF4-FFF2-40B4-BE49-F238E27FC236}">
                      <a16:creationId xmlns:a16="http://schemas.microsoft.com/office/drawing/2014/main" id="{9888FB96-6062-49CF-840F-0AF4228D0442}"/>
                    </a:ext>
                  </a:extLst>
                </p:cNvPr>
                <p:cNvSpPr>
                  <a:spLocks noChangeArrowheads="1"/>
                </p:cNvSpPr>
                <p:nvPr/>
              </p:nvSpPr>
              <p:spPr bwMode="auto">
                <a:xfrm>
                  <a:off x="1490" y="1411"/>
                  <a:ext cx="698"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7418" name="Group 17">
                <a:extLst>
                  <a:ext uri="{FF2B5EF4-FFF2-40B4-BE49-F238E27FC236}">
                    <a16:creationId xmlns:a16="http://schemas.microsoft.com/office/drawing/2014/main" id="{9F91B6DB-7E63-4C8F-A92D-D1CC6CBE4F78}"/>
                  </a:ext>
                </a:extLst>
              </p:cNvPr>
              <p:cNvGrpSpPr>
                <a:grpSpLocks/>
              </p:cNvGrpSpPr>
              <p:nvPr/>
            </p:nvGrpSpPr>
            <p:grpSpPr bwMode="auto">
              <a:xfrm>
                <a:off x="0" y="1814"/>
                <a:ext cx="1490" cy="403"/>
                <a:chOff x="0" y="1814"/>
                <a:chExt cx="1490" cy="403"/>
              </a:xfrm>
            </p:grpSpPr>
            <p:sp>
              <p:nvSpPr>
                <p:cNvPr id="17446" name="Rectangle 18">
                  <a:extLst>
                    <a:ext uri="{FF2B5EF4-FFF2-40B4-BE49-F238E27FC236}">
                      <a16:creationId xmlns:a16="http://schemas.microsoft.com/office/drawing/2014/main" id="{776237D4-2E4F-4D47-9AE5-059AE75AFA0B}"/>
                    </a:ext>
                  </a:extLst>
                </p:cNvPr>
                <p:cNvSpPr>
                  <a:spLocks noChangeArrowheads="1"/>
                </p:cNvSpPr>
                <p:nvPr/>
              </p:nvSpPr>
              <p:spPr bwMode="auto">
                <a:xfrm>
                  <a:off x="43" y="1814"/>
                  <a:ext cx="14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2000">
                      <a:solidFill>
                        <a:srgbClr val="EAEAEA"/>
                      </a:solidFill>
                      <a:latin typeface="Times New Roman" panose="02020603050405020304" pitchFamily="18" charset="0"/>
                      <a:cs typeface="Times New Roman" panose="02020603050405020304" pitchFamily="18" charset="0"/>
                    </a:rPr>
                    <a:t>Assyria</a:t>
                  </a:r>
                </a:p>
                <a:p>
                  <a:pPr fontAlgn="base">
                    <a:spcBef>
                      <a:spcPct val="0"/>
                    </a:spcBef>
                    <a:spcAft>
                      <a:spcPct val="0"/>
                    </a:spcAft>
                    <a:buClrTx/>
                    <a:buSzTx/>
                    <a:buNone/>
                  </a:pPr>
                  <a:endParaRPr lang="en-US" altLang="en-US" sz="2000">
                    <a:solidFill>
                      <a:srgbClr val="EAEAEA"/>
                    </a:solidFill>
                    <a:latin typeface="Times New Roman" panose="02020603050405020304" pitchFamily="18" charset="0"/>
                  </a:endParaRPr>
                </a:p>
              </p:txBody>
            </p:sp>
            <p:sp>
              <p:nvSpPr>
                <p:cNvPr id="17447" name="Rectangle 19">
                  <a:extLst>
                    <a:ext uri="{FF2B5EF4-FFF2-40B4-BE49-F238E27FC236}">
                      <a16:creationId xmlns:a16="http://schemas.microsoft.com/office/drawing/2014/main" id="{B31FAA4A-33E9-4071-B6E3-869F0AB3D43D}"/>
                    </a:ext>
                  </a:extLst>
                </p:cNvPr>
                <p:cNvSpPr>
                  <a:spLocks noChangeArrowheads="1"/>
                </p:cNvSpPr>
                <p:nvPr/>
              </p:nvSpPr>
              <p:spPr bwMode="auto">
                <a:xfrm>
                  <a:off x="0" y="1814"/>
                  <a:ext cx="14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7419" name="Group 20">
                <a:extLst>
                  <a:ext uri="{FF2B5EF4-FFF2-40B4-BE49-F238E27FC236}">
                    <a16:creationId xmlns:a16="http://schemas.microsoft.com/office/drawing/2014/main" id="{5786D295-84AB-4D7D-9844-4D7F6352BE6E}"/>
                  </a:ext>
                </a:extLst>
              </p:cNvPr>
              <p:cNvGrpSpPr>
                <a:grpSpLocks/>
              </p:cNvGrpSpPr>
              <p:nvPr/>
            </p:nvGrpSpPr>
            <p:grpSpPr bwMode="auto">
              <a:xfrm>
                <a:off x="1490" y="1814"/>
                <a:ext cx="698" cy="403"/>
                <a:chOff x="1490" y="1814"/>
                <a:chExt cx="698" cy="403"/>
              </a:xfrm>
            </p:grpSpPr>
            <p:sp>
              <p:nvSpPr>
                <p:cNvPr id="17444" name="Rectangle 21">
                  <a:extLst>
                    <a:ext uri="{FF2B5EF4-FFF2-40B4-BE49-F238E27FC236}">
                      <a16:creationId xmlns:a16="http://schemas.microsoft.com/office/drawing/2014/main" id="{8BD6A0A6-D15C-454A-AB1B-0049CCF925D8}"/>
                    </a:ext>
                  </a:extLst>
                </p:cNvPr>
                <p:cNvSpPr>
                  <a:spLocks noChangeArrowheads="1"/>
                </p:cNvSpPr>
                <p:nvPr/>
              </p:nvSpPr>
              <p:spPr bwMode="auto">
                <a:xfrm>
                  <a:off x="1533" y="1814"/>
                  <a:ext cx="61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2000">
                      <a:solidFill>
                        <a:srgbClr val="EAEAEA"/>
                      </a:solidFill>
                      <a:latin typeface="Times New Roman" panose="02020603050405020304" pitchFamily="18" charset="0"/>
                      <a:cs typeface="Times New Roman" panose="02020603050405020304" pitchFamily="18" charset="0"/>
                    </a:rPr>
                    <a:t>900-606 BC</a:t>
                  </a:r>
                </a:p>
                <a:p>
                  <a:pPr fontAlgn="base">
                    <a:spcBef>
                      <a:spcPct val="0"/>
                    </a:spcBef>
                    <a:spcAft>
                      <a:spcPct val="0"/>
                    </a:spcAft>
                    <a:buClrTx/>
                    <a:buSzTx/>
                    <a:buNone/>
                  </a:pPr>
                  <a:endParaRPr lang="en-US" altLang="en-US" sz="2000">
                    <a:solidFill>
                      <a:srgbClr val="EAEAEA"/>
                    </a:solidFill>
                    <a:latin typeface="Times New Roman" panose="02020603050405020304" pitchFamily="18" charset="0"/>
                  </a:endParaRPr>
                </a:p>
              </p:txBody>
            </p:sp>
            <p:sp>
              <p:nvSpPr>
                <p:cNvPr id="17445" name="Rectangle 22">
                  <a:extLst>
                    <a:ext uri="{FF2B5EF4-FFF2-40B4-BE49-F238E27FC236}">
                      <a16:creationId xmlns:a16="http://schemas.microsoft.com/office/drawing/2014/main" id="{9FC5BAC5-39AD-451D-B7EC-3BC063C47B10}"/>
                    </a:ext>
                  </a:extLst>
                </p:cNvPr>
                <p:cNvSpPr>
                  <a:spLocks noChangeArrowheads="1"/>
                </p:cNvSpPr>
                <p:nvPr/>
              </p:nvSpPr>
              <p:spPr bwMode="auto">
                <a:xfrm>
                  <a:off x="1490" y="1814"/>
                  <a:ext cx="698"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7420" name="Group 23">
                <a:extLst>
                  <a:ext uri="{FF2B5EF4-FFF2-40B4-BE49-F238E27FC236}">
                    <a16:creationId xmlns:a16="http://schemas.microsoft.com/office/drawing/2014/main" id="{9081D889-46ED-43D0-A6A2-7557B558EE66}"/>
                  </a:ext>
                </a:extLst>
              </p:cNvPr>
              <p:cNvGrpSpPr>
                <a:grpSpLocks/>
              </p:cNvGrpSpPr>
              <p:nvPr/>
            </p:nvGrpSpPr>
            <p:grpSpPr bwMode="auto">
              <a:xfrm>
                <a:off x="0" y="2217"/>
                <a:ext cx="1490" cy="403"/>
                <a:chOff x="0" y="2217"/>
                <a:chExt cx="1490" cy="403"/>
              </a:xfrm>
            </p:grpSpPr>
            <p:sp>
              <p:nvSpPr>
                <p:cNvPr id="17442" name="Rectangle 24">
                  <a:extLst>
                    <a:ext uri="{FF2B5EF4-FFF2-40B4-BE49-F238E27FC236}">
                      <a16:creationId xmlns:a16="http://schemas.microsoft.com/office/drawing/2014/main" id="{9D619DB6-7277-44EB-A79D-803D307ACE69}"/>
                    </a:ext>
                  </a:extLst>
                </p:cNvPr>
                <p:cNvSpPr>
                  <a:spLocks noChangeArrowheads="1"/>
                </p:cNvSpPr>
                <p:nvPr/>
              </p:nvSpPr>
              <p:spPr bwMode="auto">
                <a:xfrm>
                  <a:off x="43" y="2217"/>
                  <a:ext cx="14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2000">
                      <a:solidFill>
                        <a:srgbClr val="EAEAEA"/>
                      </a:solidFill>
                      <a:latin typeface="Times New Roman" panose="02020603050405020304" pitchFamily="18" charset="0"/>
                      <a:cs typeface="Times New Roman" panose="02020603050405020304" pitchFamily="18" charset="0"/>
                    </a:rPr>
                    <a:t>Babylon </a:t>
                  </a:r>
                </a:p>
                <a:p>
                  <a:pPr fontAlgn="base">
                    <a:spcBef>
                      <a:spcPct val="0"/>
                    </a:spcBef>
                    <a:spcAft>
                      <a:spcPct val="0"/>
                    </a:spcAft>
                    <a:buClrTx/>
                    <a:buSzTx/>
                    <a:buNone/>
                  </a:pPr>
                  <a:endParaRPr lang="en-US" altLang="en-US" sz="2000">
                    <a:solidFill>
                      <a:srgbClr val="EAEAEA"/>
                    </a:solidFill>
                    <a:latin typeface="Times New Roman" panose="02020603050405020304" pitchFamily="18" charset="0"/>
                  </a:endParaRPr>
                </a:p>
              </p:txBody>
            </p:sp>
            <p:sp>
              <p:nvSpPr>
                <p:cNvPr id="17443" name="Rectangle 25">
                  <a:extLst>
                    <a:ext uri="{FF2B5EF4-FFF2-40B4-BE49-F238E27FC236}">
                      <a16:creationId xmlns:a16="http://schemas.microsoft.com/office/drawing/2014/main" id="{D73E3340-CEDE-45F0-BDF5-6A7D7D673289}"/>
                    </a:ext>
                  </a:extLst>
                </p:cNvPr>
                <p:cNvSpPr>
                  <a:spLocks noChangeArrowheads="1"/>
                </p:cNvSpPr>
                <p:nvPr/>
              </p:nvSpPr>
              <p:spPr bwMode="auto">
                <a:xfrm>
                  <a:off x="0" y="2217"/>
                  <a:ext cx="14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7421" name="Group 26">
                <a:extLst>
                  <a:ext uri="{FF2B5EF4-FFF2-40B4-BE49-F238E27FC236}">
                    <a16:creationId xmlns:a16="http://schemas.microsoft.com/office/drawing/2014/main" id="{4BB6BE6D-1C47-4CD1-B88E-8DE9A52362B1}"/>
                  </a:ext>
                </a:extLst>
              </p:cNvPr>
              <p:cNvGrpSpPr>
                <a:grpSpLocks/>
              </p:cNvGrpSpPr>
              <p:nvPr/>
            </p:nvGrpSpPr>
            <p:grpSpPr bwMode="auto">
              <a:xfrm>
                <a:off x="1490" y="2217"/>
                <a:ext cx="698" cy="403"/>
                <a:chOff x="1490" y="2217"/>
                <a:chExt cx="698" cy="403"/>
              </a:xfrm>
            </p:grpSpPr>
            <p:sp>
              <p:nvSpPr>
                <p:cNvPr id="17440" name="Rectangle 27">
                  <a:extLst>
                    <a:ext uri="{FF2B5EF4-FFF2-40B4-BE49-F238E27FC236}">
                      <a16:creationId xmlns:a16="http://schemas.microsoft.com/office/drawing/2014/main" id="{87D1FA50-728B-4204-990C-B8C69875A382}"/>
                    </a:ext>
                  </a:extLst>
                </p:cNvPr>
                <p:cNvSpPr>
                  <a:spLocks noChangeArrowheads="1"/>
                </p:cNvSpPr>
                <p:nvPr/>
              </p:nvSpPr>
              <p:spPr bwMode="auto">
                <a:xfrm>
                  <a:off x="1533" y="2217"/>
                  <a:ext cx="61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2000">
                      <a:solidFill>
                        <a:srgbClr val="EAEAEA"/>
                      </a:solidFill>
                      <a:latin typeface="Times New Roman" panose="02020603050405020304" pitchFamily="18" charset="0"/>
                      <a:cs typeface="Times New Roman" panose="02020603050405020304" pitchFamily="18" charset="0"/>
                    </a:rPr>
                    <a:t>605-539 BC</a:t>
                  </a:r>
                </a:p>
                <a:p>
                  <a:pPr fontAlgn="base">
                    <a:spcBef>
                      <a:spcPct val="0"/>
                    </a:spcBef>
                    <a:spcAft>
                      <a:spcPct val="0"/>
                    </a:spcAft>
                    <a:buClrTx/>
                    <a:buSzTx/>
                    <a:buNone/>
                  </a:pPr>
                  <a:endParaRPr lang="en-US" altLang="en-US" sz="2000">
                    <a:solidFill>
                      <a:srgbClr val="EAEAEA"/>
                    </a:solidFill>
                    <a:latin typeface="Times New Roman" panose="02020603050405020304" pitchFamily="18" charset="0"/>
                  </a:endParaRPr>
                </a:p>
              </p:txBody>
            </p:sp>
            <p:sp>
              <p:nvSpPr>
                <p:cNvPr id="17441" name="Rectangle 28">
                  <a:extLst>
                    <a:ext uri="{FF2B5EF4-FFF2-40B4-BE49-F238E27FC236}">
                      <a16:creationId xmlns:a16="http://schemas.microsoft.com/office/drawing/2014/main" id="{DD4F1B80-5E0F-489E-8656-840827ED6C45}"/>
                    </a:ext>
                  </a:extLst>
                </p:cNvPr>
                <p:cNvSpPr>
                  <a:spLocks noChangeArrowheads="1"/>
                </p:cNvSpPr>
                <p:nvPr/>
              </p:nvSpPr>
              <p:spPr bwMode="auto">
                <a:xfrm>
                  <a:off x="1490" y="2217"/>
                  <a:ext cx="698"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7422" name="Group 29">
                <a:extLst>
                  <a:ext uri="{FF2B5EF4-FFF2-40B4-BE49-F238E27FC236}">
                    <a16:creationId xmlns:a16="http://schemas.microsoft.com/office/drawing/2014/main" id="{2802DFE4-4C69-46B4-8D27-725BB929AB19}"/>
                  </a:ext>
                </a:extLst>
              </p:cNvPr>
              <p:cNvGrpSpPr>
                <a:grpSpLocks/>
              </p:cNvGrpSpPr>
              <p:nvPr/>
            </p:nvGrpSpPr>
            <p:grpSpPr bwMode="auto">
              <a:xfrm>
                <a:off x="0" y="2620"/>
                <a:ext cx="1490" cy="403"/>
                <a:chOff x="0" y="2620"/>
                <a:chExt cx="1490" cy="403"/>
              </a:xfrm>
            </p:grpSpPr>
            <p:sp>
              <p:nvSpPr>
                <p:cNvPr id="17438" name="Rectangle 30">
                  <a:extLst>
                    <a:ext uri="{FF2B5EF4-FFF2-40B4-BE49-F238E27FC236}">
                      <a16:creationId xmlns:a16="http://schemas.microsoft.com/office/drawing/2014/main" id="{EC1EDFAD-A2BA-4A2B-BE0F-36B04D838000}"/>
                    </a:ext>
                  </a:extLst>
                </p:cNvPr>
                <p:cNvSpPr>
                  <a:spLocks noChangeArrowheads="1"/>
                </p:cNvSpPr>
                <p:nvPr/>
              </p:nvSpPr>
              <p:spPr bwMode="auto">
                <a:xfrm>
                  <a:off x="43" y="2620"/>
                  <a:ext cx="14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2000">
                      <a:solidFill>
                        <a:srgbClr val="EAEAEA"/>
                      </a:solidFill>
                      <a:latin typeface="Times New Roman" panose="02020603050405020304" pitchFamily="18" charset="0"/>
                      <a:cs typeface="Times New Roman" panose="02020603050405020304" pitchFamily="18" charset="0"/>
                    </a:rPr>
                    <a:t>Persia</a:t>
                  </a:r>
                </a:p>
                <a:p>
                  <a:pPr fontAlgn="base">
                    <a:spcBef>
                      <a:spcPct val="0"/>
                    </a:spcBef>
                    <a:spcAft>
                      <a:spcPct val="0"/>
                    </a:spcAft>
                    <a:buClrTx/>
                    <a:buSzTx/>
                    <a:buNone/>
                  </a:pPr>
                  <a:endParaRPr lang="en-US" altLang="en-US" sz="2000">
                    <a:solidFill>
                      <a:srgbClr val="EAEAEA"/>
                    </a:solidFill>
                    <a:latin typeface="Times New Roman" panose="02020603050405020304" pitchFamily="18" charset="0"/>
                  </a:endParaRPr>
                </a:p>
              </p:txBody>
            </p:sp>
            <p:sp>
              <p:nvSpPr>
                <p:cNvPr id="17439" name="Rectangle 31">
                  <a:extLst>
                    <a:ext uri="{FF2B5EF4-FFF2-40B4-BE49-F238E27FC236}">
                      <a16:creationId xmlns:a16="http://schemas.microsoft.com/office/drawing/2014/main" id="{4C1461D1-0B01-4167-A108-46E435E7051D}"/>
                    </a:ext>
                  </a:extLst>
                </p:cNvPr>
                <p:cNvSpPr>
                  <a:spLocks noChangeArrowheads="1"/>
                </p:cNvSpPr>
                <p:nvPr/>
              </p:nvSpPr>
              <p:spPr bwMode="auto">
                <a:xfrm>
                  <a:off x="0" y="2620"/>
                  <a:ext cx="14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7423" name="Group 32">
                <a:extLst>
                  <a:ext uri="{FF2B5EF4-FFF2-40B4-BE49-F238E27FC236}">
                    <a16:creationId xmlns:a16="http://schemas.microsoft.com/office/drawing/2014/main" id="{1A2B9310-7FA8-4A53-BC63-BCA3C9D91883}"/>
                  </a:ext>
                </a:extLst>
              </p:cNvPr>
              <p:cNvGrpSpPr>
                <a:grpSpLocks/>
              </p:cNvGrpSpPr>
              <p:nvPr/>
            </p:nvGrpSpPr>
            <p:grpSpPr bwMode="auto">
              <a:xfrm>
                <a:off x="1490" y="2620"/>
                <a:ext cx="698" cy="403"/>
                <a:chOff x="1490" y="2620"/>
                <a:chExt cx="698" cy="403"/>
              </a:xfrm>
            </p:grpSpPr>
            <p:sp>
              <p:nvSpPr>
                <p:cNvPr id="17436" name="Rectangle 33">
                  <a:extLst>
                    <a:ext uri="{FF2B5EF4-FFF2-40B4-BE49-F238E27FC236}">
                      <a16:creationId xmlns:a16="http://schemas.microsoft.com/office/drawing/2014/main" id="{849308A8-B73E-4E51-8486-D53A259B1B56}"/>
                    </a:ext>
                  </a:extLst>
                </p:cNvPr>
                <p:cNvSpPr>
                  <a:spLocks noChangeArrowheads="1"/>
                </p:cNvSpPr>
                <p:nvPr/>
              </p:nvSpPr>
              <p:spPr bwMode="auto">
                <a:xfrm>
                  <a:off x="1533" y="2620"/>
                  <a:ext cx="61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2000">
                      <a:solidFill>
                        <a:srgbClr val="EAEAEA"/>
                      </a:solidFill>
                      <a:latin typeface="Times New Roman" panose="02020603050405020304" pitchFamily="18" charset="0"/>
                      <a:cs typeface="Times New Roman" panose="02020603050405020304" pitchFamily="18" charset="0"/>
                    </a:rPr>
                    <a:t>538-331 BC</a:t>
                  </a:r>
                </a:p>
                <a:p>
                  <a:pPr fontAlgn="base">
                    <a:spcBef>
                      <a:spcPct val="0"/>
                    </a:spcBef>
                    <a:spcAft>
                      <a:spcPct val="0"/>
                    </a:spcAft>
                    <a:buClrTx/>
                    <a:buSzTx/>
                    <a:buNone/>
                  </a:pPr>
                  <a:endParaRPr lang="en-US" altLang="en-US" sz="2000">
                    <a:solidFill>
                      <a:srgbClr val="EAEAEA"/>
                    </a:solidFill>
                    <a:latin typeface="Times New Roman" panose="02020603050405020304" pitchFamily="18" charset="0"/>
                  </a:endParaRPr>
                </a:p>
              </p:txBody>
            </p:sp>
            <p:sp>
              <p:nvSpPr>
                <p:cNvPr id="17437" name="Rectangle 34">
                  <a:extLst>
                    <a:ext uri="{FF2B5EF4-FFF2-40B4-BE49-F238E27FC236}">
                      <a16:creationId xmlns:a16="http://schemas.microsoft.com/office/drawing/2014/main" id="{6ACBC242-0374-44D4-AD7B-478B6AFF50FB}"/>
                    </a:ext>
                  </a:extLst>
                </p:cNvPr>
                <p:cNvSpPr>
                  <a:spLocks noChangeArrowheads="1"/>
                </p:cNvSpPr>
                <p:nvPr/>
              </p:nvSpPr>
              <p:spPr bwMode="auto">
                <a:xfrm>
                  <a:off x="1490" y="2620"/>
                  <a:ext cx="698"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7424" name="Group 35">
                <a:extLst>
                  <a:ext uri="{FF2B5EF4-FFF2-40B4-BE49-F238E27FC236}">
                    <a16:creationId xmlns:a16="http://schemas.microsoft.com/office/drawing/2014/main" id="{1EE3986F-6DAC-497F-A7E9-D10B71DFB69F}"/>
                  </a:ext>
                </a:extLst>
              </p:cNvPr>
              <p:cNvGrpSpPr>
                <a:grpSpLocks/>
              </p:cNvGrpSpPr>
              <p:nvPr/>
            </p:nvGrpSpPr>
            <p:grpSpPr bwMode="auto">
              <a:xfrm>
                <a:off x="0" y="3023"/>
                <a:ext cx="1490" cy="518"/>
                <a:chOff x="0" y="3023"/>
                <a:chExt cx="1490" cy="518"/>
              </a:xfrm>
            </p:grpSpPr>
            <p:sp>
              <p:nvSpPr>
                <p:cNvPr id="17434" name="Rectangle 36">
                  <a:extLst>
                    <a:ext uri="{FF2B5EF4-FFF2-40B4-BE49-F238E27FC236}">
                      <a16:creationId xmlns:a16="http://schemas.microsoft.com/office/drawing/2014/main" id="{57CB9443-FD5E-48A2-B427-6DB8411EEEBF}"/>
                    </a:ext>
                  </a:extLst>
                </p:cNvPr>
                <p:cNvSpPr>
                  <a:spLocks noChangeArrowheads="1"/>
                </p:cNvSpPr>
                <p:nvPr/>
              </p:nvSpPr>
              <p:spPr bwMode="auto">
                <a:xfrm>
                  <a:off x="43" y="3023"/>
                  <a:ext cx="140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2000">
                      <a:solidFill>
                        <a:srgbClr val="EAEAEA"/>
                      </a:solidFill>
                      <a:latin typeface="Times New Roman" panose="02020603050405020304" pitchFamily="18" charset="0"/>
                      <a:cs typeface="Times New Roman" panose="02020603050405020304" pitchFamily="18" charset="0"/>
                    </a:rPr>
                    <a:t>Alexander and the Greek Dynasties</a:t>
                  </a:r>
                </a:p>
                <a:p>
                  <a:pPr fontAlgn="base">
                    <a:spcBef>
                      <a:spcPct val="0"/>
                    </a:spcBef>
                    <a:spcAft>
                      <a:spcPct val="0"/>
                    </a:spcAft>
                    <a:buClrTx/>
                    <a:buSzTx/>
                    <a:buNone/>
                  </a:pPr>
                  <a:endParaRPr lang="en-US" altLang="en-US" sz="2000">
                    <a:solidFill>
                      <a:srgbClr val="EAEAEA"/>
                    </a:solidFill>
                    <a:latin typeface="Times New Roman" panose="02020603050405020304" pitchFamily="18" charset="0"/>
                  </a:endParaRPr>
                </a:p>
              </p:txBody>
            </p:sp>
            <p:sp>
              <p:nvSpPr>
                <p:cNvPr id="17435" name="Rectangle 37">
                  <a:extLst>
                    <a:ext uri="{FF2B5EF4-FFF2-40B4-BE49-F238E27FC236}">
                      <a16:creationId xmlns:a16="http://schemas.microsoft.com/office/drawing/2014/main" id="{ACF372F6-EE6C-48A1-9E69-45005C95E7F8}"/>
                    </a:ext>
                  </a:extLst>
                </p:cNvPr>
                <p:cNvSpPr>
                  <a:spLocks noChangeArrowheads="1"/>
                </p:cNvSpPr>
                <p:nvPr/>
              </p:nvSpPr>
              <p:spPr bwMode="auto">
                <a:xfrm>
                  <a:off x="0" y="3023"/>
                  <a:ext cx="149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7425" name="Group 38">
                <a:extLst>
                  <a:ext uri="{FF2B5EF4-FFF2-40B4-BE49-F238E27FC236}">
                    <a16:creationId xmlns:a16="http://schemas.microsoft.com/office/drawing/2014/main" id="{3A215B4A-9E0A-4EF4-97C1-9E761234C1CE}"/>
                  </a:ext>
                </a:extLst>
              </p:cNvPr>
              <p:cNvGrpSpPr>
                <a:grpSpLocks/>
              </p:cNvGrpSpPr>
              <p:nvPr/>
            </p:nvGrpSpPr>
            <p:grpSpPr bwMode="auto">
              <a:xfrm>
                <a:off x="1490" y="3023"/>
                <a:ext cx="698" cy="518"/>
                <a:chOff x="1490" y="3023"/>
                <a:chExt cx="698" cy="518"/>
              </a:xfrm>
            </p:grpSpPr>
            <p:sp>
              <p:nvSpPr>
                <p:cNvPr id="17432" name="Rectangle 39">
                  <a:extLst>
                    <a:ext uri="{FF2B5EF4-FFF2-40B4-BE49-F238E27FC236}">
                      <a16:creationId xmlns:a16="http://schemas.microsoft.com/office/drawing/2014/main" id="{1A27B203-483A-413D-9FF8-46CD0DB7FE7A}"/>
                    </a:ext>
                  </a:extLst>
                </p:cNvPr>
                <p:cNvSpPr>
                  <a:spLocks noChangeArrowheads="1"/>
                </p:cNvSpPr>
                <p:nvPr/>
              </p:nvSpPr>
              <p:spPr bwMode="auto">
                <a:xfrm>
                  <a:off x="1533" y="3023"/>
                  <a:ext cx="612"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2000">
                      <a:solidFill>
                        <a:srgbClr val="EAEAEA"/>
                      </a:solidFill>
                      <a:latin typeface="Times New Roman" panose="02020603050405020304" pitchFamily="18" charset="0"/>
                      <a:cs typeface="Times New Roman" panose="02020603050405020304" pitchFamily="18" charset="0"/>
                    </a:rPr>
                    <a:t>330-63 BC</a:t>
                  </a:r>
                </a:p>
                <a:p>
                  <a:pPr fontAlgn="base">
                    <a:spcBef>
                      <a:spcPct val="0"/>
                    </a:spcBef>
                    <a:spcAft>
                      <a:spcPct val="0"/>
                    </a:spcAft>
                    <a:buClrTx/>
                    <a:buSzTx/>
                    <a:buNone/>
                  </a:pPr>
                  <a:endParaRPr lang="en-US" altLang="en-US" sz="2000">
                    <a:solidFill>
                      <a:srgbClr val="EAEAEA"/>
                    </a:solidFill>
                    <a:latin typeface="Times New Roman" panose="02020603050405020304" pitchFamily="18" charset="0"/>
                  </a:endParaRPr>
                </a:p>
              </p:txBody>
            </p:sp>
            <p:sp>
              <p:nvSpPr>
                <p:cNvPr id="17433" name="Rectangle 40">
                  <a:extLst>
                    <a:ext uri="{FF2B5EF4-FFF2-40B4-BE49-F238E27FC236}">
                      <a16:creationId xmlns:a16="http://schemas.microsoft.com/office/drawing/2014/main" id="{C44B763D-62DD-441F-B1DD-E4D6337DF785}"/>
                    </a:ext>
                  </a:extLst>
                </p:cNvPr>
                <p:cNvSpPr>
                  <a:spLocks noChangeArrowheads="1"/>
                </p:cNvSpPr>
                <p:nvPr/>
              </p:nvSpPr>
              <p:spPr bwMode="auto">
                <a:xfrm>
                  <a:off x="1490" y="3023"/>
                  <a:ext cx="698"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7426" name="Group 41">
                <a:extLst>
                  <a:ext uri="{FF2B5EF4-FFF2-40B4-BE49-F238E27FC236}">
                    <a16:creationId xmlns:a16="http://schemas.microsoft.com/office/drawing/2014/main" id="{065F5D72-B549-4192-9C56-B62FAAC31E92}"/>
                  </a:ext>
                </a:extLst>
              </p:cNvPr>
              <p:cNvGrpSpPr>
                <a:grpSpLocks/>
              </p:cNvGrpSpPr>
              <p:nvPr/>
            </p:nvGrpSpPr>
            <p:grpSpPr bwMode="auto">
              <a:xfrm>
                <a:off x="0" y="3541"/>
                <a:ext cx="1490" cy="403"/>
                <a:chOff x="0" y="3541"/>
                <a:chExt cx="1490" cy="403"/>
              </a:xfrm>
            </p:grpSpPr>
            <p:sp>
              <p:nvSpPr>
                <p:cNvPr id="17430" name="Rectangle 42">
                  <a:extLst>
                    <a:ext uri="{FF2B5EF4-FFF2-40B4-BE49-F238E27FC236}">
                      <a16:creationId xmlns:a16="http://schemas.microsoft.com/office/drawing/2014/main" id="{AE46553E-ACAB-4CC0-ACE0-D38F4CE71C20}"/>
                    </a:ext>
                  </a:extLst>
                </p:cNvPr>
                <p:cNvSpPr>
                  <a:spLocks noChangeArrowheads="1"/>
                </p:cNvSpPr>
                <p:nvPr/>
              </p:nvSpPr>
              <p:spPr bwMode="auto">
                <a:xfrm>
                  <a:off x="43" y="3541"/>
                  <a:ext cx="14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2000">
                      <a:solidFill>
                        <a:srgbClr val="EAEAEA"/>
                      </a:solidFill>
                      <a:latin typeface="Times New Roman" panose="02020603050405020304" pitchFamily="18" charset="0"/>
                      <a:cs typeface="Times New Roman" panose="02020603050405020304" pitchFamily="18" charset="0"/>
                    </a:rPr>
                    <a:t>Rome</a:t>
                  </a:r>
                </a:p>
                <a:p>
                  <a:pPr fontAlgn="base">
                    <a:spcBef>
                      <a:spcPct val="0"/>
                    </a:spcBef>
                    <a:spcAft>
                      <a:spcPct val="0"/>
                    </a:spcAft>
                    <a:buClrTx/>
                    <a:buSzTx/>
                    <a:buNone/>
                  </a:pPr>
                  <a:endParaRPr lang="en-US" altLang="en-US" sz="2000">
                    <a:solidFill>
                      <a:srgbClr val="EAEAEA"/>
                    </a:solidFill>
                    <a:latin typeface="Times New Roman" panose="02020603050405020304" pitchFamily="18" charset="0"/>
                  </a:endParaRPr>
                </a:p>
              </p:txBody>
            </p:sp>
            <p:sp>
              <p:nvSpPr>
                <p:cNvPr id="17431" name="Rectangle 43">
                  <a:extLst>
                    <a:ext uri="{FF2B5EF4-FFF2-40B4-BE49-F238E27FC236}">
                      <a16:creationId xmlns:a16="http://schemas.microsoft.com/office/drawing/2014/main" id="{8395719E-8DBF-4BF7-B3B0-89889C9D9731}"/>
                    </a:ext>
                  </a:extLst>
                </p:cNvPr>
                <p:cNvSpPr>
                  <a:spLocks noChangeArrowheads="1"/>
                </p:cNvSpPr>
                <p:nvPr/>
              </p:nvSpPr>
              <p:spPr bwMode="auto">
                <a:xfrm>
                  <a:off x="0" y="3541"/>
                  <a:ext cx="14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nvGrpSpPr>
              <p:cNvPr id="17427" name="Group 44">
                <a:extLst>
                  <a:ext uri="{FF2B5EF4-FFF2-40B4-BE49-F238E27FC236}">
                    <a16:creationId xmlns:a16="http://schemas.microsoft.com/office/drawing/2014/main" id="{78C227F7-C64D-41D1-8146-3EC17024DE66}"/>
                  </a:ext>
                </a:extLst>
              </p:cNvPr>
              <p:cNvGrpSpPr>
                <a:grpSpLocks/>
              </p:cNvGrpSpPr>
              <p:nvPr/>
            </p:nvGrpSpPr>
            <p:grpSpPr bwMode="auto">
              <a:xfrm>
                <a:off x="1490" y="3541"/>
                <a:ext cx="698" cy="403"/>
                <a:chOff x="1490" y="3541"/>
                <a:chExt cx="698" cy="403"/>
              </a:xfrm>
            </p:grpSpPr>
            <p:sp>
              <p:nvSpPr>
                <p:cNvPr id="17428" name="Rectangle 45">
                  <a:extLst>
                    <a:ext uri="{FF2B5EF4-FFF2-40B4-BE49-F238E27FC236}">
                      <a16:creationId xmlns:a16="http://schemas.microsoft.com/office/drawing/2014/main" id="{290C1D87-8E18-42A6-854B-51D9A8211690}"/>
                    </a:ext>
                  </a:extLst>
                </p:cNvPr>
                <p:cNvSpPr>
                  <a:spLocks noChangeArrowheads="1"/>
                </p:cNvSpPr>
                <p:nvPr/>
              </p:nvSpPr>
              <p:spPr bwMode="auto">
                <a:xfrm>
                  <a:off x="1533" y="3541"/>
                  <a:ext cx="612"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2000">
                      <a:solidFill>
                        <a:srgbClr val="EAEAEA"/>
                      </a:solidFill>
                      <a:latin typeface="Times New Roman" panose="02020603050405020304" pitchFamily="18" charset="0"/>
                      <a:cs typeface="Times New Roman" panose="02020603050405020304" pitchFamily="18" charset="0"/>
                    </a:rPr>
                    <a:t>After 63 BC</a:t>
                  </a:r>
                </a:p>
                <a:p>
                  <a:pPr fontAlgn="base">
                    <a:spcBef>
                      <a:spcPct val="0"/>
                    </a:spcBef>
                    <a:spcAft>
                      <a:spcPct val="0"/>
                    </a:spcAft>
                    <a:buClrTx/>
                    <a:buSzTx/>
                    <a:buNone/>
                  </a:pPr>
                  <a:endParaRPr lang="en-US" altLang="en-US" sz="2000">
                    <a:solidFill>
                      <a:srgbClr val="EAEAEA"/>
                    </a:solidFill>
                    <a:latin typeface="Times New Roman" panose="02020603050405020304" pitchFamily="18" charset="0"/>
                  </a:endParaRPr>
                </a:p>
              </p:txBody>
            </p:sp>
            <p:sp>
              <p:nvSpPr>
                <p:cNvPr id="17429" name="Rectangle 46">
                  <a:extLst>
                    <a:ext uri="{FF2B5EF4-FFF2-40B4-BE49-F238E27FC236}">
                      <a16:creationId xmlns:a16="http://schemas.microsoft.com/office/drawing/2014/main" id="{3DFB7921-1698-40CE-B8B7-7EAEE3C83697}"/>
                    </a:ext>
                  </a:extLst>
                </p:cNvPr>
                <p:cNvSpPr>
                  <a:spLocks noChangeArrowheads="1"/>
                </p:cNvSpPr>
                <p:nvPr/>
              </p:nvSpPr>
              <p:spPr bwMode="auto">
                <a:xfrm>
                  <a:off x="1490" y="3541"/>
                  <a:ext cx="698"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grpSp>
        <p:sp>
          <p:nvSpPr>
            <p:cNvPr id="17413" name="Rectangle 47">
              <a:extLst>
                <a:ext uri="{FF2B5EF4-FFF2-40B4-BE49-F238E27FC236}">
                  <a16:creationId xmlns:a16="http://schemas.microsoft.com/office/drawing/2014/main" id="{6EAE65C0-4419-4ACB-823D-5F683D5301C9}"/>
                </a:ext>
              </a:extLst>
            </p:cNvPr>
            <p:cNvSpPr>
              <a:spLocks noChangeArrowheads="1"/>
            </p:cNvSpPr>
            <p:nvPr/>
          </p:nvSpPr>
          <p:spPr bwMode="auto">
            <a:xfrm>
              <a:off x="-3" y="1072"/>
              <a:ext cx="2194" cy="2875"/>
            </a:xfrm>
            <a:prstGeom prst="rect">
              <a:avLst/>
            </a:prstGeom>
            <a:noFill/>
            <a:ln w="9525">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79CB9965-A60D-4005-A5D2-2A2D91CF96C1}"/>
              </a:ext>
            </a:extLst>
          </p:cNvPr>
          <p:cNvSpPr>
            <a:spLocks noGrp="1" noChangeArrowheads="1"/>
          </p:cNvSpPr>
          <p:nvPr>
            <p:ph type="title"/>
          </p:nvPr>
        </p:nvSpPr>
        <p:spPr>
          <a:xfrm>
            <a:off x="2209800" y="304800"/>
            <a:ext cx="7772400" cy="685800"/>
          </a:xfrm>
        </p:spPr>
        <p:txBody>
          <a:bodyPr/>
          <a:lstStyle/>
          <a:p>
            <a:pPr eaLnBrk="1" hangingPunct="1">
              <a:defRPr/>
            </a:pPr>
            <a:r>
              <a:rPr lang="en-US" sz="4000"/>
              <a:t>Ziggurat in Ur</a:t>
            </a:r>
          </a:p>
        </p:txBody>
      </p:sp>
      <p:pic>
        <p:nvPicPr>
          <p:cNvPr id="18435" name="Picture 3" descr="Ziggurat%20di%20Ur">
            <a:extLst>
              <a:ext uri="{FF2B5EF4-FFF2-40B4-BE49-F238E27FC236}">
                <a16:creationId xmlns:a16="http://schemas.microsoft.com/office/drawing/2014/main" id="{4395007B-2AE5-4EE5-8028-F0FA18F420D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24000" y="1066801"/>
            <a:ext cx="9144000" cy="6219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textual variants?</a:t>
            </a:r>
          </a:p>
        </p:txBody>
      </p:sp>
      <p:graphicFrame>
        <p:nvGraphicFramePr>
          <p:cNvPr id="4" name="Content Placeholder 3"/>
          <p:cNvGraphicFramePr>
            <a:graphicFrameLocks noGrp="1"/>
          </p:cNvGraphicFramePr>
          <p:nvPr>
            <p:ph idx="1"/>
          </p:nvPr>
        </p:nvGraphicFramePr>
        <p:xfrm>
          <a:off x="1981200" y="1600200"/>
          <a:ext cx="762000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783358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slide0044_image031">
            <a:extLst>
              <a:ext uri="{FF2B5EF4-FFF2-40B4-BE49-F238E27FC236}">
                <a16:creationId xmlns:a16="http://schemas.microsoft.com/office/drawing/2014/main" id="{1A98440C-011A-4002-8C9D-5A45DE47C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457200"/>
            <a:ext cx="5791200" cy="433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3">
            <a:extLst>
              <a:ext uri="{FF2B5EF4-FFF2-40B4-BE49-F238E27FC236}">
                <a16:creationId xmlns:a16="http://schemas.microsoft.com/office/drawing/2014/main" id="{869403B7-A7B2-43D6-9A6C-B4EA5B99C80A}"/>
              </a:ext>
            </a:extLst>
          </p:cNvPr>
          <p:cNvSpPr txBox="1">
            <a:spLocks noChangeArrowheads="1"/>
          </p:cNvSpPr>
          <p:nvPr/>
        </p:nvSpPr>
        <p:spPr bwMode="auto">
          <a:xfrm>
            <a:off x="2438400" y="5257801"/>
            <a:ext cx="72390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ClrTx/>
              <a:buSzTx/>
              <a:buNone/>
            </a:pPr>
            <a:r>
              <a:rPr lang="en-US" altLang="en-US" b="1">
                <a:solidFill>
                  <a:srgbClr val="FFFF00"/>
                </a:solidFill>
                <a:latin typeface="Times New Roman" panose="02020603050405020304" pitchFamily="18" charset="0"/>
              </a:rPr>
              <a:t>One of the Ebla Tablets about 2100 BC</a:t>
            </a:r>
          </a:p>
          <a:p>
            <a:pPr algn="ctr" eaLnBrk="1" fontAlgn="base" hangingPunct="1">
              <a:spcBef>
                <a:spcPct val="50000"/>
              </a:spcBef>
              <a:spcAft>
                <a:spcPct val="0"/>
              </a:spcAft>
              <a:buClrTx/>
              <a:buSzTx/>
              <a:buNone/>
            </a:pPr>
            <a:r>
              <a:rPr lang="en-US" altLang="en-US" sz="2400" b="1">
                <a:solidFill>
                  <a:srgbClr val="FFFF00"/>
                </a:solidFill>
                <a:latin typeface="Times New Roman" panose="02020603050405020304" pitchFamily="18" charset="0"/>
              </a:rPr>
              <a:t>Nahor, Terug, Abram, Sarai</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2">
            <a:extLst>
              <a:ext uri="{FF2B5EF4-FFF2-40B4-BE49-F238E27FC236}">
                <a16:creationId xmlns:a16="http://schemas.microsoft.com/office/drawing/2014/main" id="{BD8F1DA1-B8DE-4CD5-886B-C22A84AEA833}"/>
              </a:ext>
            </a:extLst>
          </p:cNvPr>
          <p:cNvGrpSpPr>
            <a:grpSpLocks/>
          </p:cNvGrpSpPr>
          <p:nvPr/>
        </p:nvGrpSpPr>
        <p:grpSpPr bwMode="auto">
          <a:xfrm>
            <a:off x="2743200" y="762000"/>
            <a:ext cx="7162800" cy="5638800"/>
            <a:chOff x="855" y="3120"/>
            <a:chExt cx="6225" cy="4860"/>
          </a:xfrm>
        </p:grpSpPr>
        <p:pic>
          <p:nvPicPr>
            <p:cNvPr id="20483" name="Picture 3" descr="HarranUniversityDestroyedByGhenghisKhan20001">
              <a:extLst>
                <a:ext uri="{FF2B5EF4-FFF2-40B4-BE49-F238E27FC236}">
                  <a16:creationId xmlns:a16="http://schemas.microsoft.com/office/drawing/2014/main" id="{1501BD74-FEE9-47A6-AD74-7EC1A45FE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 y="3120"/>
              <a:ext cx="6180" cy="412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484" name="Text Box 4">
              <a:extLst>
                <a:ext uri="{FF2B5EF4-FFF2-40B4-BE49-F238E27FC236}">
                  <a16:creationId xmlns:a16="http://schemas.microsoft.com/office/drawing/2014/main" id="{C48DCBC5-4D85-4D42-98A3-E60BA66B9CBE}"/>
                </a:ext>
              </a:extLst>
            </p:cNvPr>
            <p:cNvSpPr txBox="1">
              <a:spLocks noChangeArrowheads="1"/>
            </p:cNvSpPr>
            <p:nvPr/>
          </p:nvSpPr>
          <p:spPr bwMode="auto">
            <a:xfrm>
              <a:off x="855" y="7380"/>
              <a:ext cx="6225" cy="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buClrTx/>
                <a:buSzTx/>
                <a:buNone/>
              </a:pPr>
              <a:r>
                <a:rPr lang="en-US" altLang="en-US" sz="2000" b="1">
                  <a:solidFill>
                    <a:srgbClr val="993300"/>
                  </a:solidFill>
                  <a:latin typeface="Times New Roman" panose="02020603050405020304" pitchFamily="18" charset="0"/>
                  <a:cs typeface="Times New Roman" panose="02020603050405020304" pitchFamily="18" charset="0"/>
                </a:rPr>
                <a:t>Haran Ruins In Mesopotamian Plane Near Sanli Urfa, Turkey</a:t>
              </a:r>
              <a:endParaRPr lang="en-US" altLang="en-US" sz="1800">
                <a:solidFill>
                  <a:srgbClr val="993300"/>
                </a:solidFill>
                <a:latin typeface="Times New Roman" panose="02020603050405020304" pitchFamily="18" charset="0"/>
              </a:endParaRPr>
            </a:p>
          </p:txBody>
        </p:sp>
      </p:gr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sodom1">
            <a:extLst>
              <a:ext uri="{FF2B5EF4-FFF2-40B4-BE49-F238E27FC236}">
                <a16:creationId xmlns:a16="http://schemas.microsoft.com/office/drawing/2014/main" id="{56A5608D-A8B8-4A68-AB58-256AB2E8B7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524001"/>
            <a:ext cx="7543800" cy="503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6">
            <a:extLst>
              <a:ext uri="{FF2B5EF4-FFF2-40B4-BE49-F238E27FC236}">
                <a16:creationId xmlns:a16="http://schemas.microsoft.com/office/drawing/2014/main" id="{D94824E2-B973-42BE-B3FA-A66831CF5E6F}"/>
              </a:ext>
            </a:extLst>
          </p:cNvPr>
          <p:cNvSpPr txBox="1">
            <a:spLocks noChangeArrowheads="1"/>
          </p:cNvSpPr>
          <p:nvPr/>
        </p:nvSpPr>
        <p:spPr bwMode="auto">
          <a:xfrm>
            <a:off x="3048000" y="381001"/>
            <a:ext cx="6096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buClrTx/>
              <a:buSzTx/>
              <a:buNone/>
            </a:pPr>
            <a:r>
              <a:rPr lang="en-US" altLang="en-US" sz="2800" b="1">
                <a:solidFill>
                  <a:srgbClr val="EAEAEA"/>
                </a:solidFill>
                <a:latin typeface="Times New Roman" panose="02020603050405020304" pitchFamily="18" charset="0"/>
              </a:rPr>
              <a:t>Ruins at Bab ed-Dhra (Sodom</a:t>
            </a:r>
            <a:r>
              <a:rPr lang="en-US" altLang="en-US" sz="2400" b="1">
                <a:solidFill>
                  <a:srgbClr val="EAEAEA"/>
                </a:solidFill>
                <a:latin typeface="Times New Roman" panose="02020603050405020304" pitchFamily="18" charset="0"/>
              </a:rPr>
              <a:t>)</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bogazkoy">
            <a:extLst>
              <a:ext uri="{FF2B5EF4-FFF2-40B4-BE49-F238E27FC236}">
                <a16:creationId xmlns:a16="http://schemas.microsoft.com/office/drawing/2014/main" id="{D2828951-9ADD-469B-B7C6-70422EEA0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0"/>
            <a:ext cx="6513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a:extLst>
              <a:ext uri="{FF2B5EF4-FFF2-40B4-BE49-F238E27FC236}">
                <a16:creationId xmlns:a16="http://schemas.microsoft.com/office/drawing/2014/main" id="{5F75AE0D-D7CF-4958-B4C6-F62A06610723}"/>
              </a:ext>
            </a:extLst>
          </p:cNvPr>
          <p:cNvSpPr txBox="1">
            <a:spLocks noChangeArrowheads="1"/>
          </p:cNvSpPr>
          <p:nvPr/>
        </p:nvSpPr>
        <p:spPr bwMode="auto">
          <a:xfrm>
            <a:off x="8382000" y="1447800"/>
            <a:ext cx="1981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SzTx/>
              <a:buNone/>
            </a:pPr>
            <a:r>
              <a:rPr lang="en-US" altLang="en-US" sz="2400">
                <a:solidFill>
                  <a:srgbClr val="EAEAEA"/>
                </a:solidFill>
                <a:latin typeface="Verdana" panose="020B0604030504040204" pitchFamily="34" charset="0"/>
              </a:rPr>
              <a:t>Ruins of Hattusha, capital of the Hittites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at5">
            <a:extLst>
              <a:ext uri="{FF2B5EF4-FFF2-40B4-BE49-F238E27FC236}">
                <a16:creationId xmlns:a16="http://schemas.microsoft.com/office/drawing/2014/main" id="{98F3E916-12E9-406B-AC24-3603B667D4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314450"/>
            <a:ext cx="73914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3">
            <a:extLst>
              <a:ext uri="{FF2B5EF4-FFF2-40B4-BE49-F238E27FC236}">
                <a16:creationId xmlns:a16="http://schemas.microsoft.com/office/drawing/2014/main" id="{D7E9C1BD-C6CC-40BC-9F47-18FBE7E02768}"/>
              </a:ext>
            </a:extLst>
          </p:cNvPr>
          <p:cNvSpPr txBox="1">
            <a:spLocks noChangeArrowheads="1"/>
          </p:cNvSpPr>
          <p:nvPr/>
        </p:nvSpPr>
        <p:spPr bwMode="auto">
          <a:xfrm>
            <a:off x="3886200" y="304801"/>
            <a:ext cx="457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fontAlgn="base">
              <a:spcBef>
                <a:spcPct val="50000"/>
              </a:spcBef>
              <a:spcAft>
                <a:spcPct val="0"/>
              </a:spcAft>
              <a:buClrTx/>
              <a:buSzTx/>
              <a:buNone/>
            </a:pPr>
            <a:br>
              <a:rPr lang="en-US" altLang="en-US" sz="2400">
                <a:solidFill>
                  <a:srgbClr val="EAEAEA"/>
                </a:solidFill>
                <a:latin typeface="Verdana" panose="020B0604030504040204" pitchFamily="34" charset="0"/>
              </a:rPr>
            </a:br>
            <a:r>
              <a:rPr lang="en-US" altLang="en-US" sz="2400">
                <a:solidFill>
                  <a:srgbClr val="EAEAEA"/>
                </a:solidFill>
                <a:latin typeface="Verdana" panose="020B0604030504040204" pitchFamily="34" charset="0"/>
              </a:rPr>
              <a:t>The Lion Gate in Hattusha</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74CBEC4-B731-49B1-A612-52A39D6A04AF}"/>
              </a:ext>
            </a:extLst>
          </p:cNvPr>
          <p:cNvSpPr>
            <a:spLocks noChangeArrowheads="1"/>
          </p:cNvSpPr>
          <p:nvPr/>
        </p:nvSpPr>
        <p:spPr bwMode="auto">
          <a:xfrm>
            <a:off x="1524001" y="2855269"/>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2400">
              <a:solidFill>
                <a:srgbClr val="EAEAEA"/>
              </a:solidFill>
              <a:latin typeface="Times New Roman" panose="02020603050405020304" pitchFamily="18" charset="0"/>
            </a:endParaRPr>
          </a:p>
        </p:txBody>
      </p:sp>
      <p:sp>
        <p:nvSpPr>
          <p:cNvPr id="26627" name="Rectangle 3">
            <a:extLst>
              <a:ext uri="{FF2B5EF4-FFF2-40B4-BE49-F238E27FC236}">
                <a16:creationId xmlns:a16="http://schemas.microsoft.com/office/drawing/2014/main" id="{740C1E63-5AD2-4ED5-8691-92843EEDE131}"/>
              </a:ext>
            </a:extLst>
          </p:cNvPr>
          <p:cNvSpPr>
            <a:spLocks noChangeArrowheads="1"/>
          </p:cNvSpPr>
          <p:nvPr/>
        </p:nvSpPr>
        <p:spPr bwMode="auto">
          <a:xfrm>
            <a:off x="1524001" y="29014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1800">
              <a:solidFill>
                <a:srgbClr val="EAEAEA"/>
              </a:solidFill>
            </a:endParaRPr>
          </a:p>
        </p:txBody>
      </p:sp>
      <p:graphicFrame>
        <p:nvGraphicFramePr>
          <p:cNvPr id="141316" name="Group 4">
            <a:extLst>
              <a:ext uri="{FF2B5EF4-FFF2-40B4-BE49-F238E27FC236}">
                <a16:creationId xmlns:a16="http://schemas.microsoft.com/office/drawing/2014/main" id="{B3B5244D-EC90-4F4E-B697-2526B75F6C04}"/>
              </a:ext>
            </a:extLst>
          </p:cNvPr>
          <p:cNvGraphicFramePr>
            <a:graphicFrameLocks noGrp="1"/>
          </p:cNvGraphicFramePr>
          <p:nvPr/>
        </p:nvGraphicFramePr>
        <p:xfrm>
          <a:off x="6003926" y="3086101"/>
          <a:ext cx="207964" cy="517766"/>
        </p:xfrm>
        <a:graphic>
          <a:graphicData uri="http://schemas.openxmlformats.org/drawingml/2006/table">
            <a:tbl>
              <a:tblPr/>
              <a:tblGrid>
                <a:gridCol w="207964">
                  <a:extLst>
                    <a:ext uri="{9D8B030D-6E8A-4147-A177-3AD203B41FA5}">
                      <a16:colId xmlns:a16="http://schemas.microsoft.com/office/drawing/2014/main" val="20000"/>
                    </a:ext>
                  </a:extLst>
                </a:gridCol>
              </a:tblGrid>
              <a:tr h="517525">
                <a:tc>
                  <a:txBody>
                    <a:bodyPr/>
                    <a:lstStyle/>
                    <a:p>
                      <a:pPr marL="0" marR="0" lvl="0" indent="0" algn="l" defTabSz="914400" rtl="0" eaLnBrk="1" fontAlgn="base" latinLnBrk="0" hangingPunct="1">
                        <a:lnSpc>
                          <a:spcPct val="100000"/>
                        </a:lnSpc>
                        <a:spcBef>
                          <a:spcPct val="20000"/>
                        </a:spcBef>
                        <a:spcAft>
                          <a:spcPct val="0"/>
                        </a:spcAft>
                        <a:buClr>
                          <a:schemeClr val="tx2"/>
                        </a:buClr>
                        <a:buSzPct val="115000"/>
                        <a:buFont typeface="Wingdings" pitchFamily="2" charset="2"/>
                        <a:buNone/>
                        <a:tabLst/>
                      </a:pPr>
                      <a:endParaRPr kumimoji="0" lang="en-US" sz="2800" b="0" i="0" u="none" strike="noStrike" cap="none" normalizeH="0" baseline="0">
                        <a:ln>
                          <a:noFill/>
                        </a:ln>
                        <a:solidFill>
                          <a:schemeClr val="tx1"/>
                        </a:solidFill>
                        <a:effectLst>
                          <a:outerShdw blurRad="38100" dist="38100" dir="2700000" algn="tl">
                            <a:srgbClr val="000000"/>
                          </a:outerShdw>
                        </a:effectLst>
                        <a:latin typeface="Arial" charset="0"/>
                        <a:cs typeface="Arial" charset="0"/>
                      </a:endParaRPr>
                    </a:p>
                  </a:txBody>
                  <a:tcPr marL="91282" marR="91282" marT="45523" marB="45523"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6630" name="Rectangle 10">
            <a:extLst>
              <a:ext uri="{FF2B5EF4-FFF2-40B4-BE49-F238E27FC236}">
                <a16:creationId xmlns:a16="http://schemas.microsoft.com/office/drawing/2014/main" id="{D4F25151-F0C9-4442-8FED-4B4747F9BC60}"/>
              </a:ext>
            </a:extLst>
          </p:cNvPr>
          <p:cNvSpPr>
            <a:spLocks noChangeArrowheads="1"/>
          </p:cNvSpPr>
          <p:nvPr/>
        </p:nvSpPr>
        <p:spPr bwMode="auto">
          <a:xfrm>
            <a:off x="1524001" y="3372794"/>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2400">
              <a:solidFill>
                <a:srgbClr val="EAEAEA"/>
              </a:solidFill>
              <a:latin typeface="Times New Roman" panose="02020603050405020304" pitchFamily="18" charset="0"/>
            </a:endParaRPr>
          </a:p>
        </p:txBody>
      </p:sp>
      <p:sp>
        <p:nvSpPr>
          <p:cNvPr id="26631" name="Text Box 11">
            <a:extLst>
              <a:ext uri="{FF2B5EF4-FFF2-40B4-BE49-F238E27FC236}">
                <a16:creationId xmlns:a16="http://schemas.microsoft.com/office/drawing/2014/main" id="{11F452F1-0EFA-4852-BF83-5F9AEAC03C47}"/>
              </a:ext>
            </a:extLst>
          </p:cNvPr>
          <p:cNvSpPr txBox="1">
            <a:spLocks noChangeArrowheads="1"/>
          </p:cNvSpPr>
          <p:nvPr/>
        </p:nvSpPr>
        <p:spPr bwMode="auto">
          <a:xfrm>
            <a:off x="1524000" y="685800"/>
            <a:ext cx="4343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buClrTx/>
              <a:buSzTx/>
              <a:buNone/>
            </a:pPr>
            <a:r>
              <a:rPr lang="en-US" altLang="en-US" b="1" i="1">
                <a:solidFill>
                  <a:srgbClr val="FFFF66"/>
                </a:solidFill>
                <a:latin typeface="Times New Roman" panose="02020603050405020304" pitchFamily="18" charset="0"/>
              </a:rPr>
              <a:t>Papyrus Ipuwer</a:t>
            </a:r>
          </a:p>
        </p:txBody>
      </p:sp>
      <p:sp>
        <p:nvSpPr>
          <p:cNvPr id="26632" name="Text Box 12">
            <a:extLst>
              <a:ext uri="{FF2B5EF4-FFF2-40B4-BE49-F238E27FC236}">
                <a16:creationId xmlns:a16="http://schemas.microsoft.com/office/drawing/2014/main" id="{9C801BD4-FD5E-498A-9FFA-7FE46F5F1002}"/>
              </a:ext>
            </a:extLst>
          </p:cNvPr>
          <p:cNvSpPr txBox="1">
            <a:spLocks noChangeArrowheads="1"/>
          </p:cNvSpPr>
          <p:nvPr/>
        </p:nvSpPr>
        <p:spPr bwMode="auto">
          <a:xfrm>
            <a:off x="2057400" y="1828800"/>
            <a:ext cx="8305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br>
              <a:rPr lang="en-US" altLang="en-US" sz="2400">
                <a:solidFill>
                  <a:srgbClr val="EAEAEA"/>
                </a:solidFill>
                <a:latin typeface="Times New Roman" panose="02020603050405020304" pitchFamily="18" charset="0"/>
              </a:rPr>
            </a:br>
            <a:r>
              <a:rPr lang="en-US" altLang="en-US" sz="2000">
                <a:solidFill>
                  <a:srgbClr val="EAEAEA"/>
                </a:solidFill>
                <a:latin typeface="Times New Roman" panose="02020603050405020304" pitchFamily="18" charset="0"/>
              </a:rPr>
              <a:t>• </a:t>
            </a:r>
            <a:r>
              <a:rPr lang="en-US" altLang="en-US" sz="2000">
                <a:solidFill>
                  <a:srgbClr val="FFFF66"/>
                </a:solidFill>
                <a:latin typeface="Times New Roman" panose="02020603050405020304" pitchFamily="18" charset="0"/>
              </a:rPr>
              <a:t>2:2—The river is blood = The river was turned to blood—Exod 7:20</a:t>
            </a:r>
            <a:br>
              <a:rPr lang="en-US" altLang="en-US" sz="2000">
                <a:solidFill>
                  <a:srgbClr val="FFFF66"/>
                </a:solidFill>
                <a:latin typeface="Times New Roman" panose="02020603050405020304" pitchFamily="18" charset="0"/>
              </a:rPr>
            </a:br>
            <a:br>
              <a:rPr lang="en-US" altLang="en-US" sz="2000">
                <a:solidFill>
                  <a:srgbClr val="FFFF66"/>
                </a:solidFill>
                <a:latin typeface="Times New Roman" panose="02020603050405020304" pitchFamily="18" charset="0"/>
              </a:rPr>
            </a:br>
            <a:r>
              <a:rPr lang="en-US" altLang="en-US" sz="2000">
                <a:solidFill>
                  <a:srgbClr val="FFFF66"/>
                </a:solidFill>
                <a:latin typeface="Times New Roman" panose="02020603050405020304" pitchFamily="18" charset="0"/>
              </a:rPr>
              <a:t>• 2:6— Blood is everywhere = Blood is throughout all the land of Egypt— Exod 7:21 </a:t>
            </a:r>
            <a:br>
              <a:rPr lang="en-US" altLang="en-US" sz="2000">
                <a:solidFill>
                  <a:srgbClr val="FFFF66"/>
                </a:solidFill>
                <a:latin typeface="Times New Roman" panose="02020603050405020304" pitchFamily="18" charset="0"/>
              </a:rPr>
            </a:br>
            <a:r>
              <a:rPr lang="en-US" altLang="en-US" sz="2000">
                <a:solidFill>
                  <a:srgbClr val="FFFF66"/>
                </a:solidFill>
                <a:latin typeface="Times New Roman" panose="02020603050405020304" pitchFamily="18" charset="0"/>
              </a:rPr>
              <a:t>• 4:14—Trees are destroyed = And the hail… broke every tree in the field— Exod 9:25</a:t>
            </a:r>
            <a:br>
              <a:rPr lang="en-US" altLang="en-US" sz="2000">
                <a:solidFill>
                  <a:srgbClr val="FFFF66"/>
                </a:solidFill>
                <a:latin typeface="Times New Roman" panose="02020603050405020304" pitchFamily="18" charset="0"/>
              </a:rPr>
            </a:br>
            <a:br>
              <a:rPr lang="en-US" altLang="en-US" sz="2000">
                <a:solidFill>
                  <a:srgbClr val="FFFF66"/>
                </a:solidFill>
                <a:latin typeface="Times New Roman" panose="02020603050405020304" pitchFamily="18" charset="0"/>
              </a:rPr>
            </a:br>
            <a:r>
              <a:rPr lang="en-US" altLang="en-US" sz="2000">
                <a:solidFill>
                  <a:srgbClr val="FFFF66"/>
                </a:solidFill>
                <a:latin typeface="Times New Roman" panose="02020603050405020304" pitchFamily="18" charset="0"/>
              </a:rPr>
              <a:t>• 9:11—The land is not light = And Moses stretched forth his hand… and there was a thick darkness— Exod 10:22 </a:t>
            </a:r>
            <a:br>
              <a:rPr lang="en-US" altLang="en-US" sz="2000">
                <a:solidFill>
                  <a:srgbClr val="FFFF66"/>
                </a:solidFill>
                <a:latin typeface="Times New Roman" panose="02020603050405020304" pitchFamily="18" charset="0"/>
              </a:rPr>
            </a:br>
            <a:br>
              <a:rPr lang="en-US" altLang="en-US" sz="2000">
                <a:solidFill>
                  <a:srgbClr val="FFFF66"/>
                </a:solidFill>
                <a:latin typeface="Times New Roman" panose="02020603050405020304" pitchFamily="18" charset="0"/>
              </a:rPr>
            </a:br>
            <a:r>
              <a:rPr lang="en-US" altLang="en-US" sz="2000">
                <a:solidFill>
                  <a:srgbClr val="FFFF66"/>
                </a:solidFill>
                <a:latin typeface="Times New Roman" panose="02020603050405020304" pitchFamily="18" charset="0"/>
              </a:rPr>
              <a:t>• 2:13—He who places his brother in the ground is everywhere = For there was not a house where there was not someone dead— Exod 12:30</a:t>
            </a:r>
            <a:br>
              <a:rPr lang="en-US" altLang="en-US" sz="2000">
                <a:solidFill>
                  <a:srgbClr val="FFFF66"/>
                </a:solidFill>
                <a:latin typeface="Times New Roman" panose="02020603050405020304" pitchFamily="18" charset="0"/>
              </a:rPr>
            </a:br>
            <a:br>
              <a:rPr lang="en-US" altLang="en-US" sz="2000">
                <a:solidFill>
                  <a:srgbClr val="FFFF66"/>
                </a:solidFill>
                <a:latin typeface="Times New Roman" panose="02020603050405020304" pitchFamily="18" charset="0"/>
              </a:rPr>
            </a:br>
            <a:endParaRPr lang="en-US" altLang="en-US" sz="2000">
              <a:solidFill>
                <a:srgbClr val="FFFF66"/>
              </a:solidFill>
              <a:latin typeface="Times New Roman" panose="02020603050405020304" pitchFamily="18" charset="0"/>
            </a:endParaRPr>
          </a:p>
        </p:txBody>
      </p:sp>
      <p:pic>
        <p:nvPicPr>
          <p:cNvPr id="26633" name="Picture 13" descr="ipuwer">
            <a:extLst>
              <a:ext uri="{FF2B5EF4-FFF2-40B4-BE49-F238E27FC236}">
                <a16:creationId xmlns:a16="http://schemas.microsoft.com/office/drawing/2014/main" id="{847BAAAE-D974-400F-90B7-670BD74594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49530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DA1F1264-8778-46C2-94A6-70765D9965B1}"/>
              </a:ext>
            </a:extLst>
          </p:cNvPr>
          <p:cNvSpPr>
            <a:spLocks noChangeArrowheads="1"/>
          </p:cNvSpPr>
          <p:nvPr/>
        </p:nvSpPr>
        <p:spPr bwMode="auto">
          <a:xfrm>
            <a:off x="1550988" y="147161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endParaRPr lang="en-US" altLang="en-US" sz="2400">
              <a:solidFill>
                <a:srgbClr val="EAEAEA"/>
              </a:solidFill>
              <a:latin typeface="Times New Roman" panose="02020603050405020304" pitchFamily="18" charset="0"/>
            </a:endParaRPr>
          </a:p>
        </p:txBody>
      </p:sp>
      <p:sp>
        <p:nvSpPr>
          <p:cNvPr id="27651" name="Text Box 3">
            <a:extLst>
              <a:ext uri="{FF2B5EF4-FFF2-40B4-BE49-F238E27FC236}">
                <a16:creationId xmlns:a16="http://schemas.microsoft.com/office/drawing/2014/main" id="{F6B8B43D-F927-4F2A-9D19-DFAF463F41A7}"/>
              </a:ext>
            </a:extLst>
          </p:cNvPr>
          <p:cNvSpPr txBox="1">
            <a:spLocks noChangeArrowheads="1"/>
          </p:cNvSpPr>
          <p:nvPr/>
        </p:nvSpPr>
        <p:spPr bwMode="auto">
          <a:xfrm>
            <a:off x="2362201" y="5756276"/>
            <a:ext cx="767556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buClrTx/>
              <a:buSzTx/>
              <a:buNone/>
            </a:pPr>
            <a:r>
              <a:rPr lang="en-US" altLang="en-US" sz="2800" b="1">
                <a:solidFill>
                  <a:srgbClr val="FFFF00"/>
                </a:solidFill>
                <a:latin typeface="Times New Roman" panose="02020603050405020304" pitchFamily="18" charset="0"/>
              </a:rPr>
              <a:t>One of the Tel El Amarna Letters c. 1400 BC</a:t>
            </a:r>
          </a:p>
        </p:txBody>
      </p:sp>
      <p:pic>
        <p:nvPicPr>
          <p:cNvPr id="27652" name="Picture 4" descr="ElAmarnaTablet15cmh">
            <a:extLst>
              <a:ext uri="{FF2B5EF4-FFF2-40B4-BE49-F238E27FC236}">
                <a16:creationId xmlns:a16="http://schemas.microsoft.com/office/drawing/2014/main" id="{F86473DE-21BA-4601-9629-968DAA6C4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81000"/>
            <a:ext cx="350678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a:extLst>
              <a:ext uri="{FF2B5EF4-FFF2-40B4-BE49-F238E27FC236}">
                <a16:creationId xmlns:a16="http://schemas.microsoft.com/office/drawing/2014/main" id="{729FC22E-240C-4D12-84F1-5BE4F4F2D291}"/>
              </a:ext>
            </a:extLst>
          </p:cNvPr>
          <p:cNvSpPr txBox="1">
            <a:spLocks noChangeArrowheads="1"/>
          </p:cNvSpPr>
          <p:nvPr/>
        </p:nvSpPr>
        <p:spPr bwMode="auto">
          <a:xfrm>
            <a:off x="1828800" y="1143001"/>
            <a:ext cx="38862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2000" b="1" dirty="0">
                <a:solidFill>
                  <a:srgbClr val="FFFF00"/>
                </a:solidFill>
              </a:rPr>
              <a:t>‘The Habiru plunder all lands of the king.  If archers </a:t>
            </a:r>
          </a:p>
          <a:p>
            <a:pPr eaLnBrk="1" fontAlgn="base" hangingPunct="1">
              <a:spcBef>
                <a:spcPct val="0"/>
              </a:spcBef>
              <a:spcAft>
                <a:spcPct val="0"/>
              </a:spcAft>
              <a:buClrTx/>
              <a:buSzTx/>
              <a:buNone/>
            </a:pPr>
            <a:r>
              <a:rPr lang="en-US" altLang="en-US" sz="2000" b="1" dirty="0">
                <a:solidFill>
                  <a:srgbClr val="FFFF00"/>
                </a:solidFill>
              </a:rPr>
              <a:t>are here this year, then the lands of the king, the </a:t>
            </a:r>
          </a:p>
          <a:p>
            <a:pPr eaLnBrk="1" fontAlgn="base" hangingPunct="1">
              <a:spcBef>
                <a:spcPct val="0"/>
              </a:spcBef>
              <a:spcAft>
                <a:spcPct val="0"/>
              </a:spcAft>
              <a:buClrTx/>
              <a:buSzTx/>
              <a:buNone/>
            </a:pPr>
            <a:r>
              <a:rPr lang="en-US" altLang="en-US" sz="2000" b="1" dirty="0">
                <a:solidFill>
                  <a:srgbClr val="FFFF00"/>
                </a:solidFill>
              </a:rPr>
              <a:t>lord, will remain; but if the archers are not here, </a:t>
            </a:r>
          </a:p>
          <a:p>
            <a:pPr eaLnBrk="1" fontAlgn="base" hangingPunct="1">
              <a:spcBef>
                <a:spcPct val="0"/>
              </a:spcBef>
              <a:spcAft>
                <a:spcPct val="0"/>
              </a:spcAft>
              <a:buClrTx/>
              <a:buSzTx/>
              <a:buNone/>
            </a:pPr>
            <a:r>
              <a:rPr lang="en-US" altLang="en-US" sz="2000" b="1" dirty="0">
                <a:solidFill>
                  <a:srgbClr val="FFFF00"/>
                </a:solidFill>
              </a:rPr>
              <a:t>then the lands of the king,   my lord, are lost.’</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13B5CDD1-7C2C-439E-9375-C92881853961}"/>
              </a:ext>
            </a:extLst>
          </p:cNvPr>
          <p:cNvSpPr>
            <a:spLocks noChangeArrowheads="1"/>
          </p:cNvSpPr>
          <p:nvPr/>
        </p:nvSpPr>
        <p:spPr bwMode="auto">
          <a:xfrm>
            <a:off x="1828800" y="990601"/>
            <a:ext cx="8610600" cy="557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2000">
                <a:solidFill>
                  <a:srgbClr val="FFFF66"/>
                </a:solidFill>
                <a:latin typeface="Times New Roman" panose="02020603050405020304" pitchFamily="18" charset="0"/>
                <a:cs typeface="Times New Roman" panose="02020603050405020304" pitchFamily="18" charset="0"/>
              </a:rPr>
              <a:t>1. The city was strongly fortified in the Late Bronze I period, the time of the Conquest according to the biblical chronology (Joshua 2:5,7,15).</a:t>
            </a:r>
          </a:p>
          <a:p>
            <a:pPr fontAlgn="base">
              <a:spcBef>
                <a:spcPct val="0"/>
              </a:spcBef>
              <a:spcAft>
                <a:spcPct val="0"/>
              </a:spcAft>
              <a:buClrTx/>
              <a:buSzTx/>
              <a:buNone/>
            </a:pPr>
            <a:r>
              <a:rPr lang="en-US" altLang="en-US" sz="2000">
                <a:solidFill>
                  <a:srgbClr val="FFFF66"/>
                </a:solidFill>
                <a:latin typeface="Times New Roman" panose="02020603050405020304" pitchFamily="18" charset="0"/>
                <a:cs typeface="Times New Roman" panose="02020603050405020304" pitchFamily="18" charset="0"/>
              </a:rPr>
              <a:t> </a:t>
            </a:r>
          </a:p>
          <a:p>
            <a:pPr fontAlgn="base">
              <a:spcBef>
                <a:spcPct val="0"/>
              </a:spcBef>
              <a:spcAft>
                <a:spcPct val="0"/>
              </a:spcAft>
              <a:buClrTx/>
              <a:buSzTx/>
              <a:buNone/>
            </a:pPr>
            <a:r>
              <a:rPr lang="en-US" altLang="en-US" sz="2000">
                <a:solidFill>
                  <a:srgbClr val="FFFF66"/>
                </a:solidFill>
                <a:latin typeface="Times New Roman" panose="02020603050405020304" pitchFamily="18" charset="0"/>
                <a:cs typeface="Times New Roman" panose="02020603050405020304" pitchFamily="18" charset="0"/>
              </a:rPr>
              <a:t>2. The city was massively destroyed by fire (Joshua 6:24).</a:t>
            </a:r>
          </a:p>
          <a:p>
            <a:pPr fontAlgn="base">
              <a:spcBef>
                <a:spcPct val="0"/>
              </a:spcBef>
              <a:spcAft>
                <a:spcPct val="0"/>
              </a:spcAft>
              <a:buClrTx/>
              <a:buSzTx/>
              <a:buNone/>
            </a:pPr>
            <a:r>
              <a:rPr lang="en-US" altLang="en-US" sz="2000">
                <a:solidFill>
                  <a:srgbClr val="FFFF66"/>
                </a:solidFill>
                <a:latin typeface="Times New Roman" panose="02020603050405020304" pitchFamily="18" charset="0"/>
                <a:cs typeface="Times New Roman" panose="02020603050405020304" pitchFamily="18" charset="0"/>
              </a:rPr>
              <a:t> </a:t>
            </a:r>
          </a:p>
          <a:p>
            <a:pPr fontAlgn="base">
              <a:spcBef>
                <a:spcPct val="0"/>
              </a:spcBef>
              <a:spcAft>
                <a:spcPct val="0"/>
              </a:spcAft>
              <a:buClrTx/>
              <a:buSzTx/>
              <a:buNone/>
            </a:pPr>
            <a:r>
              <a:rPr lang="en-US" altLang="en-US" sz="2000">
                <a:solidFill>
                  <a:srgbClr val="FFFF66"/>
                </a:solidFill>
                <a:latin typeface="Times New Roman" panose="02020603050405020304" pitchFamily="18" charset="0"/>
                <a:cs typeface="Times New Roman" panose="02020603050405020304" pitchFamily="18" charset="0"/>
              </a:rPr>
              <a:t>3. The fortification walls collapsed at the time the city was destroyed, possibly by earthquake activity (Joshua 6:20).</a:t>
            </a:r>
          </a:p>
          <a:p>
            <a:pPr fontAlgn="base">
              <a:spcBef>
                <a:spcPct val="0"/>
              </a:spcBef>
              <a:spcAft>
                <a:spcPct val="0"/>
              </a:spcAft>
              <a:buClrTx/>
              <a:buSzTx/>
              <a:buNone/>
            </a:pPr>
            <a:r>
              <a:rPr lang="en-US" altLang="en-US" sz="2000">
                <a:solidFill>
                  <a:srgbClr val="FFFF66"/>
                </a:solidFill>
                <a:latin typeface="Times New Roman" panose="02020603050405020304" pitchFamily="18" charset="0"/>
                <a:cs typeface="Times New Roman" panose="02020603050405020304" pitchFamily="18" charset="0"/>
              </a:rPr>
              <a:t> </a:t>
            </a:r>
          </a:p>
          <a:p>
            <a:pPr fontAlgn="base">
              <a:spcBef>
                <a:spcPct val="0"/>
              </a:spcBef>
              <a:spcAft>
                <a:spcPct val="0"/>
              </a:spcAft>
              <a:buClrTx/>
              <a:buSzTx/>
              <a:buNone/>
            </a:pPr>
            <a:r>
              <a:rPr lang="en-US" altLang="en-US" sz="2000">
                <a:solidFill>
                  <a:srgbClr val="FFFF66"/>
                </a:solidFill>
                <a:latin typeface="Times New Roman" panose="02020603050405020304" pitchFamily="18" charset="0"/>
                <a:cs typeface="Times New Roman" panose="02020603050405020304" pitchFamily="18" charset="0"/>
              </a:rPr>
              <a:t>4. The destruction occurred at harvest time, in the spring, as indicated by the large quantities of grain stored in the city (Joshua 2:6, 3:15, 5:10).</a:t>
            </a:r>
          </a:p>
          <a:p>
            <a:pPr fontAlgn="base">
              <a:spcBef>
                <a:spcPct val="0"/>
              </a:spcBef>
              <a:spcAft>
                <a:spcPct val="0"/>
              </a:spcAft>
              <a:buClrTx/>
              <a:buSzTx/>
              <a:buNone/>
            </a:pPr>
            <a:r>
              <a:rPr lang="en-US" altLang="en-US" sz="2000">
                <a:solidFill>
                  <a:srgbClr val="FFFF66"/>
                </a:solidFill>
                <a:latin typeface="Times New Roman" panose="02020603050405020304" pitchFamily="18" charset="0"/>
                <a:cs typeface="Times New Roman" panose="02020603050405020304" pitchFamily="18" charset="0"/>
              </a:rPr>
              <a:t> </a:t>
            </a:r>
          </a:p>
          <a:p>
            <a:pPr fontAlgn="base">
              <a:spcBef>
                <a:spcPct val="0"/>
              </a:spcBef>
              <a:spcAft>
                <a:spcPct val="0"/>
              </a:spcAft>
              <a:buClrTx/>
              <a:buSzTx/>
              <a:buNone/>
            </a:pPr>
            <a:r>
              <a:rPr lang="en-US" altLang="en-US" sz="2000">
                <a:solidFill>
                  <a:srgbClr val="FFFF66"/>
                </a:solidFill>
                <a:latin typeface="Times New Roman" panose="02020603050405020304" pitchFamily="18" charset="0"/>
                <a:cs typeface="Times New Roman" panose="02020603050405020304" pitchFamily="18" charset="0"/>
              </a:rPr>
              <a:t>5. The siege of Jericho was short, as the grain stored in the city was not consumed (Joshua 6:15,20).</a:t>
            </a:r>
          </a:p>
          <a:p>
            <a:pPr fontAlgn="base">
              <a:spcBef>
                <a:spcPct val="0"/>
              </a:spcBef>
              <a:spcAft>
                <a:spcPct val="0"/>
              </a:spcAft>
              <a:buClrTx/>
              <a:buSzTx/>
              <a:buNone/>
            </a:pPr>
            <a:r>
              <a:rPr lang="en-US" altLang="en-US" sz="2000">
                <a:solidFill>
                  <a:srgbClr val="FFFF66"/>
                </a:solidFill>
                <a:latin typeface="Times New Roman" panose="02020603050405020304" pitchFamily="18" charset="0"/>
                <a:cs typeface="Times New Roman" panose="02020603050405020304" pitchFamily="18" charset="0"/>
              </a:rPr>
              <a:t> </a:t>
            </a:r>
          </a:p>
          <a:p>
            <a:pPr fontAlgn="base">
              <a:spcBef>
                <a:spcPct val="0"/>
              </a:spcBef>
              <a:spcAft>
                <a:spcPct val="0"/>
              </a:spcAft>
              <a:buClrTx/>
              <a:buSzTx/>
              <a:buNone/>
            </a:pPr>
            <a:r>
              <a:rPr lang="en-US" altLang="en-US" sz="2000">
                <a:solidFill>
                  <a:srgbClr val="FFFF66"/>
                </a:solidFill>
                <a:latin typeface="Times New Roman" panose="02020603050405020304" pitchFamily="18" charset="0"/>
                <a:cs typeface="Times New Roman" panose="02020603050405020304" pitchFamily="18" charset="0"/>
              </a:rPr>
              <a:t>6. Contrary to what was customary, the grain was not plundered, in accordance to the command given to Joshua (Joshua 6:17,18).</a:t>
            </a:r>
          </a:p>
          <a:p>
            <a:pPr fontAlgn="base">
              <a:spcBef>
                <a:spcPct val="0"/>
              </a:spcBef>
              <a:spcAft>
                <a:spcPct val="0"/>
              </a:spcAft>
              <a:buClrTx/>
              <a:buSzTx/>
              <a:buNone/>
            </a:pPr>
            <a:r>
              <a:rPr lang="en-US" altLang="en-US" sz="2000">
                <a:solidFill>
                  <a:srgbClr val="FFFF66"/>
                </a:solidFill>
                <a:latin typeface="Times New Roman" panose="02020603050405020304" pitchFamily="18" charset="0"/>
                <a:cs typeface="Times New Roman" panose="02020603050405020304" pitchFamily="18" charset="0"/>
              </a:rPr>
              <a:t> </a:t>
            </a:r>
          </a:p>
          <a:p>
            <a:pPr fontAlgn="base">
              <a:spcBef>
                <a:spcPct val="0"/>
              </a:spcBef>
              <a:spcAft>
                <a:spcPct val="0"/>
              </a:spcAft>
              <a:buClrTx/>
              <a:buSzTx/>
              <a:buNone/>
            </a:pPr>
            <a:endParaRPr lang="en-US" altLang="en-US" sz="2000">
              <a:solidFill>
                <a:srgbClr val="FFFF66"/>
              </a:solidFill>
              <a:latin typeface="Times New Roman" panose="02020603050405020304" pitchFamily="18" charset="0"/>
              <a:cs typeface="Times New Roman" panose="02020603050405020304" pitchFamily="18" charset="0"/>
            </a:endParaRPr>
          </a:p>
        </p:txBody>
      </p:sp>
      <p:sp>
        <p:nvSpPr>
          <p:cNvPr id="28675" name="Text Box 3">
            <a:extLst>
              <a:ext uri="{FF2B5EF4-FFF2-40B4-BE49-F238E27FC236}">
                <a16:creationId xmlns:a16="http://schemas.microsoft.com/office/drawing/2014/main" id="{9218CFFF-AF0E-4503-B29A-3937F653881C}"/>
              </a:ext>
            </a:extLst>
          </p:cNvPr>
          <p:cNvSpPr txBox="1">
            <a:spLocks noChangeArrowheads="1"/>
          </p:cNvSpPr>
          <p:nvPr/>
        </p:nvSpPr>
        <p:spPr bwMode="auto">
          <a:xfrm>
            <a:off x="1752601" y="269875"/>
            <a:ext cx="8569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buClrTx/>
              <a:buSzTx/>
              <a:buNone/>
            </a:pPr>
            <a:r>
              <a:rPr lang="en-US" altLang="en-US" sz="2400">
                <a:solidFill>
                  <a:srgbClr val="FFFF66"/>
                </a:solidFill>
                <a:latin typeface="Times New Roman" panose="02020603050405020304" pitchFamily="18" charset="0"/>
              </a:rPr>
              <a:t>Archaeological Facts about Jericho</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erneptahStele">
            <a:extLst>
              <a:ext uri="{FF2B5EF4-FFF2-40B4-BE49-F238E27FC236}">
                <a16:creationId xmlns:a16="http://schemas.microsoft.com/office/drawing/2014/main" id="{12B9BF1B-99E3-4E30-B5EA-2DBCE754E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163" y="381000"/>
            <a:ext cx="3376612"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a:extLst>
              <a:ext uri="{FF2B5EF4-FFF2-40B4-BE49-F238E27FC236}">
                <a16:creationId xmlns:a16="http://schemas.microsoft.com/office/drawing/2014/main" id="{20B31742-66AB-41C5-A782-CDE812491509}"/>
              </a:ext>
            </a:extLst>
          </p:cNvPr>
          <p:cNvSpPr txBox="1">
            <a:spLocks noChangeArrowheads="1"/>
          </p:cNvSpPr>
          <p:nvPr/>
        </p:nvSpPr>
        <p:spPr bwMode="auto">
          <a:xfrm>
            <a:off x="2362200" y="1295401"/>
            <a:ext cx="2362200" cy="335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ClrTx/>
              <a:buSzTx/>
              <a:buNone/>
            </a:pPr>
            <a:r>
              <a:rPr lang="en-US" altLang="en-US">
                <a:solidFill>
                  <a:srgbClr val="EAEAEA"/>
                </a:solidFill>
                <a:latin typeface="Times New Roman" panose="02020603050405020304" pitchFamily="18" charset="0"/>
              </a:rPr>
              <a:t>The Stele of Merneptah Egypt, 1230 BC</a:t>
            </a:r>
          </a:p>
          <a:p>
            <a:pPr eaLnBrk="1" fontAlgn="base" hangingPunct="1">
              <a:spcBef>
                <a:spcPct val="50000"/>
              </a:spcBef>
              <a:spcAft>
                <a:spcPct val="0"/>
              </a:spcAft>
              <a:buClrTx/>
              <a:buSzTx/>
              <a:buNone/>
            </a:pPr>
            <a:r>
              <a:rPr lang="en-US" altLang="en-US" sz="2400">
                <a:solidFill>
                  <a:srgbClr val="EAEAEA"/>
                </a:solidFill>
                <a:latin typeface="Times New Roman" panose="02020603050405020304" pitchFamily="18" charset="0"/>
              </a:rPr>
              <a:t>Mentions the Israelites in Canaan</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bol3ston">
            <a:extLst>
              <a:ext uri="{FF2B5EF4-FFF2-40B4-BE49-F238E27FC236}">
                <a16:creationId xmlns:a16="http://schemas.microsoft.com/office/drawing/2014/main" id="{912A6886-AE64-4F7C-AF37-C702C63D5C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76" y="228600"/>
            <a:ext cx="3948113"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3">
            <a:extLst>
              <a:ext uri="{FF2B5EF4-FFF2-40B4-BE49-F238E27FC236}">
                <a16:creationId xmlns:a16="http://schemas.microsoft.com/office/drawing/2014/main" id="{D6C5A80E-F2AA-4107-A55D-DFB9BC54966C}"/>
              </a:ext>
            </a:extLst>
          </p:cNvPr>
          <p:cNvSpPr txBox="1">
            <a:spLocks noChangeArrowheads="1"/>
          </p:cNvSpPr>
          <p:nvPr/>
        </p:nvSpPr>
        <p:spPr bwMode="auto">
          <a:xfrm>
            <a:off x="6629400" y="1066800"/>
            <a:ext cx="2971800" cy="3995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ClrTx/>
              <a:buSzTx/>
              <a:buNone/>
            </a:pPr>
            <a:r>
              <a:rPr lang="en-US" altLang="en-US">
                <a:solidFill>
                  <a:srgbClr val="EAEAEA"/>
                </a:solidFill>
                <a:latin typeface="Times New Roman" panose="02020603050405020304" pitchFamily="18" charset="0"/>
              </a:rPr>
              <a:t>The Moabite Stone or Mesha Stele 870 BC</a:t>
            </a:r>
          </a:p>
          <a:p>
            <a:pPr eaLnBrk="1" fontAlgn="base" hangingPunct="1">
              <a:spcBef>
                <a:spcPct val="50000"/>
              </a:spcBef>
              <a:spcAft>
                <a:spcPct val="0"/>
              </a:spcAft>
              <a:buClrTx/>
              <a:buSzTx/>
              <a:buNone/>
            </a:pPr>
            <a:r>
              <a:rPr lang="en-US" altLang="en-US">
                <a:solidFill>
                  <a:srgbClr val="EAEAEA"/>
                </a:solidFill>
                <a:latin typeface="Times New Roman" panose="02020603050405020304" pitchFamily="18" charset="0"/>
              </a:rPr>
              <a:t> the Louvre</a:t>
            </a:r>
          </a:p>
          <a:p>
            <a:pPr eaLnBrk="1" fontAlgn="base" hangingPunct="1">
              <a:spcBef>
                <a:spcPct val="50000"/>
              </a:spcBef>
              <a:spcAft>
                <a:spcPct val="0"/>
              </a:spcAft>
              <a:buClrTx/>
              <a:buSzTx/>
              <a:buNone/>
            </a:pPr>
            <a:r>
              <a:rPr lang="en-US" altLang="en-US" sz="2800">
                <a:solidFill>
                  <a:srgbClr val="EAEAEA"/>
                </a:solidFill>
                <a:latin typeface="Times New Roman" panose="02020603050405020304" pitchFamily="18" charset="0"/>
              </a:rPr>
              <a:t>Ahab “of the house of Omri”</a:t>
            </a:r>
          </a:p>
          <a:p>
            <a:pPr eaLnBrk="1" fontAlgn="base" hangingPunct="1">
              <a:spcBef>
                <a:spcPct val="50000"/>
              </a:spcBef>
              <a:spcAft>
                <a:spcPct val="0"/>
              </a:spcAft>
              <a:buClrTx/>
              <a:buSzTx/>
              <a:buNone/>
            </a:pPr>
            <a:r>
              <a:rPr lang="en-US" altLang="en-US" sz="2800">
                <a:solidFill>
                  <a:srgbClr val="EAEAEA"/>
                </a:solidFill>
                <a:latin typeface="Times New Roman" panose="02020603050405020304" pitchFamily="18" charset="0"/>
              </a:rPr>
              <a:t>1 Kings 16:28</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 #1</a:t>
            </a:r>
          </a:p>
        </p:txBody>
      </p:sp>
      <p:sp>
        <p:nvSpPr>
          <p:cNvPr id="3" name="Content Placeholder 2"/>
          <p:cNvSpPr>
            <a:spLocks noGrp="1"/>
          </p:cNvSpPr>
          <p:nvPr>
            <p:ph idx="1"/>
          </p:nvPr>
        </p:nvSpPr>
        <p:spPr/>
        <p:txBody>
          <a:bodyPr/>
          <a:lstStyle/>
          <a:p>
            <a:r>
              <a:rPr lang="en-US" dirty="0"/>
              <a:t>Of the 400,000 Textual Variants, 99% are completely inconsequential.</a:t>
            </a:r>
          </a:p>
        </p:txBody>
      </p:sp>
    </p:spTree>
    <p:extLst>
      <p:ext uri="{BB962C8B-B14F-4D97-AF65-F5344CB8AC3E}">
        <p14:creationId xmlns:p14="http://schemas.microsoft.com/office/powerpoint/2010/main" val="163389453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C529B-930B-4833-9E67-8ED328CA8DE1}"/>
              </a:ext>
            </a:extLst>
          </p:cNvPr>
          <p:cNvSpPr>
            <a:spLocks noGrp="1"/>
          </p:cNvSpPr>
          <p:nvPr>
            <p:ph type="title"/>
          </p:nvPr>
        </p:nvSpPr>
        <p:spPr>
          <a:xfrm>
            <a:off x="4038600" y="273050"/>
            <a:ext cx="6167438" cy="1143000"/>
          </a:xfrm>
        </p:spPr>
        <p:txBody>
          <a:bodyPr/>
          <a:lstStyle/>
          <a:p>
            <a:pPr>
              <a:defRPr/>
            </a:pPr>
            <a:r>
              <a:rPr lang="en-US" dirty="0"/>
              <a:t>Khirbet </a:t>
            </a:r>
            <a:r>
              <a:rPr lang="en-US" dirty="0" err="1"/>
              <a:t>Qieyafa</a:t>
            </a:r>
            <a:endParaRPr lang="en-US" dirty="0"/>
          </a:p>
        </p:txBody>
      </p:sp>
      <p:pic>
        <p:nvPicPr>
          <p:cNvPr id="31747" name="Picture 2" descr="http://www.mfa.gov.il/NR/rdonlyres/E07BF222-2B4B-4E58-AB56-1109CFBBC29B/0/huQeiyafaview.jpg">
            <a:extLst>
              <a:ext uri="{FF2B5EF4-FFF2-40B4-BE49-F238E27FC236}">
                <a16:creationId xmlns:a16="http://schemas.microsoft.com/office/drawing/2014/main" id="{B45A4606-5CA0-48BF-9AB0-01629E940A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138" y="3124201"/>
            <a:ext cx="6691312"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descr="http://www.mfa.gov.il/NR/rdonlyres/AD269C4F-6E35-457C-802F-F46FA63FEE69/0/huQeiyafastoneark.jpg">
            <a:extLst>
              <a:ext uri="{FF2B5EF4-FFF2-40B4-BE49-F238E27FC236}">
                <a16:creationId xmlns:a16="http://schemas.microsoft.com/office/drawing/2014/main" id="{7C24BD78-20C4-49B4-9F10-2190C9022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23838"/>
            <a:ext cx="27241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23558" name="Text Box 6">
            <a:extLst>
              <a:ext uri="{FF2B5EF4-FFF2-40B4-BE49-F238E27FC236}">
                <a16:creationId xmlns:a16="http://schemas.microsoft.com/office/drawing/2014/main" id="{8AC5CE9B-B0AC-4D9E-9609-F04EA434C0DE}"/>
              </a:ext>
            </a:extLst>
          </p:cNvPr>
          <p:cNvSpPr txBox="1">
            <a:spLocks noChangeArrowheads="1"/>
          </p:cNvSpPr>
          <p:nvPr/>
        </p:nvSpPr>
        <p:spPr bwMode="auto">
          <a:xfrm>
            <a:off x="7315200" y="533400"/>
            <a:ext cx="304800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defRPr/>
            </a:pPr>
            <a:r>
              <a:rPr lang="en-US" sz="3200">
                <a:solidFill>
                  <a:srgbClr val="000000"/>
                </a:solidFill>
                <a:latin typeface="Times New Roman" pitchFamily="18" charset="0"/>
                <a:cs typeface="Arial" panose="020B0604020202020204" pitchFamily="34" charset="0"/>
              </a:rPr>
              <a:t>The Tel Dan Inscription</a:t>
            </a:r>
          </a:p>
          <a:p>
            <a:pPr fontAlgn="base">
              <a:spcBef>
                <a:spcPct val="50000"/>
              </a:spcBef>
              <a:spcAft>
                <a:spcPct val="0"/>
              </a:spcAft>
              <a:defRPr/>
            </a:pPr>
            <a:r>
              <a:rPr lang="en-US" sz="3200">
                <a:solidFill>
                  <a:srgbClr val="000000"/>
                </a:solidFill>
                <a:latin typeface="Times New Roman" pitchFamily="18" charset="0"/>
                <a:cs typeface="Arial" panose="020B0604020202020204" pitchFamily="34" charset="0"/>
              </a:rPr>
              <a:t>820 BC</a:t>
            </a:r>
          </a:p>
          <a:p>
            <a:pPr fontAlgn="base">
              <a:spcBef>
                <a:spcPct val="50000"/>
              </a:spcBef>
              <a:spcAft>
                <a:spcPct val="0"/>
              </a:spcAft>
              <a:defRPr/>
            </a:pPr>
            <a:r>
              <a:rPr lang="en-US" sz="2800">
                <a:solidFill>
                  <a:srgbClr val="000000"/>
                </a:solidFill>
                <a:latin typeface="Times New Roman" pitchFamily="18" charset="0"/>
                <a:cs typeface="Arial" panose="020B0604020202020204" pitchFamily="34" charset="0"/>
              </a:rPr>
              <a:t>2 Kings 8:28-29</a:t>
            </a:r>
          </a:p>
          <a:p>
            <a:pPr fontAlgn="base">
              <a:spcBef>
                <a:spcPct val="50000"/>
              </a:spcBef>
              <a:spcAft>
                <a:spcPct val="0"/>
              </a:spcAft>
              <a:defRPr/>
            </a:pPr>
            <a:endParaRPr lang="en-US" sz="2800">
              <a:solidFill>
                <a:srgbClr val="000000"/>
              </a:solidFill>
              <a:latin typeface="Times New Roman" pitchFamily="18" charset="0"/>
              <a:cs typeface="Arial" panose="020B0604020202020204" pitchFamily="34" charset="0"/>
            </a:endParaRPr>
          </a:p>
          <a:p>
            <a:pPr fontAlgn="base">
              <a:spcBef>
                <a:spcPct val="50000"/>
              </a:spcBef>
              <a:spcAft>
                <a:spcPct val="0"/>
              </a:spcAft>
              <a:defRPr/>
            </a:pPr>
            <a:r>
              <a:rPr lang="en-US" sz="2400" b="1">
                <a:solidFill>
                  <a:srgbClr val="000000"/>
                </a:solidFill>
                <a:latin typeface="Times New Roman" pitchFamily="18" charset="0"/>
                <a:cs typeface="Arial" panose="020B0604020202020204" pitchFamily="34" charset="0"/>
              </a:rPr>
              <a:t>‘I killed Jehoram, son of Ahab, king of Israel and I killed Ahaziah, son of Jehoram, king of the house of David”</a:t>
            </a:r>
          </a:p>
        </p:txBody>
      </p:sp>
      <p:pic>
        <p:nvPicPr>
          <p:cNvPr id="32771" name="Picture 8" descr="davidstele">
            <a:extLst>
              <a:ext uri="{FF2B5EF4-FFF2-40B4-BE49-F238E27FC236}">
                <a16:creationId xmlns:a16="http://schemas.microsoft.com/office/drawing/2014/main" id="{A2AE2D03-D7DD-4F17-81D9-62ECD6C18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8963" y="304800"/>
            <a:ext cx="50546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jehu_bowing_shalmanesar_iii.jpg">
            <a:extLst>
              <a:ext uri="{FF2B5EF4-FFF2-40B4-BE49-F238E27FC236}">
                <a16:creationId xmlns:a16="http://schemas.microsoft.com/office/drawing/2014/main" id="{5E70696D-C0A8-4972-B209-9C721795AB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962400"/>
            <a:ext cx="38100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7" descr="jehu_bowing_shalmanesar_iii_close.jpg">
            <a:extLst>
              <a:ext uri="{FF2B5EF4-FFF2-40B4-BE49-F238E27FC236}">
                <a16:creationId xmlns:a16="http://schemas.microsoft.com/office/drawing/2014/main" id="{176BFA2B-56C1-4EC0-A6ED-0A269062F9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1066800"/>
            <a:ext cx="28575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8" descr="2003034">
            <a:extLst>
              <a:ext uri="{FF2B5EF4-FFF2-40B4-BE49-F238E27FC236}">
                <a16:creationId xmlns:a16="http://schemas.microsoft.com/office/drawing/2014/main" id="{97E9C63B-CA02-4E43-BEC6-076568CDA8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152400"/>
            <a:ext cx="54102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Text Box 9">
            <a:extLst>
              <a:ext uri="{FF2B5EF4-FFF2-40B4-BE49-F238E27FC236}">
                <a16:creationId xmlns:a16="http://schemas.microsoft.com/office/drawing/2014/main" id="{FF134B06-E9BA-4A73-8D77-FEE5249800A9}"/>
              </a:ext>
            </a:extLst>
          </p:cNvPr>
          <p:cNvSpPr txBox="1">
            <a:spLocks noChangeArrowheads="1"/>
          </p:cNvSpPr>
          <p:nvPr/>
        </p:nvSpPr>
        <p:spPr bwMode="auto">
          <a:xfrm>
            <a:off x="5562600" y="4800600"/>
            <a:ext cx="48768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buClrTx/>
              <a:buSzTx/>
              <a:buNone/>
            </a:pPr>
            <a:r>
              <a:rPr lang="en-US" altLang="en-US" sz="2400" b="1">
                <a:solidFill>
                  <a:srgbClr val="FFFF00"/>
                </a:solidFill>
              </a:rPr>
              <a:t>Black Obelisk of Shalmanezer III 840 BC</a:t>
            </a:r>
          </a:p>
          <a:p>
            <a:pPr algn="ctr" eaLnBrk="1" fontAlgn="base" hangingPunct="1">
              <a:spcBef>
                <a:spcPct val="0"/>
              </a:spcBef>
              <a:spcAft>
                <a:spcPct val="0"/>
              </a:spcAft>
              <a:buClrTx/>
              <a:buSzTx/>
              <a:buNone/>
            </a:pPr>
            <a:r>
              <a:rPr lang="en-US" altLang="en-US" sz="2400" b="1">
                <a:solidFill>
                  <a:srgbClr val="FFFF00"/>
                </a:solidFill>
              </a:rPr>
              <a:t>British Museum    2 Kings 17:3-6</a:t>
            </a:r>
          </a:p>
          <a:p>
            <a:pPr eaLnBrk="1" fontAlgn="base" hangingPunct="1">
              <a:spcBef>
                <a:spcPct val="50000"/>
              </a:spcBef>
              <a:spcAft>
                <a:spcPct val="0"/>
              </a:spcAft>
              <a:buClrTx/>
              <a:buSzTx/>
              <a:buNone/>
            </a:pPr>
            <a:endParaRPr lang="en-US" altLang="en-US" sz="2400" b="1">
              <a:solidFill>
                <a:srgbClr val="FFFF00"/>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6">
            <a:extLst>
              <a:ext uri="{FF2B5EF4-FFF2-40B4-BE49-F238E27FC236}">
                <a16:creationId xmlns:a16="http://schemas.microsoft.com/office/drawing/2014/main" id="{EB450C3B-2FB3-4EFC-A585-6548A5E5AD59}"/>
              </a:ext>
            </a:extLst>
          </p:cNvPr>
          <p:cNvSpPr txBox="1">
            <a:spLocks noChangeArrowheads="1"/>
          </p:cNvSpPr>
          <p:nvPr/>
        </p:nvSpPr>
        <p:spPr bwMode="auto">
          <a:xfrm>
            <a:off x="1981200" y="304800"/>
            <a:ext cx="8229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buClrTx/>
              <a:buSzTx/>
              <a:buNone/>
            </a:pPr>
            <a:r>
              <a:rPr lang="en-US" altLang="en-US">
                <a:solidFill>
                  <a:srgbClr val="EAEAEA"/>
                </a:solidFill>
                <a:latin typeface="Times New Roman" panose="02020603050405020304" pitchFamily="18" charset="0"/>
              </a:rPr>
              <a:t>The Sennacherib Cylinder or Taylor Prism  British Museum, London (2 Kings 18)  691 BC</a:t>
            </a:r>
          </a:p>
        </p:txBody>
      </p:sp>
      <p:sp>
        <p:nvSpPr>
          <p:cNvPr id="34819" name="Text Box 7">
            <a:extLst>
              <a:ext uri="{FF2B5EF4-FFF2-40B4-BE49-F238E27FC236}">
                <a16:creationId xmlns:a16="http://schemas.microsoft.com/office/drawing/2014/main" id="{81ABCB4A-DC13-4A7C-AE68-9FE1EE5CF39D}"/>
              </a:ext>
            </a:extLst>
          </p:cNvPr>
          <p:cNvSpPr txBox="1">
            <a:spLocks noChangeArrowheads="1"/>
          </p:cNvSpPr>
          <p:nvPr/>
        </p:nvSpPr>
        <p:spPr bwMode="auto">
          <a:xfrm>
            <a:off x="6324599" y="1793875"/>
            <a:ext cx="4470647"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b="1" dirty="0">
                <a:solidFill>
                  <a:srgbClr val="EAEAEA"/>
                </a:solidFill>
                <a:latin typeface="Times New Roman" panose="02020603050405020304" pitchFamily="18" charset="0"/>
              </a:rPr>
              <a:t>As to Hezekiah the </a:t>
            </a:r>
          </a:p>
          <a:p>
            <a:pPr eaLnBrk="1" fontAlgn="base" hangingPunct="1">
              <a:spcBef>
                <a:spcPct val="0"/>
              </a:spcBef>
              <a:spcAft>
                <a:spcPct val="0"/>
              </a:spcAft>
              <a:buClrTx/>
              <a:buSzTx/>
              <a:buNone/>
            </a:pPr>
            <a:r>
              <a:rPr lang="en-US" altLang="en-US" b="1" dirty="0">
                <a:solidFill>
                  <a:srgbClr val="EAEAEA"/>
                </a:solidFill>
                <a:latin typeface="Times New Roman" panose="02020603050405020304" pitchFamily="18" charset="0"/>
              </a:rPr>
              <a:t>Jew…  I made him…  </a:t>
            </a:r>
          </a:p>
          <a:p>
            <a:pPr eaLnBrk="1" fontAlgn="base" hangingPunct="1">
              <a:spcBef>
                <a:spcPct val="0"/>
              </a:spcBef>
              <a:spcAft>
                <a:spcPct val="0"/>
              </a:spcAft>
              <a:buClrTx/>
              <a:buSzTx/>
              <a:buNone/>
            </a:pPr>
            <a:r>
              <a:rPr lang="en-US" altLang="en-US" b="1" dirty="0">
                <a:solidFill>
                  <a:srgbClr val="EAEAEA"/>
                </a:solidFill>
                <a:latin typeface="Times New Roman" panose="02020603050405020304" pitchFamily="18" charset="0"/>
              </a:rPr>
              <a:t>“like a bird in a cage”</a:t>
            </a:r>
          </a:p>
        </p:txBody>
      </p:sp>
      <p:pic>
        <p:nvPicPr>
          <p:cNvPr id="34820" name="Picture 9" descr="cylinderofsennacherib-taylorprism-800hm">
            <a:extLst>
              <a:ext uri="{FF2B5EF4-FFF2-40B4-BE49-F238E27FC236}">
                <a16:creationId xmlns:a16="http://schemas.microsoft.com/office/drawing/2014/main" id="{7028E821-52E8-40FA-9331-BBB012CC2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600200"/>
            <a:ext cx="23002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6">
            <a:extLst>
              <a:ext uri="{FF2B5EF4-FFF2-40B4-BE49-F238E27FC236}">
                <a16:creationId xmlns:a16="http://schemas.microsoft.com/office/drawing/2014/main" id="{D415361E-2878-479D-A487-27FB2001104B}"/>
              </a:ext>
            </a:extLst>
          </p:cNvPr>
          <p:cNvSpPr txBox="1">
            <a:spLocks noChangeArrowheads="1"/>
          </p:cNvSpPr>
          <p:nvPr/>
        </p:nvSpPr>
        <p:spPr bwMode="auto">
          <a:xfrm>
            <a:off x="3200400" y="838200"/>
            <a:ext cx="487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buClrTx/>
              <a:buSzTx/>
              <a:buNone/>
            </a:pPr>
            <a:r>
              <a:rPr lang="en-US" altLang="en-US" sz="2400" b="1">
                <a:solidFill>
                  <a:srgbClr val="FFFF00"/>
                </a:solidFill>
                <a:latin typeface="Times New Roman" panose="02020603050405020304" pitchFamily="18" charset="0"/>
              </a:rPr>
              <a:t>The Siloam Inscription</a:t>
            </a:r>
            <a:r>
              <a:rPr lang="en-US" altLang="en-US" sz="2400">
                <a:solidFill>
                  <a:srgbClr val="FFFF00"/>
                </a:solidFill>
                <a:latin typeface="Times New Roman" panose="02020603050405020304" pitchFamily="18" charset="0"/>
              </a:rPr>
              <a:t>.</a:t>
            </a:r>
          </a:p>
        </p:txBody>
      </p:sp>
      <p:sp>
        <p:nvSpPr>
          <p:cNvPr id="35843" name="Text Box 7">
            <a:extLst>
              <a:ext uri="{FF2B5EF4-FFF2-40B4-BE49-F238E27FC236}">
                <a16:creationId xmlns:a16="http://schemas.microsoft.com/office/drawing/2014/main" id="{35FD2080-2958-4084-87D4-64C64182296B}"/>
              </a:ext>
            </a:extLst>
          </p:cNvPr>
          <p:cNvSpPr txBox="1">
            <a:spLocks noChangeArrowheads="1"/>
          </p:cNvSpPr>
          <p:nvPr/>
        </p:nvSpPr>
        <p:spPr bwMode="auto">
          <a:xfrm>
            <a:off x="2514600" y="4800601"/>
            <a:ext cx="70104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800" b="1" i="1">
                <a:solidFill>
                  <a:srgbClr val="EAEAEA"/>
                </a:solidFill>
              </a:rPr>
              <a:t>2 Kings 20:20-21</a:t>
            </a:r>
          </a:p>
          <a:p>
            <a:pPr eaLnBrk="1" fontAlgn="base" hangingPunct="1">
              <a:spcBef>
                <a:spcPct val="0"/>
              </a:spcBef>
              <a:spcAft>
                <a:spcPct val="0"/>
              </a:spcAft>
              <a:buClrTx/>
              <a:buSzTx/>
              <a:buNone/>
            </a:pPr>
            <a:r>
              <a:rPr lang="en-US" altLang="en-US" sz="1800" b="1" i="1">
                <a:solidFill>
                  <a:srgbClr val="EAEAEA"/>
                </a:solidFill>
              </a:rPr>
              <a:t>"Now the rest of the acts of Hezekiah--all his might, and how he made a pool and a tunnel and brought water into the city--are they not written in the book of the chronicles of the kings of Judah? So Hezekiah rested with his fathers."</a:t>
            </a:r>
          </a:p>
        </p:txBody>
      </p:sp>
      <p:pic>
        <p:nvPicPr>
          <p:cNvPr id="35844" name="Picture 9" descr="siloam-inscription">
            <a:extLst>
              <a:ext uri="{FF2B5EF4-FFF2-40B4-BE49-F238E27FC236}">
                <a16:creationId xmlns:a16="http://schemas.microsoft.com/office/drawing/2014/main" id="{0055CCBF-CCEB-47AC-BE5D-5E21DA71B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676401"/>
            <a:ext cx="60960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LACHISH_SIEGE_RELIEFS_ROOM,_TB112004283-715389">
            <a:extLst>
              <a:ext uri="{FF2B5EF4-FFF2-40B4-BE49-F238E27FC236}">
                <a16:creationId xmlns:a16="http://schemas.microsoft.com/office/drawing/2014/main" id="{FBF79BEC-B7B1-4445-8D87-18EFCB1B6F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65200"/>
            <a:ext cx="8458200" cy="562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6">
            <a:extLst>
              <a:ext uri="{FF2B5EF4-FFF2-40B4-BE49-F238E27FC236}">
                <a16:creationId xmlns:a16="http://schemas.microsoft.com/office/drawing/2014/main" id="{3F875E7D-FB44-42C2-833F-BB4F300E9FB2}"/>
              </a:ext>
            </a:extLst>
          </p:cNvPr>
          <p:cNvSpPr txBox="1">
            <a:spLocks noChangeArrowheads="1"/>
          </p:cNvSpPr>
          <p:nvPr/>
        </p:nvSpPr>
        <p:spPr bwMode="auto">
          <a:xfrm>
            <a:off x="2819400" y="228601"/>
            <a:ext cx="662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buClrTx/>
              <a:buSzTx/>
              <a:buNone/>
            </a:pPr>
            <a:r>
              <a:rPr lang="en-US" altLang="en-US" sz="2800" b="1">
                <a:solidFill>
                  <a:srgbClr val="FFFF66"/>
                </a:solidFill>
              </a:rPr>
              <a:t>Lachish Room, British Museum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lachish-relief">
            <a:extLst>
              <a:ext uri="{FF2B5EF4-FFF2-40B4-BE49-F238E27FC236}">
                <a16:creationId xmlns:a16="http://schemas.microsoft.com/office/drawing/2014/main" id="{CCC56AA7-983D-4EA4-878B-239E3DFF2E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209675"/>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 Box 7">
            <a:extLst>
              <a:ext uri="{FF2B5EF4-FFF2-40B4-BE49-F238E27FC236}">
                <a16:creationId xmlns:a16="http://schemas.microsoft.com/office/drawing/2014/main" id="{F3AD42B5-5DF3-4510-87DA-F4DEE57545F8}"/>
              </a:ext>
            </a:extLst>
          </p:cNvPr>
          <p:cNvSpPr txBox="1">
            <a:spLocks noChangeArrowheads="1"/>
          </p:cNvSpPr>
          <p:nvPr/>
        </p:nvSpPr>
        <p:spPr bwMode="auto">
          <a:xfrm>
            <a:off x="2667000" y="381001"/>
            <a:ext cx="7239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ClrTx/>
              <a:buSzTx/>
              <a:buNone/>
            </a:pPr>
            <a:r>
              <a:rPr lang="en-US" altLang="en-US" sz="2800" b="1">
                <a:solidFill>
                  <a:srgbClr val="FFFF66"/>
                </a:solidFill>
              </a:rPr>
              <a:t>Israeli Captives Being Led from Lachish</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lachish-captives-2-o">
            <a:extLst>
              <a:ext uri="{FF2B5EF4-FFF2-40B4-BE49-F238E27FC236}">
                <a16:creationId xmlns:a16="http://schemas.microsoft.com/office/drawing/2014/main" id="{8FF4DD05-2E1F-4594-BD58-C9BDA6FD9E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524000"/>
            <a:ext cx="6934200" cy="493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 Box 6">
            <a:extLst>
              <a:ext uri="{FF2B5EF4-FFF2-40B4-BE49-F238E27FC236}">
                <a16:creationId xmlns:a16="http://schemas.microsoft.com/office/drawing/2014/main" id="{C8005550-F805-4CF9-BD02-BA3614DED959}"/>
              </a:ext>
            </a:extLst>
          </p:cNvPr>
          <p:cNvSpPr txBox="1">
            <a:spLocks noChangeArrowheads="1"/>
          </p:cNvSpPr>
          <p:nvPr/>
        </p:nvSpPr>
        <p:spPr bwMode="auto">
          <a:xfrm>
            <a:off x="2971800" y="533400"/>
            <a:ext cx="655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ClrTx/>
              <a:buSzTx/>
              <a:buNone/>
            </a:pPr>
            <a:r>
              <a:rPr lang="en-US" altLang="en-US" sz="2400" b="1">
                <a:solidFill>
                  <a:srgbClr val="FFFF00"/>
                </a:solidFill>
              </a:rPr>
              <a:t>Plunder being carried off to Assyria</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6">
            <a:extLst>
              <a:ext uri="{FF2B5EF4-FFF2-40B4-BE49-F238E27FC236}">
                <a16:creationId xmlns:a16="http://schemas.microsoft.com/office/drawing/2014/main" id="{7D1993BE-8F3B-499B-A928-1D563E932A34}"/>
              </a:ext>
            </a:extLst>
          </p:cNvPr>
          <p:cNvSpPr txBox="1">
            <a:spLocks noChangeArrowheads="1"/>
          </p:cNvSpPr>
          <p:nvPr/>
        </p:nvSpPr>
        <p:spPr bwMode="auto">
          <a:xfrm>
            <a:off x="2743200" y="762000"/>
            <a:ext cx="66294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buClrTx/>
              <a:buSzTx/>
              <a:buNone/>
            </a:pPr>
            <a:r>
              <a:rPr lang="en-US" altLang="en-US" sz="2800" b="1">
                <a:solidFill>
                  <a:srgbClr val="FFFF00"/>
                </a:solidFill>
                <a:latin typeface="Times New Roman" panose="02020603050405020304" pitchFamily="18" charset="0"/>
              </a:rPr>
              <a:t>Jewish captives skinned alive in front of Lachish Walls</a:t>
            </a:r>
          </a:p>
        </p:txBody>
      </p:sp>
      <p:pic>
        <p:nvPicPr>
          <p:cNvPr id="39939" name="Picture 8" descr="17-Copy-Lachish-wall-relief-British-Museum">
            <a:extLst>
              <a:ext uri="{FF2B5EF4-FFF2-40B4-BE49-F238E27FC236}">
                <a16:creationId xmlns:a16="http://schemas.microsoft.com/office/drawing/2014/main" id="{E07D819D-8FA2-4D37-AE26-61578C1561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133600"/>
            <a:ext cx="54102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sennacherib_exiles_lachish_relief">
            <a:extLst>
              <a:ext uri="{FF2B5EF4-FFF2-40B4-BE49-F238E27FC236}">
                <a16:creationId xmlns:a16="http://schemas.microsoft.com/office/drawing/2014/main" id="{469F3D37-6C85-443F-B04F-C02C33ED47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599" y="1828800"/>
            <a:ext cx="8536619" cy="398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ext Box 6">
            <a:extLst>
              <a:ext uri="{FF2B5EF4-FFF2-40B4-BE49-F238E27FC236}">
                <a16:creationId xmlns:a16="http://schemas.microsoft.com/office/drawing/2014/main" id="{3491EF4D-9077-4E05-A584-72D760C25D13}"/>
              </a:ext>
            </a:extLst>
          </p:cNvPr>
          <p:cNvSpPr txBox="1">
            <a:spLocks noChangeArrowheads="1"/>
          </p:cNvSpPr>
          <p:nvPr/>
        </p:nvSpPr>
        <p:spPr bwMode="auto">
          <a:xfrm>
            <a:off x="2485747" y="1171852"/>
            <a:ext cx="70399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buClrTx/>
              <a:buSzTx/>
              <a:buNone/>
            </a:pPr>
            <a:r>
              <a:rPr lang="en-US" altLang="en-US" sz="2800" b="1" dirty="0">
                <a:solidFill>
                  <a:srgbClr val="FFFF00"/>
                </a:solidFill>
              </a:rPr>
              <a:t>Jews being led to captivity from Lachish</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Meaningful and Viable</a:t>
            </a:r>
          </a:p>
        </p:txBody>
      </p:sp>
      <p:sp>
        <p:nvSpPr>
          <p:cNvPr id="5" name="Text Placeholder 4"/>
          <p:cNvSpPr>
            <a:spLocks noGrp="1"/>
          </p:cNvSpPr>
          <p:nvPr>
            <p:ph type="body" idx="1"/>
          </p:nvPr>
        </p:nvSpPr>
        <p:spPr/>
        <p:txBody>
          <a:bodyPr/>
          <a:lstStyle/>
          <a:p>
            <a:r>
              <a:rPr lang="en-US" dirty="0"/>
              <a:t>Mark 1:40-41</a:t>
            </a:r>
          </a:p>
        </p:txBody>
      </p:sp>
      <p:sp>
        <p:nvSpPr>
          <p:cNvPr id="6" name="Content Placeholder 5"/>
          <p:cNvSpPr>
            <a:spLocks noGrp="1"/>
          </p:cNvSpPr>
          <p:nvPr>
            <p:ph sz="half" idx="2"/>
          </p:nvPr>
        </p:nvSpPr>
        <p:spPr/>
        <p:txBody>
          <a:bodyPr/>
          <a:lstStyle/>
          <a:p>
            <a:pPr marL="114300" indent="0">
              <a:buNone/>
            </a:pPr>
            <a:r>
              <a:rPr lang="en-US" dirty="0"/>
              <a:t>A man with leprosy came to him and begged him on his knees, “If you are willing, you can make me clean.“ </a:t>
            </a:r>
          </a:p>
          <a:p>
            <a:pPr marL="114300" indent="0">
              <a:buNone/>
            </a:pPr>
            <a:r>
              <a:rPr lang="en-US" dirty="0"/>
              <a:t>Jesus was </a:t>
            </a:r>
            <a:r>
              <a:rPr lang="en-US" b="1" dirty="0"/>
              <a:t>indignant</a:t>
            </a:r>
            <a:r>
              <a:rPr lang="en-US" dirty="0"/>
              <a:t>. He reached out his hand and touched the man. "I am willing," he said. "Be clean!"</a:t>
            </a:r>
          </a:p>
        </p:txBody>
      </p:sp>
      <p:sp>
        <p:nvSpPr>
          <p:cNvPr id="7" name="Text Placeholder 6"/>
          <p:cNvSpPr>
            <a:spLocks noGrp="1"/>
          </p:cNvSpPr>
          <p:nvPr>
            <p:ph type="body" sz="quarter" idx="3"/>
          </p:nvPr>
        </p:nvSpPr>
        <p:spPr/>
        <p:txBody>
          <a:bodyPr/>
          <a:lstStyle/>
          <a:p>
            <a:r>
              <a:rPr lang="en-US" dirty="0"/>
              <a:t>Mark 1:40-41</a:t>
            </a:r>
          </a:p>
        </p:txBody>
      </p:sp>
      <p:sp>
        <p:nvSpPr>
          <p:cNvPr id="8" name="Content Placeholder 7"/>
          <p:cNvSpPr>
            <a:spLocks noGrp="1"/>
          </p:cNvSpPr>
          <p:nvPr>
            <p:ph sz="quarter" idx="4"/>
          </p:nvPr>
        </p:nvSpPr>
        <p:spPr/>
        <p:txBody>
          <a:bodyPr>
            <a:normAutofit/>
          </a:bodyPr>
          <a:lstStyle/>
          <a:p>
            <a:pPr marL="114300" indent="0">
              <a:buNone/>
            </a:pPr>
            <a:r>
              <a:rPr lang="en-US" dirty="0"/>
              <a:t>A man with leprosy came to him and begged him on his knees, “If you are willing, you can make me clean.“ </a:t>
            </a:r>
          </a:p>
          <a:p>
            <a:pPr marL="114300" indent="0">
              <a:buNone/>
            </a:pPr>
            <a:r>
              <a:rPr lang="en-US" dirty="0"/>
              <a:t>Jesus </a:t>
            </a:r>
            <a:r>
              <a:rPr lang="en-US" b="1" dirty="0"/>
              <a:t>had compassion on him</a:t>
            </a:r>
            <a:r>
              <a:rPr lang="en-US" dirty="0"/>
              <a:t>. He reached out his hand and touched the man. "I am willing," he said. "Be clean!“</a:t>
            </a:r>
          </a:p>
          <a:p>
            <a:endParaRPr lang="en-US" dirty="0"/>
          </a:p>
        </p:txBody>
      </p:sp>
      <p:sp>
        <p:nvSpPr>
          <p:cNvPr id="9" name="TextBox 8"/>
          <p:cNvSpPr txBox="1"/>
          <p:nvPr/>
        </p:nvSpPr>
        <p:spPr>
          <a:xfrm rot="853864">
            <a:off x="7239000" y="6248400"/>
            <a:ext cx="1143000" cy="369332"/>
          </a:xfrm>
          <a:prstGeom prst="rect">
            <a:avLst/>
          </a:prstGeom>
          <a:solidFill>
            <a:schemeClr val="accent2"/>
          </a:solidFill>
          <a:ln>
            <a:solidFill>
              <a:schemeClr val="accent1"/>
            </a:solidFill>
          </a:ln>
        </p:spPr>
        <p:txBody>
          <a:bodyPr wrap="square" rtlCol="0">
            <a:spAutoFit/>
          </a:bodyPr>
          <a:lstStyle/>
          <a:p>
            <a:r>
              <a:rPr lang="en-US" dirty="0">
                <a:solidFill>
                  <a:srgbClr val="2F2B20"/>
                </a:solidFill>
                <a:latin typeface="Calibri"/>
              </a:rPr>
              <a:t>Mark 6:34</a:t>
            </a:r>
          </a:p>
        </p:txBody>
      </p:sp>
      <p:sp>
        <p:nvSpPr>
          <p:cNvPr id="10" name="TextBox 9"/>
          <p:cNvSpPr txBox="1"/>
          <p:nvPr/>
        </p:nvSpPr>
        <p:spPr>
          <a:xfrm rot="20557382">
            <a:off x="2226697" y="6006493"/>
            <a:ext cx="1676400" cy="369332"/>
          </a:xfrm>
          <a:prstGeom prst="rect">
            <a:avLst/>
          </a:prstGeom>
          <a:solidFill>
            <a:schemeClr val="accent2"/>
          </a:solidFill>
          <a:ln>
            <a:solidFill>
              <a:schemeClr val="accent1"/>
            </a:solidFill>
          </a:ln>
        </p:spPr>
        <p:txBody>
          <a:bodyPr wrap="square" rtlCol="0">
            <a:spAutoFit/>
          </a:bodyPr>
          <a:lstStyle/>
          <a:p>
            <a:r>
              <a:rPr lang="en-US" dirty="0">
                <a:solidFill>
                  <a:srgbClr val="2F2B20"/>
                </a:solidFill>
                <a:latin typeface="Calibri"/>
              </a:rPr>
              <a:t>Mark 11:15-19</a:t>
            </a:r>
          </a:p>
        </p:txBody>
      </p:sp>
      <p:sp>
        <p:nvSpPr>
          <p:cNvPr id="11" name="TextBox 10"/>
          <p:cNvSpPr txBox="1"/>
          <p:nvPr/>
        </p:nvSpPr>
        <p:spPr>
          <a:xfrm rot="1112209">
            <a:off x="4130482" y="6063734"/>
            <a:ext cx="1070840" cy="369332"/>
          </a:xfrm>
          <a:prstGeom prst="rect">
            <a:avLst/>
          </a:prstGeom>
          <a:solidFill>
            <a:schemeClr val="accent2"/>
          </a:solidFill>
          <a:ln>
            <a:solidFill>
              <a:schemeClr val="accent1"/>
            </a:solidFill>
          </a:ln>
        </p:spPr>
        <p:txBody>
          <a:bodyPr wrap="square" rtlCol="0">
            <a:spAutoFit/>
          </a:bodyPr>
          <a:lstStyle/>
          <a:p>
            <a:r>
              <a:rPr lang="en-US" dirty="0">
                <a:solidFill>
                  <a:srgbClr val="2F2B20"/>
                </a:solidFill>
                <a:latin typeface="Calibri"/>
              </a:rPr>
              <a:t>Mark 3:5</a:t>
            </a:r>
          </a:p>
        </p:txBody>
      </p:sp>
    </p:spTree>
    <p:extLst>
      <p:ext uri="{BB962C8B-B14F-4D97-AF65-F5344CB8AC3E}">
        <p14:creationId xmlns:p14="http://schemas.microsoft.com/office/powerpoint/2010/main" val="24566765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LachishLetter2">
            <a:extLst>
              <a:ext uri="{FF2B5EF4-FFF2-40B4-BE49-F238E27FC236}">
                <a16:creationId xmlns:a16="http://schemas.microsoft.com/office/drawing/2014/main" id="{642401E6-7C5D-4CD5-A223-BCDF40D3B6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00114"/>
            <a:ext cx="5410200"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9">
            <a:extLst>
              <a:ext uri="{FF2B5EF4-FFF2-40B4-BE49-F238E27FC236}">
                <a16:creationId xmlns:a16="http://schemas.microsoft.com/office/drawing/2014/main" id="{582CE8FC-CD96-4D83-A320-FA2B2640F416}"/>
              </a:ext>
            </a:extLst>
          </p:cNvPr>
          <p:cNvSpPr txBox="1">
            <a:spLocks noChangeArrowheads="1"/>
          </p:cNvSpPr>
          <p:nvPr/>
        </p:nvSpPr>
        <p:spPr bwMode="auto">
          <a:xfrm>
            <a:off x="1905000" y="2667001"/>
            <a:ext cx="2971800" cy="219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buClrTx/>
              <a:buSzTx/>
              <a:buNone/>
            </a:pPr>
            <a:r>
              <a:rPr lang="en-US" altLang="en-US" b="1">
                <a:solidFill>
                  <a:srgbClr val="FFFF00"/>
                </a:solidFill>
                <a:latin typeface="Times New Roman" panose="02020603050405020304" pitchFamily="18" charset="0"/>
              </a:rPr>
              <a:t>One of the Lachish Letters, 588 BC</a:t>
            </a:r>
          </a:p>
          <a:p>
            <a:pPr eaLnBrk="1" fontAlgn="base" hangingPunct="1">
              <a:spcBef>
                <a:spcPct val="50000"/>
              </a:spcBef>
              <a:spcAft>
                <a:spcPct val="0"/>
              </a:spcAft>
              <a:buClrTx/>
              <a:buSzTx/>
              <a:buNone/>
            </a:pPr>
            <a:r>
              <a:rPr lang="en-US" altLang="en-US" sz="2800" b="1">
                <a:solidFill>
                  <a:srgbClr val="FFFF00"/>
                </a:solidFill>
                <a:latin typeface="Times New Roman" panose="02020603050405020304" pitchFamily="18" charset="0"/>
              </a:rPr>
              <a:t>Jeremiah 34:6,7</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temple-destruction-tablet">
            <a:extLst>
              <a:ext uri="{FF2B5EF4-FFF2-40B4-BE49-F238E27FC236}">
                <a16:creationId xmlns:a16="http://schemas.microsoft.com/office/drawing/2014/main" id="{7421861E-5C62-4C4D-8E44-750F956750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48006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5">
            <a:extLst>
              <a:ext uri="{FF2B5EF4-FFF2-40B4-BE49-F238E27FC236}">
                <a16:creationId xmlns:a16="http://schemas.microsoft.com/office/drawing/2014/main" id="{2144931F-4690-474F-BD3E-8D131CE9D3B2}"/>
              </a:ext>
            </a:extLst>
          </p:cNvPr>
          <p:cNvSpPr txBox="1">
            <a:spLocks noChangeArrowheads="1"/>
          </p:cNvSpPr>
          <p:nvPr/>
        </p:nvSpPr>
        <p:spPr bwMode="auto">
          <a:xfrm>
            <a:off x="7086600" y="1447800"/>
            <a:ext cx="27432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buClrTx/>
              <a:buSzTx/>
              <a:buNone/>
            </a:pPr>
            <a:r>
              <a:rPr lang="en-US" altLang="en-US" sz="2800">
                <a:solidFill>
                  <a:srgbClr val="FFFF00"/>
                </a:solidFill>
              </a:rPr>
              <a:t>The Babylonian Chronicles  British Museum, London, 597 BC  2 Kings 24:10-17</a:t>
            </a:r>
          </a:p>
          <a:p>
            <a:pPr eaLnBrk="1" fontAlgn="base" hangingPunct="1">
              <a:spcBef>
                <a:spcPct val="50000"/>
              </a:spcBef>
              <a:spcAft>
                <a:spcPct val="0"/>
              </a:spcAft>
              <a:buClrTx/>
              <a:buSzTx/>
              <a:buNone/>
            </a:pPr>
            <a:endParaRPr lang="en-US" altLang="en-US" sz="2800">
              <a:solidFill>
                <a:srgbClr val="FFFF00"/>
              </a:solidFill>
            </a:endParaRPr>
          </a:p>
        </p:txBody>
      </p:sp>
      <p:sp>
        <p:nvSpPr>
          <p:cNvPr id="44036" name="Text Box 6">
            <a:extLst>
              <a:ext uri="{FF2B5EF4-FFF2-40B4-BE49-F238E27FC236}">
                <a16:creationId xmlns:a16="http://schemas.microsoft.com/office/drawing/2014/main" id="{5892F93E-B431-47E5-BF0F-162077884B48}"/>
              </a:ext>
            </a:extLst>
          </p:cNvPr>
          <p:cNvSpPr txBox="1">
            <a:spLocks noChangeArrowheads="1"/>
          </p:cNvSpPr>
          <p:nvPr/>
        </p:nvSpPr>
        <p:spPr bwMode="auto">
          <a:xfrm>
            <a:off x="1905000" y="5029201"/>
            <a:ext cx="8382000" cy="1465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1800" b="1">
                <a:solidFill>
                  <a:srgbClr val="FFFF00"/>
                </a:solidFill>
              </a:rPr>
              <a:t>[In] the seventh year, the month of Kislev, the king of  Babylonia mustered his forces and marched to Syria.  He camped against the city of Judah (Jerusalem) and on the second day of the month of Adar he took the city and captured the king.  He appointed a king of his own choice there, took its heavy tribute and brought them to Babylon.</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5" descr="21Rations-Jehoiachin">
            <a:extLst>
              <a:ext uri="{FF2B5EF4-FFF2-40B4-BE49-F238E27FC236}">
                <a16:creationId xmlns:a16="http://schemas.microsoft.com/office/drawing/2014/main" id="{64056A86-6410-46D0-AF0A-B85EA00B7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1119189"/>
            <a:ext cx="4953000" cy="468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6">
            <a:extLst>
              <a:ext uri="{FF2B5EF4-FFF2-40B4-BE49-F238E27FC236}">
                <a16:creationId xmlns:a16="http://schemas.microsoft.com/office/drawing/2014/main" id="{7ACC15D6-4A45-43BA-8E8D-74DCF950C2D1}"/>
              </a:ext>
            </a:extLst>
          </p:cNvPr>
          <p:cNvSpPr txBox="1">
            <a:spLocks noChangeArrowheads="1"/>
          </p:cNvSpPr>
          <p:nvPr/>
        </p:nvSpPr>
        <p:spPr bwMode="auto">
          <a:xfrm>
            <a:off x="2895600" y="304800"/>
            <a:ext cx="640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buClrTx/>
              <a:buSzTx/>
              <a:buNone/>
            </a:pPr>
            <a:r>
              <a:rPr lang="en-US" altLang="en-US" sz="2400" b="1">
                <a:solidFill>
                  <a:srgbClr val="FFFF00"/>
                </a:solidFill>
                <a:latin typeface="Times New Roman" panose="02020603050405020304" pitchFamily="18" charset="0"/>
              </a:rPr>
              <a:t>Yaukin (Jehoiachin), king of the land of Judah</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cyrus_cilinder">
            <a:extLst>
              <a:ext uri="{FF2B5EF4-FFF2-40B4-BE49-F238E27FC236}">
                <a16:creationId xmlns:a16="http://schemas.microsoft.com/office/drawing/2014/main" id="{4B617915-C0BF-4F02-8ABD-FB1360F391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57200"/>
            <a:ext cx="7620000"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5">
            <a:extLst>
              <a:ext uri="{FF2B5EF4-FFF2-40B4-BE49-F238E27FC236}">
                <a16:creationId xmlns:a16="http://schemas.microsoft.com/office/drawing/2014/main" id="{F439F822-D217-4907-9A1E-013A944DC428}"/>
              </a:ext>
            </a:extLst>
          </p:cNvPr>
          <p:cNvSpPr txBox="1">
            <a:spLocks noChangeArrowheads="1"/>
          </p:cNvSpPr>
          <p:nvPr/>
        </p:nvSpPr>
        <p:spPr bwMode="auto">
          <a:xfrm>
            <a:off x="2209800" y="4953000"/>
            <a:ext cx="7924800" cy="158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buClrTx/>
              <a:buSzTx/>
              <a:buNone/>
            </a:pPr>
            <a:r>
              <a:rPr lang="en-US" altLang="en-US" sz="2800" b="1">
                <a:solidFill>
                  <a:srgbClr val="FFFF00"/>
                </a:solidFill>
              </a:rPr>
              <a:t>Cyrus Cylinder  British Museum  535 BC</a:t>
            </a:r>
          </a:p>
          <a:p>
            <a:pPr algn="ctr" eaLnBrk="1" fontAlgn="base" hangingPunct="1">
              <a:spcBef>
                <a:spcPct val="0"/>
              </a:spcBef>
              <a:spcAft>
                <a:spcPct val="0"/>
              </a:spcAft>
              <a:buClrTx/>
              <a:buSzTx/>
              <a:buNone/>
            </a:pPr>
            <a:r>
              <a:rPr lang="en-US" altLang="en-US" sz="2800" b="1">
                <a:solidFill>
                  <a:srgbClr val="FFFF00"/>
                </a:solidFill>
              </a:rPr>
              <a:t>Ezra 1:2-4</a:t>
            </a:r>
          </a:p>
          <a:p>
            <a:pPr eaLnBrk="1" fontAlgn="base" hangingPunct="1">
              <a:spcBef>
                <a:spcPct val="50000"/>
              </a:spcBef>
              <a:spcAft>
                <a:spcPct val="0"/>
              </a:spcAft>
              <a:buClrTx/>
              <a:buSzTx/>
              <a:buNone/>
            </a:pPr>
            <a:endParaRPr lang="en-US" altLang="en-US" sz="2800" b="1">
              <a:solidFill>
                <a:srgbClr val="FFFF66"/>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CaesareaMaritimaPilateInscription">
            <a:extLst>
              <a:ext uri="{FF2B5EF4-FFF2-40B4-BE49-F238E27FC236}">
                <a16:creationId xmlns:a16="http://schemas.microsoft.com/office/drawing/2014/main" id="{534B0AC9-BD50-45B1-A767-3992ED5A39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39914"/>
            <a:ext cx="7391400"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Text Box 3">
            <a:extLst>
              <a:ext uri="{FF2B5EF4-FFF2-40B4-BE49-F238E27FC236}">
                <a16:creationId xmlns:a16="http://schemas.microsoft.com/office/drawing/2014/main" id="{F12D5DF1-3922-4FA5-A722-CAEEB6A3B3C2}"/>
              </a:ext>
            </a:extLst>
          </p:cNvPr>
          <p:cNvSpPr txBox="1">
            <a:spLocks noChangeArrowheads="1"/>
          </p:cNvSpPr>
          <p:nvPr/>
        </p:nvSpPr>
        <p:spPr bwMode="auto">
          <a:xfrm>
            <a:off x="2819400" y="381001"/>
            <a:ext cx="7086600" cy="1348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lnSpc>
                <a:spcPct val="80000"/>
              </a:lnSpc>
              <a:spcBef>
                <a:spcPct val="50000"/>
              </a:spcBef>
              <a:spcAft>
                <a:spcPct val="0"/>
              </a:spcAft>
              <a:buClrTx/>
              <a:buSzTx/>
              <a:buNone/>
            </a:pPr>
            <a:r>
              <a:rPr lang="en-US" altLang="en-US" sz="2400" b="1">
                <a:solidFill>
                  <a:srgbClr val="EAEAEA"/>
                </a:solidFill>
                <a:latin typeface="Times New Roman" panose="02020603050405020304" pitchFamily="18" charset="0"/>
              </a:rPr>
              <a:t>Pilate Inscription Cesarea Maritima AD 30</a:t>
            </a:r>
          </a:p>
          <a:p>
            <a:pPr algn="ctr" eaLnBrk="1" fontAlgn="base" hangingPunct="1">
              <a:lnSpc>
                <a:spcPct val="80000"/>
              </a:lnSpc>
              <a:spcBef>
                <a:spcPct val="50000"/>
              </a:spcBef>
              <a:spcAft>
                <a:spcPct val="0"/>
              </a:spcAft>
              <a:buClrTx/>
              <a:buSzTx/>
              <a:buNone/>
            </a:pPr>
            <a:r>
              <a:rPr lang="en-US" altLang="en-US" sz="2400" b="1">
                <a:solidFill>
                  <a:srgbClr val="EAEAEA"/>
                </a:solidFill>
                <a:latin typeface="Times New Roman" panose="02020603050405020304" pitchFamily="18" charset="0"/>
              </a:rPr>
              <a:t>Discovered 1961</a:t>
            </a:r>
          </a:p>
          <a:p>
            <a:pPr algn="ctr" eaLnBrk="1" fontAlgn="base" hangingPunct="1">
              <a:lnSpc>
                <a:spcPct val="80000"/>
              </a:lnSpc>
              <a:spcBef>
                <a:spcPct val="50000"/>
              </a:spcBef>
              <a:spcAft>
                <a:spcPct val="0"/>
              </a:spcAft>
              <a:buClrTx/>
              <a:buSzTx/>
              <a:buNone/>
            </a:pPr>
            <a:r>
              <a:rPr lang="en-US" altLang="en-US" sz="2400" b="1">
                <a:solidFill>
                  <a:srgbClr val="EAEAEA"/>
                </a:solidFill>
                <a:latin typeface="Times New Roman" panose="02020603050405020304" pitchFamily="18" charset="0"/>
              </a:rPr>
              <a:t>Tiberius, Pontius Pilatus, Prefect of Judea</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ww.pbs.org/wgbh/pages/frontline/shows/religion/jesus/art/nailinfoot.jpg">
            <a:extLst>
              <a:ext uri="{FF2B5EF4-FFF2-40B4-BE49-F238E27FC236}">
                <a16:creationId xmlns:a16="http://schemas.microsoft.com/office/drawing/2014/main" id="{A0897A91-88BD-458B-8990-CCB5717CB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2514600"/>
            <a:ext cx="4378325"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4">
            <a:extLst>
              <a:ext uri="{FF2B5EF4-FFF2-40B4-BE49-F238E27FC236}">
                <a16:creationId xmlns:a16="http://schemas.microsoft.com/office/drawing/2014/main" id="{FC2AD783-55F0-45A8-AC01-DA0072610FC8}"/>
              </a:ext>
            </a:extLst>
          </p:cNvPr>
          <p:cNvSpPr txBox="1">
            <a:spLocks noChangeArrowheads="1"/>
          </p:cNvSpPr>
          <p:nvPr/>
        </p:nvSpPr>
        <p:spPr bwMode="auto">
          <a:xfrm>
            <a:off x="2743200" y="762001"/>
            <a:ext cx="701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buClrTx/>
              <a:buSzTx/>
              <a:buNone/>
            </a:pPr>
            <a:r>
              <a:rPr lang="en-US" altLang="en-US" sz="2800" b="1">
                <a:solidFill>
                  <a:srgbClr val="EAEAEA"/>
                </a:solidFill>
              </a:rPr>
              <a:t>Archaeological Evidence</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jdbministries.org/siloam.jpg">
            <a:extLst>
              <a:ext uri="{FF2B5EF4-FFF2-40B4-BE49-F238E27FC236}">
                <a16:creationId xmlns:a16="http://schemas.microsoft.com/office/drawing/2014/main" id="{FE6606B9-9F3C-4D40-B424-EF034BF89D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1" y="1143000"/>
            <a:ext cx="5153025"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2">
            <a:extLst>
              <a:ext uri="{FF2B5EF4-FFF2-40B4-BE49-F238E27FC236}">
                <a16:creationId xmlns:a16="http://schemas.microsoft.com/office/drawing/2014/main" id="{4042D936-BF6B-479D-B4C4-C58CCBF2316B}"/>
              </a:ext>
            </a:extLst>
          </p:cNvPr>
          <p:cNvSpPr txBox="1">
            <a:spLocks noChangeArrowheads="1"/>
          </p:cNvSpPr>
          <p:nvPr/>
        </p:nvSpPr>
        <p:spPr bwMode="auto">
          <a:xfrm>
            <a:off x="3200400" y="228601"/>
            <a:ext cx="556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buClrTx/>
              <a:buSzTx/>
              <a:buNone/>
            </a:pPr>
            <a:r>
              <a:rPr lang="en-US" altLang="en-US" sz="2800" b="1">
                <a:solidFill>
                  <a:srgbClr val="EAEAEA"/>
                </a:solidFill>
                <a:latin typeface="Book Antiqua" panose="02040602050305030304" pitchFamily="18" charset="0"/>
              </a:rPr>
              <a:t>The Pool of Siloam</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english.imjnet.org.il/Media/Uploads/Ossuary-Caiaphas(1).jpg">
            <a:extLst>
              <a:ext uri="{FF2B5EF4-FFF2-40B4-BE49-F238E27FC236}">
                <a16:creationId xmlns:a16="http://schemas.microsoft.com/office/drawing/2014/main" id="{5BE14C60-2039-4C45-A8D8-06DA54DE5F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5486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Box 2">
            <a:extLst>
              <a:ext uri="{FF2B5EF4-FFF2-40B4-BE49-F238E27FC236}">
                <a16:creationId xmlns:a16="http://schemas.microsoft.com/office/drawing/2014/main" id="{F64C4A68-FF20-4EEC-A854-8918F1487094}"/>
              </a:ext>
            </a:extLst>
          </p:cNvPr>
          <p:cNvSpPr txBox="1">
            <a:spLocks noChangeArrowheads="1"/>
          </p:cNvSpPr>
          <p:nvPr/>
        </p:nvSpPr>
        <p:spPr bwMode="auto">
          <a:xfrm>
            <a:off x="7467600" y="1905000"/>
            <a:ext cx="28956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ClrTx/>
              <a:buSzTx/>
              <a:buNone/>
            </a:pPr>
            <a:r>
              <a:rPr lang="en-US" altLang="en-US" sz="2800" b="1">
                <a:solidFill>
                  <a:srgbClr val="EAEAEA"/>
                </a:solidFill>
                <a:latin typeface="Book Antiqua" panose="02040602050305030304" pitchFamily="18" charset="0"/>
              </a:rPr>
              <a:t>Caiaphas Ossuary</a:t>
            </a:r>
          </a:p>
          <a:p>
            <a:pPr eaLnBrk="1" fontAlgn="base" hangingPunct="1">
              <a:spcBef>
                <a:spcPct val="0"/>
              </a:spcBef>
              <a:spcAft>
                <a:spcPct val="0"/>
              </a:spcAft>
              <a:buClrTx/>
              <a:buSzTx/>
              <a:buNone/>
            </a:pPr>
            <a:endParaRPr lang="en-US" altLang="en-US" sz="2800" b="1">
              <a:solidFill>
                <a:srgbClr val="EAEAEA"/>
              </a:solidFill>
              <a:latin typeface="Book Antiqua" panose="02040602050305030304" pitchFamily="18" charset="0"/>
            </a:endParaRPr>
          </a:p>
          <a:p>
            <a:pPr eaLnBrk="1" fontAlgn="base" hangingPunct="1">
              <a:spcBef>
                <a:spcPct val="0"/>
              </a:spcBef>
              <a:spcAft>
                <a:spcPct val="0"/>
              </a:spcAft>
              <a:buClrTx/>
              <a:buSzTx/>
              <a:buNone/>
            </a:pPr>
            <a:r>
              <a:rPr lang="en-US" altLang="en-US" sz="2400" b="1">
                <a:solidFill>
                  <a:srgbClr val="EAEAEA"/>
                </a:solidFill>
                <a:latin typeface="Book Antiqua" panose="02040602050305030304" pitchFamily="18" charset="0"/>
              </a:rPr>
              <a:t>“Caiaphas, son of Joseph”</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2003034">
            <a:extLst>
              <a:ext uri="{FF2B5EF4-FFF2-40B4-BE49-F238E27FC236}">
                <a16:creationId xmlns:a16="http://schemas.microsoft.com/office/drawing/2014/main" id="{79F557B7-5BC1-4D2C-9043-73310B7EBC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295401"/>
            <a:ext cx="668655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3">
            <a:extLst>
              <a:ext uri="{FF2B5EF4-FFF2-40B4-BE49-F238E27FC236}">
                <a16:creationId xmlns:a16="http://schemas.microsoft.com/office/drawing/2014/main" id="{195E3DD9-A982-4CA7-A6C9-9B7818FC8D2D}"/>
              </a:ext>
            </a:extLst>
          </p:cNvPr>
          <p:cNvSpPr txBox="1">
            <a:spLocks noChangeArrowheads="1"/>
          </p:cNvSpPr>
          <p:nvPr/>
        </p:nvSpPr>
        <p:spPr bwMode="auto">
          <a:xfrm>
            <a:off x="2590801" y="228601"/>
            <a:ext cx="75977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tx2"/>
              </a:buClr>
              <a:buSzPct val="115000"/>
              <a:buFont typeface="Wingdings" panose="05000000000000000000" pitchFamily="2" charset="2"/>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lr>
                <a:schemeClr val="tx2"/>
              </a:buClr>
              <a:buSzPct val="115000"/>
              <a:buFont typeface="Wingdings" panose="05000000000000000000" pitchFamily="2" charset="2"/>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2"/>
              </a:buClr>
              <a:buSzPct val="115000"/>
              <a:buFont typeface="Wingdings" panose="05000000000000000000" pitchFamily="2" charset="2"/>
              <a:buChar char="§"/>
              <a:defRPr sz="2000">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buClrTx/>
              <a:buSzTx/>
              <a:buNone/>
            </a:pPr>
            <a:r>
              <a:rPr lang="en-US" altLang="en-US">
                <a:solidFill>
                  <a:srgbClr val="EAEAEA"/>
                </a:solidFill>
                <a:latin typeface="Times New Roman" panose="02020603050405020304" pitchFamily="18" charset="0"/>
              </a:rPr>
              <a:t>Black Obelisk of Shalmanezer III 840 BC</a:t>
            </a:r>
          </a:p>
          <a:p>
            <a:pPr algn="ctr" eaLnBrk="1" fontAlgn="base" hangingPunct="1">
              <a:spcBef>
                <a:spcPct val="0"/>
              </a:spcBef>
              <a:spcAft>
                <a:spcPct val="0"/>
              </a:spcAft>
              <a:buClrTx/>
              <a:buSzTx/>
              <a:buNone/>
            </a:pPr>
            <a:r>
              <a:rPr lang="en-US" altLang="en-US" sz="2800">
                <a:solidFill>
                  <a:srgbClr val="EAEAEA"/>
                </a:solidFill>
                <a:latin typeface="Times New Roman" panose="02020603050405020304" pitchFamily="18" charset="0"/>
              </a:rPr>
              <a:t>British Museum    2 Kings 17:3-6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Meaningful and Viable</a:t>
            </a:r>
          </a:p>
        </p:txBody>
      </p:sp>
      <p:sp>
        <p:nvSpPr>
          <p:cNvPr id="5" name="Text Placeholder 4"/>
          <p:cNvSpPr>
            <a:spLocks noGrp="1"/>
          </p:cNvSpPr>
          <p:nvPr>
            <p:ph type="body" idx="1"/>
          </p:nvPr>
        </p:nvSpPr>
        <p:spPr>
          <a:xfrm>
            <a:off x="1981200" y="1143000"/>
            <a:ext cx="2438400" cy="330994"/>
          </a:xfrm>
        </p:spPr>
        <p:txBody>
          <a:bodyPr/>
          <a:lstStyle/>
          <a:p>
            <a:r>
              <a:rPr lang="en-US" dirty="0"/>
              <a:t>Mark 16:8</a:t>
            </a:r>
          </a:p>
        </p:txBody>
      </p:sp>
      <p:sp>
        <p:nvSpPr>
          <p:cNvPr id="6" name="Content Placeholder 5"/>
          <p:cNvSpPr>
            <a:spLocks noGrp="1"/>
          </p:cNvSpPr>
          <p:nvPr>
            <p:ph sz="half" idx="2"/>
          </p:nvPr>
        </p:nvSpPr>
        <p:spPr>
          <a:xfrm>
            <a:off x="1981200" y="1462881"/>
            <a:ext cx="2514600" cy="4663282"/>
          </a:xfrm>
        </p:spPr>
        <p:txBody>
          <a:bodyPr>
            <a:normAutofit/>
          </a:bodyPr>
          <a:lstStyle/>
          <a:p>
            <a:pPr marL="114300" indent="0">
              <a:buNone/>
            </a:pPr>
            <a:r>
              <a:rPr lang="en-US" dirty="0"/>
              <a:t>Trembling and bewildered, the women went out and fled from the tomb. They said nothing to anyone, because they were afraid.</a:t>
            </a:r>
          </a:p>
        </p:txBody>
      </p:sp>
      <p:sp>
        <p:nvSpPr>
          <p:cNvPr id="7" name="Text Placeholder 6"/>
          <p:cNvSpPr>
            <a:spLocks noGrp="1"/>
          </p:cNvSpPr>
          <p:nvPr>
            <p:ph type="body" sz="quarter" idx="3"/>
          </p:nvPr>
        </p:nvSpPr>
        <p:spPr>
          <a:xfrm>
            <a:off x="4800600" y="1143000"/>
            <a:ext cx="2057400" cy="330994"/>
          </a:xfrm>
        </p:spPr>
        <p:txBody>
          <a:bodyPr/>
          <a:lstStyle/>
          <a:p>
            <a:r>
              <a:rPr lang="en-US" dirty="0"/>
              <a:t>Mark 1:40-41</a:t>
            </a:r>
          </a:p>
        </p:txBody>
      </p:sp>
      <p:sp>
        <p:nvSpPr>
          <p:cNvPr id="8" name="Content Placeholder 7"/>
          <p:cNvSpPr>
            <a:spLocks noGrp="1"/>
          </p:cNvSpPr>
          <p:nvPr>
            <p:ph sz="quarter" idx="4"/>
          </p:nvPr>
        </p:nvSpPr>
        <p:spPr>
          <a:xfrm>
            <a:off x="4648200" y="1462881"/>
            <a:ext cx="2438400" cy="4663282"/>
          </a:xfrm>
        </p:spPr>
        <p:txBody>
          <a:bodyPr>
            <a:noAutofit/>
          </a:bodyPr>
          <a:lstStyle/>
          <a:p>
            <a:pPr marL="114300" indent="0">
              <a:buNone/>
            </a:pPr>
            <a:r>
              <a:rPr lang="en-US" sz="900" dirty="0"/>
              <a:t>Trembling and bewildered, the women went out and fled from the tomb. They said nothing to anyone, because they were afraid.</a:t>
            </a:r>
          </a:p>
          <a:p>
            <a:pPr marL="114300" indent="0">
              <a:buNone/>
            </a:pPr>
            <a:r>
              <a:rPr lang="en-US" sz="900" dirty="0"/>
              <a:t>When Jesus rose early on the first day of the week, he appeared first to Mary Magdalene, out of whom he had driven seven demons. She went and told those who had been with him and who were mourning and weeping. When they heard that Jesus was alive and that she had seen him, they did not believe it.</a:t>
            </a:r>
          </a:p>
          <a:p>
            <a:pPr marL="114300" indent="0">
              <a:buNone/>
            </a:pPr>
            <a:r>
              <a:rPr lang="en-US" sz="900" dirty="0"/>
              <a:t>Afterward Jesus appeared in a different form to two of them while they were walking in the country. These returned and reported it to the rest; but they did not believe them either.</a:t>
            </a:r>
          </a:p>
          <a:p>
            <a:pPr marL="114300" indent="0">
              <a:buNone/>
            </a:pPr>
            <a:r>
              <a:rPr lang="en-US" sz="900" dirty="0"/>
              <a:t>Later Jesus appeared to the Eleven as they were eating; he rebuked them for their lack of faith and their stubborn refusal to believe those who had seen him after he had risen.</a:t>
            </a:r>
          </a:p>
          <a:p>
            <a:pPr marL="114300" indent="0">
              <a:buNone/>
            </a:pPr>
            <a:r>
              <a:rPr lang="en-US" sz="900" dirty="0"/>
              <a:t>He said to them, “Go into all the world and preach the gospel to all creation. Whoever believes and is baptized will be saved, but whoever does not believe will be condemned. And these signs will accompany those who believe: In my name they will drive out demons; they will speak in new tongues; they will pick up snakes with their hands; and when they drink deadly poison, it will not hurt them at all; they will place their hands on sick people, and they will get well.”</a:t>
            </a:r>
          </a:p>
          <a:p>
            <a:pPr marL="114300" indent="0">
              <a:buNone/>
            </a:pPr>
            <a:r>
              <a:rPr lang="en-US" sz="900" dirty="0"/>
              <a:t>After the Lord Jesus had spoken to them, he was taken up into heaven and he sat at the right hand of God. Then the disciples went out and preached everywhere, and the Lord worked with them and confirmed his word by the signs that accompanied it.</a:t>
            </a:r>
          </a:p>
        </p:txBody>
      </p:sp>
      <p:sp>
        <p:nvSpPr>
          <p:cNvPr id="12" name="Text Placeholder 6"/>
          <p:cNvSpPr txBox="1">
            <a:spLocks/>
          </p:cNvSpPr>
          <p:nvPr/>
        </p:nvSpPr>
        <p:spPr>
          <a:xfrm>
            <a:off x="7162800" y="1143001"/>
            <a:ext cx="2057400" cy="319881"/>
          </a:xfrm>
          <a:prstGeom prst="rect">
            <a:avLst/>
          </a:prstGeom>
        </p:spPr>
        <p:txBody>
          <a:bodyPr vert="horz" lIns="91440" tIns="45720" rIns="91440" bIns="45720" rtlCol="0" anchor="b">
            <a:noAutofit/>
          </a:bodyPr>
          <a:lstStyle>
            <a:lvl1pPr marL="0" indent="0" algn="ctr" defTabSz="914400" rtl="0" eaLnBrk="1" latinLnBrk="0" hangingPunct="1">
              <a:spcBef>
                <a:spcPct val="20000"/>
              </a:spcBef>
              <a:buClr>
                <a:schemeClr val="accent1"/>
              </a:buClr>
              <a:buFont typeface="Arial" pitchFamily="34" charset="0"/>
              <a:buNone/>
              <a:defRPr sz="2000" b="1" kern="1200">
                <a:solidFill>
                  <a:schemeClr val="tx2"/>
                </a:solidFill>
                <a:latin typeface="+mn-lt"/>
                <a:ea typeface="+mn-ea"/>
                <a:cs typeface="+mn-cs"/>
              </a:defRPr>
            </a:lvl1pPr>
            <a:lvl2pPr marL="457200" indent="0" algn="l" defTabSz="914400" rtl="0" eaLnBrk="1" latinLnBrk="0" hangingPunct="1">
              <a:spcBef>
                <a:spcPct val="20000"/>
              </a:spcBef>
              <a:buClr>
                <a:schemeClr val="accent2"/>
              </a:buClr>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Clr>
                <a:schemeClr val="accent3"/>
              </a:buClr>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Clr>
                <a:schemeClr val="accent5"/>
              </a:buClr>
              <a:buFont typeface="Arial" pitchFamily="34" charset="0"/>
              <a:buNone/>
              <a:defRPr sz="1600" b="1" kern="1200" baseline="0">
                <a:solidFill>
                  <a:schemeClr val="tx1"/>
                </a:solidFill>
                <a:latin typeface="+mn-lt"/>
                <a:ea typeface="+mn-ea"/>
                <a:cs typeface="+mn-cs"/>
              </a:defRPr>
            </a:lvl5pPr>
            <a:lvl6pPr marL="2286000" indent="0" algn="l" defTabSz="914400" rtl="0" eaLnBrk="1" latinLnBrk="0" hangingPunct="1">
              <a:spcBef>
                <a:spcPct val="20000"/>
              </a:spcBef>
              <a:buClr>
                <a:schemeClr val="accent1"/>
              </a:buClr>
              <a:buFont typeface="Arial" pitchFamily="34" charset="0"/>
              <a:buNone/>
              <a:defRPr sz="1600" b="1" kern="1200" baseline="0">
                <a:solidFill>
                  <a:schemeClr val="tx1"/>
                </a:solidFill>
                <a:latin typeface="+mn-lt"/>
                <a:ea typeface="+mn-ea"/>
                <a:cs typeface="+mn-cs"/>
              </a:defRPr>
            </a:lvl6pPr>
            <a:lvl7pPr marL="2743200" indent="0" algn="l" defTabSz="914400" rtl="0" eaLnBrk="1" latinLnBrk="0" hangingPunct="1">
              <a:spcBef>
                <a:spcPct val="20000"/>
              </a:spcBef>
              <a:buClr>
                <a:schemeClr val="accent2"/>
              </a:buClr>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Clr>
                <a:schemeClr val="accent3"/>
              </a:buClr>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Clr>
                <a:schemeClr val="accent4"/>
              </a:buClr>
              <a:buFont typeface="Arial" pitchFamily="34" charset="0"/>
              <a:buNone/>
              <a:defRPr sz="1600" b="1" kern="1200">
                <a:solidFill>
                  <a:schemeClr val="tx1"/>
                </a:solidFill>
                <a:latin typeface="+mn-lt"/>
                <a:ea typeface="+mn-ea"/>
                <a:cs typeface="+mn-cs"/>
              </a:defRPr>
            </a:lvl9pPr>
          </a:lstStyle>
          <a:p>
            <a:pPr>
              <a:buClr>
                <a:srgbClr val="A9A57C"/>
              </a:buClr>
            </a:pPr>
            <a:r>
              <a:rPr lang="en-US" dirty="0">
                <a:solidFill>
                  <a:srgbClr val="675E47"/>
                </a:solidFill>
                <a:latin typeface="Calibri"/>
              </a:rPr>
              <a:t>Mark 1:40-41</a:t>
            </a:r>
          </a:p>
        </p:txBody>
      </p:sp>
      <p:sp>
        <p:nvSpPr>
          <p:cNvPr id="13" name="Content Placeholder 7"/>
          <p:cNvSpPr txBox="1">
            <a:spLocks/>
          </p:cNvSpPr>
          <p:nvPr/>
        </p:nvSpPr>
        <p:spPr>
          <a:xfrm>
            <a:off x="7010400" y="1462882"/>
            <a:ext cx="2438400" cy="4652169"/>
          </a:xfrm>
          <a:prstGeom prst="rect">
            <a:avLst/>
          </a:prstGeom>
        </p:spPr>
        <p:txBody>
          <a:bodyPr vert="horz" lIns="91440" tIns="45720" rIns="91440" bIns="45720" rtlCol="0">
            <a:normAutofit fontScale="77500" lnSpcReduction="20000"/>
          </a:bodyPr>
          <a:lstStyle>
            <a:lvl1pPr marL="342900" indent="-228600" algn="l" defTabSz="914400" rtl="0" eaLnBrk="1" latinLnBrk="0" hangingPunct="1">
              <a:spcBef>
                <a:spcPct val="20000"/>
              </a:spcBef>
              <a:buClr>
                <a:schemeClr val="accent1"/>
              </a:buClr>
              <a:buFont typeface="Arial" pitchFamily="34" charset="0"/>
              <a:buChar char="•"/>
              <a:defRPr sz="24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6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6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9pPr>
          </a:lstStyle>
          <a:p>
            <a:pPr marL="114300" indent="0">
              <a:buClr>
                <a:srgbClr val="A9A57C"/>
              </a:buClr>
              <a:buNone/>
            </a:pPr>
            <a:r>
              <a:rPr lang="en-US" dirty="0">
                <a:solidFill>
                  <a:srgbClr val="2F2B20"/>
                </a:solidFill>
                <a:latin typeface="Calibri"/>
              </a:rPr>
              <a:t>Trembling and bewildered, the women went out and fled from the tomb. They said nothing to anyone, because they were afraid.</a:t>
            </a:r>
            <a:r>
              <a:rPr lang="en-US" i="1" dirty="0">
                <a:solidFill>
                  <a:srgbClr val="2F2B20"/>
                </a:solidFill>
                <a:latin typeface="Calibri"/>
              </a:rPr>
              <a:t> Then they quickly reported all these instructions to those around Peter. After this, Jesus himself also sent out through them from east to west the sacred and imperishable proclamation of eternal salvation. Amen.</a:t>
            </a:r>
            <a:r>
              <a:rPr lang="en-US" dirty="0">
                <a:solidFill>
                  <a:srgbClr val="2F2B20"/>
                </a:solidFill>
                <a:latin typeface="Calibri"/>
              </a:rPr>
              <a:t> </a:t>
            </a:r>
          </a:p>
        </p:txBody>
      </p:sp>
    </p:spTree>
    <p:extLst>
      <p:ext uri="{BB962C8B-B14F-4D97-AF65-F5344CB8AC3E}">
        <p14:creationId xmlns:p14="http://schemas.microsoft.com/office/powerpoint/2010/main" val="4225963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Meaningful and Viable</a:t>
            </a:r>
          </a:p>
        </p:txBody>
      </p:sp>
      <p:sp>
        <p:nvSpPr>
          <p:cNvPr id="5" name="Text Placeholder 4"/>
          <p:cNvSpPr>
            <a:spLocks noGrp="1"/>
          </p:cNvSpPr>
          <p:nvPr>
            <p:ph type="body" idx="1"/>
          </p:nvPr>
        </p:nvSpPr>
        <p:spPr>
          <a:xfrm>
            <a:off x="1981200" y="1219201"/>
            <a:ext cx="3657600" cy="293687"/>
          </a:xfrm>
        </p:spPr>
        <p:txBody>
          <a:bodyPr/>
          <a:lstStyle/>
          <a:p>
            <a:r>
              <a:rPr lang="en-US" dirty="0"/>
              <a:t>John 5:3-5</a:t>
            </a:r>
          </a:p>
        </p:txBody>
      </p:sp>
      <p:sp>
        <p:nvSpPr>
          <p:cNvPr id="6" name="Content Placeholder 5"/>
          <p:cNvSpPr>
            <a:spLocks noGrp="1"/>
          </p:cNvSpPr>
          <p:nvPr>
            <p:ph sz="half" idx="2"/>
          </p:nvPr>
        </p:nvSpPr>
        <p:spPr>
          <a:xfrm>
            <a:off x="1981200" y="1524001"/>
            <a:ext cx="3657600" cy="4602163"/>
          </a:xfrm>
        </p:spPr>
        <p:txBody>
          <a:bodyPr/>
          <a:lstStyle/>
          <a:p>
            <a:pPr marL="114300" indent="0">
              <a:buNone/>
            </a:pPr>
            <a:r>
              <a:rPr lang="en-US" dirty="0"/>
              <a:t>In these lay a multitude of invalids—blind, lame, and paralyzed.</a:t>
            </a:r>
            <a:r>
              <a:rPr lang="en-US" b="1" baseline="30000" dirty="0"/>
              <a:t>[</a:t>
            </a:r>
            <a:r>
              <a:rPr lang="en-US" b="1" baseline="30000" dirty="0">
                <a:hlinkClick r:id="rId2" tooltip="See footnote c"/>
              </a:rPr>
              <a:t>c</a:t>
            </a:r>
            <a:r>
              <a:rPr lang="en-US" b="1" baseline="30000" dirty="0"/>
              <a:t>]</a:t>
            </a:r>
            <a:r>
              <a:rPr lang="en-US" dirty="0"/>
              <a:t> </a:t>
            </a:r>
            <a:r>
              <a:rPr lang="en-US" b="1" baseline="30000" dirty="0"/>
              <a:t>5 </a:t>
            </a:r>
            <a:r>
              <a:rPr lang="en-US" dirty="0"/>
              <a:t>One man was there who had been an invalid for thirty-eight years.</a:t>
            </a:r>
          </a:p>
        </p:txBody>
      </p:sp>
      <p:sp>
        <p:nvSpPr>
          <p:cNvPr id="7" name="Text Placeholder 6"/>
          <p:cNvSpPr>
            <a:spLocks noGrp="1"/>
          </p:cNvSpPr>
          <p:nvPr>
            <p:ph type="body" sz="quarter" idx="3"/>
          </p:nvPr>
        </p:nvSpPr>
        <p:spPr>
          <a:xfrm>
            <a:off x="5943600" y="1219201"/>
            <a:ext cx="3657600" cy="293687"/>
          </a:xfrm>
        </p:spPr>
        <p:txBody>
          <a:bodyPr/>
          <a:lstStyle/>
          <a:p>
            <a:r>
              <a:rPr lang="en-US" dirty="0"/>
              <a:t>John 5:3-5</a:t>
            </a:r>
          </a:p>
        </p:txBody>
      </p:sp>
      <p:sp>
        <p:nvSpPr>
          <p:cNvPr id="8" name="Content Placeholder 7"/>
          <p:cNvSpPr>
            <a:spLocks noGrp="1"/>
          </p:cNvSpPr>
          <p:nvPr>
            <p:ph sz="quarter" idx="4"/>
          </p:nvPr>
        </p:nvSpPr>
        <p:spPr>
          <a:xfrm>
            <a:off x="5943600" y="1524001"/>
            <a:ext cx="3657600" cy="4602163"/>
          </a:xfrm>
        </p:spPr>
        <p:txBody>
          <a:bodyPr>
            <a:normAutofit fontScale="92500" lnSpcReduction="10000"/>
          </a:bodyPr>
          <a:lstStyle/>
          <a:p>
            <a:pPr marL="114300" indent="0">
              <a:buNone/>
            </a:pPr>
            <a:r>
              <a:rPr lang="en-US" dirty="0"/>
              <a:t>In these lay a multitude of invalids—blind, lame, and paralyzed</a:t>
            </a:r>
            <a:r>
              <a:rPr lang="en-US" i="1" dirty="0"/>
              <a:t> </a:t>
            </a:r>
            <a:r>
              <a:rPr lang="en-US" b="1" i="1" dirty="0"/>
              <a:t>waiting for the moving of the water; </a:t>
            </a:r>
            <a:r>
              <a:rPr lang="en-US" b="1" i="1" baseline="30000" dirty="0"/>
              <a:t>4</a:t>
            </a:r>
            <a:r>
              <a:rPr lang="en-US" b="1" i="1" dirty="0"/>
              <a:t>for an angel of the Lord went down at certain seasons into the pool, and stirred the water: whoever stepped in first after the stirring of the water was healed of whatever disease he had</a:t>
            </a:r>
            <a:r>
              <a:rPr lang="en-US" dirty="0"/>
              <a:t>  </a:t>
            </a:r>
            <a:r>
              <a:rPr lang="en-US" b="1" baseline="30000" dirty="0"/>
              <a:t>5 </a:t>
            </a:r>
            <a:r>
              <a:rPr lang="en-US" dirty="0"/>
              <a:t>One man was there who had been an invalid for thirty-eight years.</a:t>
            </a:r>
          </a:p>
        </p:txBody>
      </p:sp>
    </p:spTree>
    <p:extLst>
      <p:ext uri="{BB962C8B-B14F-4D97-AF65-F5344CB8AC3E}">
        <p14:creationId xmlns:p14="http://schemas.microsoft.com/office/powerpoint/2010/main" val="2055197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Meaningful and Viable</a:t>
            </a:r>
          </a:p>
        </p:txBody>
      </p:sp>
      <p:sp>
        <p:nvSpPr>
          <p:cNvPr id="3" name="Text Placeholder 2"/>
          <p:cNvSpPr>
            <a:spLocks noGrp="1"/>
          </p:cNvSpPr>
          <p:nvPr>
            <p:ph type="body" idx="1"/>
          </p:nvPr>
        </p:nvSpPr>
        <p:spPr/>
        <p:txBody>
          <a:bodyPr/>
          <a:lstStyle/>
          <a:p>
            <a:r>
              <a:rPr lang="en-US" dirty="0"/>
              <a:t>Acts 15:40</a:t>
            </a:r>
          </a:p>
        </p:txBody>
      </p:sp>
      <p:sp>
        <p:nvSpPr>
          <p:cNvPr id="4" name="Content Placeholder 3"/>
          <p:cNvSpPr>
            <a:spLocks noGrp="1"/>
          </p:cNvSpPr>
          <p:nvPr>
            <p:ph sz="half" idx="2"/>
          </p:nvPr>
        </p:nvSpPr>
        <p:spPr/>
        <p:txBody>
          <a:bodyPr/>
          <a:lstStyle/>
          <a:p>
            <a:pPr marL="114300" indent="0">
              <a:buNone/>
            </a:pPr>
            <a:r>
              <a:rPr lang="en-US" dirty="0"/>
              <a:t>But Paul </a:t>
            </a:r>
            <a:r>
              <a:rPr lang="en-US" b="1" dirty="0"/>
              <a:t>chose</a:t>
            </a:r>
            <a:r>
              <a:rPr lang="en-US" dirty="0"/>
              <a:t> Silas and departed, being commended by the brethren to the grace of God.</a:t>
            </a:r>
          </a:p>
        </p:txBody>
      </p:sp>
      <p:sp>
        <p:nvSpPr>
          <p:cNvPr id="5" name="Text Placeholder 4"/>
          <p:cNvSpPr>
            <a:spLocks noGrp="1"/>
          </p:cNvSpPr>
          <p:nvPr>
            <p:ph type="body" sz="quarter" idx="3"/>
          </p:nvPr>
        </p:nvSpPr>
        <p:spPr/>
        <p:txBody>
          <a:bodyPr/>
          <a:lstStyle/>
          <a:p>
            <a:r>
              <a:rPr lang="en-US" dirty="0"/>
              <a:t>Acts 15:40</a:t>
            </a:r>
          </a:p>
        </p:txBody>
      </p:sp>
      <p:sp>
        <p:nvSpPr>
          <p:cNvPr id="6" name="Content Placeholder 5"/>
          <p:cNvSpPr>
            <a:spLocks noGrp="1"/>
          </p:cNvSpPr>
          <p:nvPr>
            <p:ph sz="quarter" idx="4"/>
          </p:nvPr>
        </p:nvSpPr>
        <p:spPr/>
        <p:txBody>
          <a:bodyPr/>
          <a:lstStyle/>
          <a:p>
            <a:pPr marL="114300" indent="0">
              <a:buNone/>
            </a:pPr>
            <a:r>
              <a:rPr lang="en-US" dirty="0"/>
              <a:t>But Paul </a:t>
            </a:r>
            <a:r>
              <a:rPr lang="en-US" b="1" dirty="0"/>
              <a:t>received</a:t>
            </a:r>
            <a:r>
              <a:rPr lang="en-US" dirty="0"/>
              <a:t> Silas and departed, being commended by the brethren to the grace of God</a:t>
            </a:r>
          </a:p>
        </p:txBody>
      </p:sp>
    </p:spTree>
    <p:extLst>
      <p:ext uri="{BB962C8B-B14F-4D97-AF65-F5344CB8AC3E}">
        <p14:creationId xmlns:p14="http://schemas.microsoft.com/office/powerpoint/2010/main" val="3196756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Is What We Have Now What They Wrote Then?</a:t>
            </a:r>
          </a:p>
        </p:txBody>
      </p:sp>
      <p:sp>
        <p:nvSpPr>
          <p:cNvPr id="5" name="Subtitle 4">
            <a:extLst>
              <a:ext uri="{FF2B5EF4-FFF2-40B4-BE49-F238E27FC236}">
                <a16:creationId xmlns:a16="http://schemas.microsoft.com/office/drawing/2014/main" id="{53C0FAEF-14A2-4496-9A2B-C661137B5A55}"/>
              </a:ext>
            </a:extLst>
          </p:cNvPr>
          <p:cNvSpPr>
            <a:spLocks noGrp="1"/>
          </p:cNvSpPr>
          <p:nvPr>
            <p:ph type="subTitle" idx="1"/>
          </p:nvPr>
        </p:nvSpPr>
        <p:spPr/>
        <p:txBody>
          <a:bodyPr/>
          <a:lstStyle/>
          <a:p>
            <a:r>
              <a:rPr lang="en-US" dirty="0"/>
              <a:t>Evidences for Christianity.com</a:t>
            </a:r>
          </a:p>
        </p:txBody>
      </p:sp>
    </p:spTree>
    <p:extLst>
      <p:ext uri="{BB962C8B-B14F-4D97-AF65-F5344CB8AC3E}">
        <p14:creationId xmlns:p14="http://schemas.microsoft.com/office/powerpoint/2010/main" val="1573272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Chose/Received</a:t>
            </a:r>
          </a:p>
        </p:txBody>
      </p:sp>
      <p:sp>
        <p:nvSpPr>
          <p:cNvPr id="3" name="Text Placeholder 2"/>
          <p:cNvSpPr>
            <a:spLocks noGrp="1"/>
          </p:cNvSpPr>
          <p:nvPr>
            <p:ph type="body" idx="1"/>
          </p:nvPr>
        </p:nvSpPr>
        <p:spPr/>
        <p:txBody>
          <a:bodyPr/>
          <a:lstStyle/>
          <a:p>
            <a:r>
              <a:rPr lang="en-US" dirty="0"/>
              <a:t>Chose</a:t>
            </a:r>
          </a:p>
        </p:txBody>
      </p:sp>
      <p:sp>
        <p:nvSpPr>
          <p:cNvPr id="4" name="Content Placeholder 3"/>
          <p:cNvSpPr>
            <a:spLocks noGrp="1"/>
          </p:cNvSpPr>
          <p:nvPr>
            <p:ph sz="half" idx="2"/>
          </p:nvPr>
        </p:nvSpPr>
        <p:spPr/>
        <p:txBody>
          <a:bodyPr>
            <a:normAutofit/>
          </a:bodyPr>
          <a:lstStyle/>
          <a:p>
            <a:pPr marL="114300" indent="0" algn="ctr">
              <a:buNone/>
            </a:pPr>
            <a:r>
              <a:rPr lang="el-GR" sz="4400" dirty="0"/>
              <a:t>ἐπιλεξάμενος</a:t>
            </a:r>
            <a:endParaRPr lang="en-US" sz="4400" dirty="0">
              <a:latin typeface="Times New Roman" panose="02020603050405020304" pitchFamily="18" charset="0"/>
              <a:cs typeface="Times New Roman" panose="02020603050405020304" pitchFamily="18" charset="0"/>
            </a:endParaRPr>
          </a:p>
        </p:txBody>
      </p:sp>
      <p:sp>
        <p:nvSpPr>
          <p:cNvPr id="5" name="Text Placeholder 4"/>
          <p:cNvSpPr>
            <a:spLocks noGrp="1"/>
          </p:cNvSpPr>
          <p:nvPr>
            <p:ph type="body" sz="quarter" idx="3"/>
          </p:nvPr>
        </p:nvSpPr>
        <p:spPr/>
        <p:txBody>
          <a:bodyPr/>
          <a:lstStyle/>
          <a:p>
            <a:r>
              <a:rPr lang="en-US" dirty="0"/>
              <a:t>Received</a:t>
            </a:r>
          </a:p>
        </p:txBody>
      </p:sp>
      <p:sp>
        <p:nvSpPr>
          <p:cNvPr id="6" name="Content Placeholder 5"/>
          <p:cNvSpPr>
            <a:spLocks noGrp="1"/>
          </p:cNvSpPr>
          <p:nvPr>
            <p:ph sz="quarter" idx="4"/>
          </p:nvPr>
        </p:nvSpPr>
        <p:spPr/>
        <p:txBody>
          <a:bodyPr>
            <a:normAutofit/>
          </a:bodyPr>
          <a:lstStyle/>
          <a:p>
            <a:pPr marL="114300" indent="0" algn="ctr">
              <a:buNone/>
            </a:pPr>
            <a:r>
              <a:rPr lang="el-GR" sz="4400" dirty="0"/>
              <a:t>ἐπιΔεξάμενος</a:t>
            </a:r>
            <a:endParaRPr lang="en-US" sz="4400" dirty="0"/>
          </a:p>
        </p:txBody>
      </p:sp>
    </p:spTree>
    <p:extLst>
      <p:ext uri="{BB962C8B-B14F-4D97-AF65-F5344CB8AC3E}">
        <p14:creationId xmlns:p14="http://schemas.microsoft.com/office/powerpoint/2010/main" val="1125518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r>
              <a:rPr lang="en-US" dirty="0"/>
              <a:t>1 John 3:1</a:t>
            </a:r>
          </a:p>
        </p:txBody>
      </p:sp>
      <p:sp>
        <p:nvSpPr>
          <p:cNvPr id="4" name="Content Placeholder 3"/>
          <p:cNvSpPr>
            <a:spLocks noGrp="1"/>
          </p:cNvSpPr>
          <p:nvPr>
            <p:ph sz="half" idx="2"/>
          </p:nvPr>
        </p:nvSpPr>
        <p:spPr/>
        <p:txBody>
          <a:bodyPr>
            <a:normAutofit/>
          </a:bodyPr>
          <a:lstStyle/>
          <a:p>
            <a:pPr marL="114300" indent="0">
              <a:buNone/>
            </a:pPr>
            <a:r>
              <a:rPr lang="en-US" dirty="0"/>
              <a:t>See what great love the Father has lavished on us, that we should be called children of God! The reason the world does not know us is that it did not know him</a:t>
            </a:r>
          </a:p>
        </p:txBody>
      </p:sp>
      <p:sp>
        <p:nvSpPr>
          <p:cNvPr id="5" name="Text Placeholder 4"/>
          <p:cNvSpPr>
            <a:spLocks noGrp="1"/>
          </p:cNvSpPr>
          <p:nvPr>
            <p:ph type="body" sz="quarter" idx="3"/>
          </p:nvPr>
        </p:nvSpPr>
        <p:spPr/>
        <p:txBody>
          <a:bodyPr/>
          <a:lstStyle/>
          <a:p>
            <a:r>
              <a:rPr lang="en-US" dirty="0"/>
              <a:t>1 John 3:1</a:t>
            </a:r>
          </a:p>
        </p:txBody>
      </p:sp>
      <p:sp>
        <p:nvSpPr>
          <p:cNvPr id="6" name="Content Placeholder 5"/>
          <p:cNvSpPr>
            <a:spLocks noGrp="1"/>
          </p:cNvSpPr>
          <p:nvPr>
            <p:ph sz="quarter" idx="4"/>
          </p:nvPr>
        </p:nvSpPr>
        <p:spPr/>
        <p:txBody>
          <a:bodyPr/>
          <a:lstStyle/>
          <a:p>
            <a:pPr marL="114300" indent="0">
              <a:buNone/>
            </a:pPr>
            <a:r>
              <a:rPr lang="en-US" dirty="0"/>
              <a:t>. See what great love the Father has lavished on us, that we should be called children of God! </a:t>
            </a:r>
            <a:r>
              <a:rPr lang="en-US" b="1" dirty="0"/>
              <a:t>And that is what we are!</a:t>
            </a:r>
            <a:r>
              <a:rPr lang="en-US" dirty="0"/>
              <a:t> The reason the world does not know us is that it did not know him.</a:t>
            </a:r>
          </a:p>
          <a:p>
            <a:pPr marL="114300" indent="0">
              <a:buNone/>
            </a:pPr>
            <a:endParaRPr lang="en-US" dirty="0"/>
          </a:p>
        </p:txBody>
      </p:sp>
    </p:spTree>
    <p:extLst>
      <p:ext uri="{BB962C8B-B14F-4D97-AF65-F5344CB8AC3E}">
        <p14:creationId xmlns:p14="http://schemas.microsoft.com/office/powerpoint/2010/main" val="2754488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2050" name="Picture 2" descr="C:\Users\Brian\Desktop\1John31.png"/>
          <p:cNvPicPr>
            <a:picLocks noChangeAspect="1" noChangeArrowheads="1"/>
          </p:cNvPicPr>
          <p:nvPr/>
        </p:nvPicPr>
        <p:blipFill rotWithShape="1">
          <a:blip r:embed="rId2">
            <a:extLst>
              <a:ext uri="{28A0092B-C50C-407E-A947-70E740481C1C}">
                <a14:useLocalDpi xmlns:a14="http://schemas.microsoft.com/office/drawing/2010/main" val="0"/>
              </a:ext>
            </a:extLst>
          </a:blip>
          <a:srcRect t="40505"/>
          <a:stretch/>
        </p:blipFill>
        <p:spPr bwMode="auto">
          <a:xfrm>
            <a:off x="4800600" y="2057400"/>
            <a:ext cx="4409928" cy="30374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2083676" y="2057401"/>
            <a:ext cx="2209800" cy="2585323"/>
          </a:xfrm>
          <a:prstGeom prst="rect">
            <a:avLst/>
          </a:prstGeom>
          <a:noFill/>
        </p:spPr>
        <p:txBody>
          <a:bodyPr wrap="square" rtlCol="0">
            <a:spAutoFit/>
          </a:bodyPr>
          <a:lstStyle/>
          <a:p>
            <a:r>
              <a:rPr lang="en-US" cap="all" dirty="0">
                <a:solidFill>
                  <a:srgbClr val="2F2B20"/>
                </a:solidFill>
                <a:latin typeface="Calibri"/>
              </a:rPr>
              <a:t>See what</a:t>
            </a:r>
          </a:p>
          <a:p>
            <a:r>
              <a:rPr lang="en-US" cap="all" dirty="0">
                <a:solidFill>
                  <a:srgbClr val="2F2B20"/>
                </a:solidFill>
                <a:latin typeface="Calibri"/>
              </a:rPr>
              <a:t>Love has Given </a:t>
            </a:r>
          </a:p>
          <a:p>
            <a:r>
              <a:rPr lang="en-US" cap="all" dirty="0">
                <a:solidFill>
                  <a:srgbClr val="2F2B20"/>
                </a:solidFill>
                <a:latin typeface="Calibri"/>
              </a:rPr>
              <a:t>to Us the Father</a:t>
            </a:r>
          </a:p>
          <a:p>
            <a:r>
              <a:rPr lang="en-US" cap="all" dirty="0">
                <a:solidFill>
                  <a:srgbClr val="2F2B20"/>
                </a:solidFill>
                <a:latin typeface="Calibri"/>
              </a:rPr>
              <a:t>That Children</a:t>
            </a:r>
          </a:p>
          <a:p>
            <a:r>
              <a:rPr lang="en-US" cap="all" dirty="0">
                <a:solidFill>
                  <a:srgbClr val="2F2B20"/>
                </a:solidFill>
                <a:latin typeface="Calibri"/>
              </a:rPr>
              <a:t>Of God we</a:t>
            </a:r>
          </a:p>
          <a:p>
            <a:r>
              <a:rPr lang="en-US" cap="all" dirty="0">
                <a:solidFill>
                  <a:srgbClr val="2F2B20"/>
                </a:solidFill>
                <a:latin typeface="Calibri"/>
              </a:rPr>
              <a:t>Should be</a:t>
            </a:r>
          </a:p>
          <a:p>
            <a:r>
              <a:rPr lang="en-US" cap="all" dirty="0">
                <a:solidFill>
                  <a:srgbClr val="2F2B20"/>
                </a:solidFill>
                <a:latin typeface="Calibri"/>
              </a:rPr>
              <a:t>Called and</a:t>
            </a:r>
          </a:p>
          <a:p>
            <a:r>
              <a:rPr lang="en-US" cap="all" dirty="0">
                <a:solidFill>
                  <a:srgbClr val="2F2B20"/>
                </a:solidFill>
                <a:latin typeface="Calibri"/>
              </a:rPr>
              <a:t>We are</a:t>
            </a:r>
          </a:p>
          <a:p>
            <a:endParaRPr lang="en-US" dirty="0">
              <a:solidFill>
                <a:srgbClr val="2F2B20"/>
              </a:solidFill>
              <a:latin typeface="Calibri"/>
            </a:endParaRPr>
          </a:p>
        </p:txBody>
      </p:sp>
    </p:spTree>
    <p:extLst>
      <p:ext uri="{BB962C8B-B14F-4D97-AF65-F5344CB8AC3E}">
        <p14:creationId xmlns:p14="http://schemas.microsoft.com/office/powerpoint/2010/main" val="1039380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 Endings</a:t>
            </a:r>
          </a:p>
        </p:txBody>
      </p:sp>
      <p:sp>
        <p:nvSpPr>
          <p:cNvPr id="3" name="Content Placeholder 2"/>
          <p:cNvSpPr>
            <a:spLocks noGrp="1"/>
          </p:cNvSpPr>
          <p:nvPr>
            <p:ph idx="1"/>
          </p:nvPr>
        </p:nvSpPr>
        <p:spPr/>
        <p:txBody>
          <a:bodyPr>
            <a:normAutofit/>
          </a:bodyPr>
          <a:lstStyle/>
          <a:p>
            <a:pPr marL="114300" indent="0">
              <a:buNone/>
            </a:pPr>
            <a:r>
              <a:rPr lang="el-GR" sz="4400" dirty="0">
                <a:latin typeface="Times New Roman" panose="02020603050405020304" pitchFamily="18" charset="0"/>
                <a:cs typeface="Times New Roman" panose="02020603050405020304" pitchFamily="18" charset="0"/>
              </a:rPr>
              <a:t>ΤΕΚΝΛΘΥΚΛΗΘΨΜΕΝΚΛΙ</a:t>
            </a:r>
            <a:endParaRPr lang="en-US" sz="4400" dirty="0">
              <a:latin typeface="Times New Roman" panose="02020603050405020304" pitchFamily="18" charset="0"/>
              <a:cs typeface="Times New Roman" panose="02020603050405020304" pitchFamily="18" charset="0"/>
            </a:endParaRPr>
          </a:p>
          <a:p>
            <a:pPr marL="114300" indent="0">
              <a:buNone/>
            </a:pPr>
            <a:r>
              <a:rPr lang="el-GR" sz="4400" dirty="0">
                <a:latin typeface="Times New Roman" panose="02020603050405020304" pitchFamily="18" charset="0"/>
                <a:cs typeface="Times New Roman" panose="02020603050405020304" pitchFamily="18" charset="0"/>
              </a:rPr>
              <a:t>ΕΡΜΕΝΔΙΛΤΟΥΤΟΟΚΟΡΜΟΡ</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05576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 Endings</a:t>
            </a:r>
          </a:p>
        </p:txBody>
      </p:sp>
      <p:sp>
        <p:nvSpPr>
          <p:cNvPr id="3" name="Content Placeholder 2"/>
          <p:cNvSpPr>
            <a:spLocks noGrp="1"/>
          </p:cNvSpPr>
          <p:nvPr>
            <p:ph idx="1"/>
          </p:nvPr>
        </p:nvSpPr>
        <p:spPr/>
        <p:txBody>
          <a:bodyPr>
            <a:normAutofit/>
          </a:bodyPr>
          <a:lstStyle/>
          <a:p>
            <a:pPr marL="114300" indent="0">
              <a:buNone/>
            </a:pPr>
            <a:r>
              <a:rPr lang="el-GR" sz="4400" dirty="0">
                <a:latin typeface="Times New Roman" panose="02020603050405020304" pitchFamily="18" charset="0"/>
                <a:cs typeface="Times New Roman" panose="02020603050405020304" pitchFamily="18" charset="0"/>
              </a:rPr>
              <a:t>ΤΕΚΝΛΘΥΚΛΗΘΨ</a:t>
            </a:r>
            <a:r>
              <a:rPr lang="el-GR" sz="4400" dirty="0">
                <a:solidFill>
                  <a:srgbClr val="FF0000"/>
                </a:solidFill>
                <a:latin typeface="Times New Roman" panose="02020603050405020304" pitchFamily="18" charset="0"/>
                <a:cs typeface="Times New Roman" panose="02020603050405020304" pitchFamily="18" charset="0"/>
              </a:rPr>
              <a:t>ΜΕΝ</a:t>
            </a:r>
            <a:r>
              <a:rPr lang="el-GR" sz="4400" dirty="0">
                <a:latin typeface="Times New Roman" panose="02020603050405020304" pitchFamily="18" charset="0"/>
                <a:cs typeface="Times New Roman" panose="02020603050405020304" pitchFamily="18" charset="0"/>
              </a:rPr>
              <a:t>ΚΛΙ</a:t>
            </a:r>
            <a:endParaRPr lang="en-US" sz="4400" dirty="0">
              <a:latin typeface="Times New Roman" panose="02020603050405020304" pitchFamily="18" charset="0"/>
              <a:cs typeface="Times New Roman" panose="02020603050405020304" pitchFamily="18" charset="0"/>
            </a:endParaRPr>
          </a:p>
          <a:p>
            <a:pPr marL="114300" indent="0">
              <a:buNone/>
            </a:pPr>
            <a:r>
              <a:rPr lang="el-GR" sz="4400" dirty="0">
                <a:latin typeface="Times New Roman" panose="02020603050405020304" pitchFamily="18" charset="0"/>
                <a:cs typeface="Times New Roman" panose="02020603050405020304" pitchFamily="18" charset="0"/>
              </a:rPr>
              <a:t>ΕΡ</a:t>
            </a:r>
            <a:r>
              <a:rPr lang="el-GR" sz="4400" dirty="0">
                <a:solidFill>
                  <a:srgbClr val="FF0000"/>
                </a:solidFill>
                <a:latin typeface="Times New Roman" panose="02020603050405020304" pitchFamily="18" charset="0"/>
                <a:cs typeface="Times New Roman" panose="02020603050405020304" pitchFamily="18" charset="0"/>
              </a:rPr>
              <a:t>ΜΕΝ</a:t>
            </a:r>
            <a:r>
              <a:rPr lang="el-GR" sz="4400" dirty="0">
                <a:latin typeface="Times New Roman" panose="02020603050405020304" pitchFamily="18" charset="0"/>
                <a:cs typeface="Times New Roman" panose="02020603050405020304" pitchFamily="18" charset="0"/>
              </a:rPr>
              <a:t>ΔΙΛΤΟΥΤΟΟΚΟΡΜΟΡ</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8153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 #2</a:t>
            </a:r>
          </a:p>
        </p:txBody>
      </p:sp>
      <p:sp>
        <p:nvSpPr>
          <p:cNvPr id="3" name="Content Placeholder 2"/>
          <p:cNvSpPr>
            <a:spLocks noGrp="1"/>
          </p:cNvSpPr>
          <p:nvPr>
            <p:ph idx="1"/>
          </p:nvPr>
        </p:nvSpPr>
        <p:spPr/>
        <p:txBody>
          <a:bodyPr/>
          <a:lstStyle/>
          <a:p>
            <a:r>
              <a:rPr lang="en-US" dirty="0"/>
              <a:t>No Christian doctrine is effected by textual variants.</a:t>
            </a:r>
          </a:p>
        </p:txBody>
      </p:sp>
    </p:spTree>
    <p:extLst>
      <p:ext uri="{BB962C8B-B14F-4D97-AF65-F5344CB8AC3E}">
        <p14:creationId xmlns:p14="http://schemas.microsoft.com/office/powerpoint/2010/main" val="2585436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 #3</a:t>
            </a:r>
          </a:p>
        </p:txBody>
      </p:sp>
      <p:sp>
        <p:nvSpPr>
          <p:cNvPr id="3" name="Content Placeholder 2"/>
          <p:cNvSpPr>
            <a:spLocks noGrp="1"/>
          </p:cNvSpPr>
          <p:nvPr>
            <p:ph idx="1"/>
          </p:nvPr>
        </p:nvSpPr>
        <p:spPr/>
        <p:txBody>
          <a:bodyPr/>
          <a:lstStyle/>
          <a:p>
            <a:r>
              <a:rPr lang="en-US" dirty="0"/>
              <a:t>The New Testament was never under the control of a central authority.</a:t>
            </a:r>
          </a:p>
          <a:p>
            <a:r>
              <a:rPr lang="en-US" dirty="0"/>
              <a:t>When the council of </a:t>
            </a:r>
            <a:r>
              <a:rPr lang="en-US" dirty="0" err="1"/>
              <a:t>Nicea</a:t>
            </a:r>
            <a:r>
              <a:rPr lang="en-US" dirty="0"/>
              <a:t> met in 325 there were already copies of the New Testament documents that were buried in Egypt that would not be discovered for 1400 years.</a:t>
            </a:r>
          </a:p>
        </p:txBody>
      </p:sp>
    </p:spTree>
    <p:extLst>
      <p:ext uri="{BB962C8B-B14F-4D97-AF65-F5344CB8AC3E}">
        <p14:creationId xmlns:p14="http://schemas.microsoft.com/office/powerpoint/2010/main" val="27896744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Islam</a:t>
            </a:r>
          </a:p>
        </p:txBody>
      </p:sp>
      <p:sp>
        <p:nvSpPr>
          <p:cNvPr id="3" name="Content Placeholder 2"/>
          <p:cNvSpPr>
            <a:spLocks noGrp="1"/>
          </p:cNvSpPr>
          <p:nvPr>
            <p:ph idx="1"/>
          </p:nvPr>
        </p:nvSpPr>
        <p:spPr/>
        <p:txBody>
          <a:bodyPr/>
          <a:lstStyle/>
          <a:p>
            <a:pPr marL="114300" indent="0">
              <a:buNone/>
            </a:pPr>
            <a:r>
              <a:rPr lang="en-US" dirty="0" err="1"/>
              <a:t>Uthman</a:t>
            </a:r>
            <a:r>
              <a:rPr lang="en-US" dirty="0"/>
              <a:t> </a:t>
            </a:r>
            <a:r>
              <a:rPr lang="en-US" dirty="0" err="1"/>
              <a:t>ibn</a:t>
            </a:r>
            <a:r>
              <a:rPr lang="en-US" dirty="0"/>
              <a:t> </a:t>
            </a:r>
            <a:r>
              <a:rPr lang="en-US" dirty="0" err="1"/>
              <a:t>Affan</a:t>
            </a:r>
            <a:r>
              <a:rPr lang="en-US" dirty="0"/>
              <a:t> </a:t>
            </a:r>
          </a:p>
          <a:p>
            <a:pPr marL="114300" indent="0">
              <a:buNone/>
            </a:pPr>
            <a:r>
              <a:rPr lang="en-US" dirty="0"/>
              <a:t>3</a:t>
            </a:r>
            <a:r>
              <a:rPr lang="en-US" baseline="30000" dirty="0"/>
              <a:t>rd</a:t>
            </a:r>
            <a:r>
              <a:rPr lang="en-US" dirty="0"/>
              <a:t> Caliph of Islam (644-656)</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1" y="914401"/>
            <a:ext cx="3079617" cy="41745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12862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What if our early manuscripts are already corrupted?</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4757934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7620000" cy="868362"/>
          </a:xfrm>
        </p:spPr>
        <p:txBody>
          <a:bodyPr/>
          <a:lstStyle/>
          <a:p>
            <a:r>
              <a:rPr lang="en-US" dirty="0"/>
              <a:t>Point #4</a:t>
            </a:r>
          </a:p>
        </p:txBody>
      </p:sp>
      <p:sp>
        <p:nvSpPr>
          <p:cNvPr id="3" name="Content Placeholder 2"/>
          <p:cNvSpPr>
            <a:spLocks noGrp="1"/>
          </p:cNvSpPr>
          <p:nvPr>
            <p:ph idx="1"/>
          </p:nvPr>
        </p:nvSpPr>
        <p:spPr>
          <a:xfrm>
            <a:off x="1981200" y="1295400"/>
            <a:ext cx="7620000" cy="5105400"/>
          </a:xfrm>
        </p:spPr>
        <p:txBody>
          <a:bodyPr/>
          <a:lstStyle/>
          <a:p>
            <a:r>
              <a:rPr lang="en-US" dirty="0"/>
              <a:t>Multiple lines of transmission have preserved the text</a:t>
            </a:r>
          </a:p>
        </p:txBody>
      </p:sp>
    </p:spTree>
    <p:extLst>
      <p:ext uri="{BB962C8B-B14F-4D97-AF65-F5344CB8AC3E}">
        <p14:creationId xmlns:p14="http://schemas.microsoft.com/office/powerpoint/2010/main" val="324731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Tough Questions</a:t>
            </a:r>
          </a:p>
        </p:txBody>
      </p:sp>
      <p:sp>
        <p:nvSpPr>
          <p:cNvPr id="3" name="Content Placeholder 2"/>
          <p:cNvSpPr>
            <a:spLocks noGrp="1"/>
          </p:cNvSpPr>
          <p:nvPr>
            <p:ph idx="1"/>
          </p:nvPr>
        </p:nvSpPr>
        <p:spPr/>
        <p:txBody>
          <a:bodyPr/>
          <a:lstStyle/>
          <a:p>
            <a:r>
              <a:rPr lang="en-US" dirty="0"/>
              <a:t>“Since you no longer have the New Testament documents and all you have now are error-ridden copies of copies of copies how can you possibly say that you know what the New Testament originally said?”</a:t>
            </a:r>
          </a:p>
          <a:p>
            <a:r>
              <a:rPr lang="en-US" dirty="0"/>
              <a:t>“How do you know that some early church council didn’t change the New Testament by leaving out doctrines they didn’t like, or inserting doctrines into the text that hadn’t been there before?”</a:t>
            </a:r>
          </a:p>
          <a:p>
            <a:r>
              <a:rPr lang="en-US" dirty="0"/>
              <a:t>“How can you say that you have God’s Word when you have Bibles that disagree with each other on what the words of the New Testament actually are? (John 5:4)”</a:t>
            </a:r>
          </a:p>
        </p:txBody>
      </p:sp>
    </p:spTree>
    <p:extLst>
      <p:ext uri="{BB962C8B-B14F-4D97-AF65-F5344CB8AC3E}">
        <p14:creationId xmlns:p14="http://schemas.microsoft.com/office/powerpoint/2010/main" val="2261729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Diagram 4"/>
          <p:cNvGraphicFramePr/>
          <p:nvPr/>
        </p:nvGraphicFramePr>
        <p:xfrm>
          <a:off x="152400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0660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 #5	</a:t>
            </a:r>
          </a:p>
        </p:txBody>
      </p:sp>
      <p:sp>
        <p:nvSpPr>
          <p:cNvPr id="3" name="Content Placeholder 2"/>
          <p:cNvSpPr>
            <a:spLocks noGrp="1"/>
          </p:cNvSpPr>
          <p:nvPr>
            <p:ph idx="1"/>
          </p:nvPr>
        </p:nvSpPr>
        <p:spPr/>
        <p:txBody>
          <a:bodyPr/>
          <a:lstStyle/>
          <a:p>
            <a:r>
              <a:rPr lang="en-US" dirty="0"/>
              <a:t>The text is </a:t>
            </a:r>
            <a:r>
              <a:rPr lang="en-US" dirty="0" err="1"/>
              <a:t>tenatious</a:t>
            </a:r>
            <a:r>
              <a:rPr lang="en-US" dirty="0"/>
              <a:t>.</a:t>
            </a:r>
          </a:p>
        </p:txBody>
      </p:sp>
    </p:spTree>
    <p:extLst>
      <p:ext uri="{BB962C8B-B14F-4D97-AF65-F5344CB8AC3E}">
        <p14:creationId xmlns:p14="http://schemas.microsoft.com/office/powerpoint/2010/main" val="1531085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Ancient Texts</a:t>
            </a:r>
          </a:p>
        </p:txBody>
      </p:sp>
      <p:graphicFrame>
        <p:nvGraphicFramePr>
          <p:cNvPr id="4" name="Content Placeholder 3"/>
          <p:cNvGraphicFramePr>
            <a:graphicFrameLocks noGrp="1"/>
          </p:cNvGraphicFramePr>
          <p:nvPr>
            <p:ph idx="1"/>
          </p:nvPr>
        </p:nvGraphicFramePr>
        <p:xfrm>
          <a:off x="1981200" y="1600200"/>
          <a:ext cx="7620000" cy="2494280"/>
        </p:xfrm>
        <a:graphic>
          <a:graphicData uri="http://schemas.openxmlformats.org/drawingml/2006/table">
            <a:tbl>
              <a:tblPr firstRow="1" bandRow="1">
                <a:tableStyleId>{5C22544A-7EE6-4342-B048-85BDC9FD1C3A}</a:tableStyleId>
              </a:tblPr>
              <a:tblGrid>
                <a:gridCol w="25400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540000">
                  <a:extLst>
                    <a:ext uri="{9D8B030D-6E8A-4147-A177-3AD203B41FA5}">
                      <a16:colId xmlns:a16="http://schemas.microsoft.com/office/drawing/2014/main" val="20002"/>
                    </a:ext>
                  </a:extLst>
                </a:gridCol>
              </a:tblGrid>
              <a:tr h="370840">
                <a:tc>
                  <a:txBody>
                    <a:bodyPr/>
                    <a:lstStyle/>
                    <a:p>
                      <a:r>
                        <a:rPr lang="en-US" dirty="0"/>
                        <a:t>Work of Antiquity</a:t>
                      </a:r>
                    </a:p>
                  </a:txBody>
                  <a:tcPr/>
                </a:tc>
                <a:tc>
                  <a:txBody>
                    <a:bodyPr/>
                    <a:lstStyle/>
                    <a:p>
                      <a:r>
                        <a:rPr lang="en-US" dirty="0"/>
                        <a:t>Number of Surviving Manuscripts</a:t>
                      </a:r>
                    </a:p>
                  </a:txBody>
                  <a:tcPr/>
                </a:tc>
                <a:tc>
                  <a:txBody>
                    <a:bodyPr/>
                    <a:lstStyle/>
                    <a:p>
                      <a:r>
                        <a:rPr lang="en-US" dirty="0"/>
                        <a:t>Time</a:t>
                      </a:r>
                      <a:r>
                        <a:rPr lang="en-US" baseline="0" dirty="0"/>
                        <a:t> Between Original &amp; Earliest Copy</a:t>
                      </a:r>
                      <a:endParaRPr lang="en-US" dirty="0"/>
                    </a:p>
                  </a:txBody>
                  <a:tcPr/>
                </a:tc>
                <a:extLst>
                  <a:ext uri="{0D108BD9-81ED-4DB2-BD59-A6C34878D82A}">
                    <a16:rowId xmlns:a16="http://schemas.microsoft.com/office/drawing/2014/main" val="10000"/>
                  </a:ext>
                </a:extLst>
              </a:tr>
              <a:tr h="370840">
                <a:tc>
                  <a:txBody>
                    <a:bodyPr/>
                    <a:lstStyle/>
                    <a:p>
                      <a:r>
                        <a:rPr lang="en-US" dirty="0"/>
                        <a:t>Tacitus </a:t>
                      </a:r>
                    </a:p>
                  </a:txBody>
                  <a:tcPr/>
                </a:tc>
                <a:tc>
                  <a:txBody>
                    <a:bodyPr/>
                    <a:lstStyle/>
                    <a:p>
                      <a:r>
                        <a:rPr lang="en-US" dirty="0"/>
                        <a:t>33</a:t>
                      </a:r>
                    </a:p>
                  </a:txBody>
                  <a:tcPr/>
                </a:tc>
                <a:tc>
                  <a:txBody>
                    <a:bodyPr/>
                    <a:lstStyle/>
                    <a:p>
                      <a:r>
                        <a:rPr lang="en-US" dirty="0"/>
                        <a:t>800 years</a:t>
                      </a:r>
                    </a:p>
                  </a:txBody>
                  <a:tcPr/>
                </a:tc>
                <a:extLst>
                  <a:ext uri="{0D108BD9-81ED-4DB2-BD59-A6C34878D82A}">
                    <a16:rowId xmlns:a16="http://schemas.microsoft.com/office/drawing/2014/main" val="10001"/>
                  </a:ext>
                </a:extLst>
              </a:tr>
              <a:tr h="370840">
                <a:tc>
                  <a:txBody>
                    <a:bodyPr/>
                    <a:lstStyle/>
                    <a:p>
                      <a:r>
                        <a:rPr lang="en-US" dirty="0"/>
                        <a:t>Thucydides</a:t>
                      </a:r>
                    </a:p>
                  </a:txBody>
                  <a:tcPr/>
                </a:tc>
                <a:tc>
                  <a:txBody>
                    <a:bodyPr/>
                    <a:lstStyle/>
                    <a:p>
                      <a:r>
                        <a:rPr lang="en-US" dirty="0"/>
                        <a:t>96</a:t>
                      </a:r>
                    </a:p>
                  </a:txBody>
                  <a:tcPr/>
                </a:tc>
                <a:tc>
                  <a:txBody>
                    <a:bodyPr/>
                    <a:lstStyle/>
                    <a:p>
                      <a:r>
                        <a:rPr lang="en-US" dirty="0"/>
                        <a:t>200 years</a:t>
                      </a:r>
                    </a:p>
                  </a:txBody>
                  <a:tcPr/>
                </a:tc>
                <a:extLst>
                  <a:ext uri="{0D108BD9-81ED-4DB2-BD59-A6C34878D82A}">
                    <a16:rowId xmlns:a16="http://schemas.microsoft.com/office/drawing/2014/main" val="10002"/>
                  </a:ext>
                </a:extLst>
              </a:tr>
              <a:tr h="370840">
                <a:tc>
                  <a:txBody>
                    <a:bodyPr/>
                    <a:lstStyle/>
                    <a:p>
                      <a:r>
                        <a:rPr lang="en-US" dirty="0"/>
                        <a:t>Livy</a:t>
                      </a:r>
                    </a:p>
                  </a:txBody>
                  <a:tcPr/>
                </a:tc>
                <a:tc>
                  <a:txBody>
                    <a:bodyPr/>
                    <a:lstStyle/>
                    <a:p>
                      <a:r>
                        <a:rPr lang="en-US" dirty="0"/>
                        <a:t>150</a:t>
                      </a:r>
                    </a:p>
                  </a:txBody>
                  <a:tcPr/>
                </a:tc>
                <a:tc>
                  <a:txBody>
                    <a:bodyPr/>
                    <a:lstStyle/>
                    <a:p>
                      <a:r>
                        <a:rPr lang="en-US" dirty="0"/>
                        <a:t>400 years</a:t>
                      </a:r>
                    </a:p>
                  </a:txBody>
                  <a:tcPr/>
                </a:tc>
                <a:extLst>
                  <a:ext uri="{0D108BD9-81ED-4DB2-BD59-A6C34878D82A}">
                    <a16:rowId xmlns:a16="http://schemas.microsoft.com/office/drawing/2014/main" val="10003"/>
                  </a:ext>
                </a:extLst>
              </a:tr>
              <a:tr h="370840">
                <a:tc>
                  <a:txBody>
                    <a:bodyPr/>
                    <a:lstStyle/>
                    <a:p>
                      <a:r>
                        <a:rPr lang="en-US" dirty="0"/>
                        <a:t>Homer </a:t>
                      </a:r>
                    </a:p>
                  </a:txBody>
                  <a:tcPr/>
                </a:tc>
                <a:tc>
                  <a:txBody>
                    <a:bodyPr/>
                    <a:lstStyle/>
                    <a:p>
                      <a:r>
                        <a:rPr lang="en-US" dirty="0"/>
                        <a:t>1757</a:t>
                      </a:r>
                    </a:p>
                  </a:txBody>
                  <a:tcPr/>
                </a:tc>
                <a:tc>
                  <a:txBody>
                    <a:bodyPr/>
                    <a:lstStyle/>
                    <a:p>
                      <a:r>
                        <a:rPr lang="en-US" dirty="0"/>
                        <a:t>400 years</a:t>
                      </a:r>
                    </a:p>
                  </a:txBody>
                  <a:tcPr/>
                </a:tc>
                <a:extLst>
                  <a:ext uri="{0D108BD9-81ED-4DB2-BD59-A6C34878D82A}">
                    <a16:rowId xmlns:a16="http://schemas.microsoft.com/office/drawing/2014/main" val="10004"/>
                  </a:ext>
                </a:extLst>
              </a:tr>
              <a:tr h="370840">
                <a:tc>
                  <a:txBody>
                    <a:bodyPr/>
                    <a:lstStyle/>
                    <a:p>
                      <a:r>
                        <a:rPr lang="en-US" dirty="0"/>
                        <a:t>New Testament</a:t>
                      </a:r>
                    </a:p>
                  </a:txBody>
                  <a:tcPr/>
                </a:tc>
                <a:tc>
                  <a:txBody>
                    <a:bodyPr/>
                    <a:lstStyle/>
                    <a:p>
                      <a:r>
                        <a:rPr lang="en-US" dirty="0"/>
                        <a:t>5,700</a:t>
                      </a:r>
                      <a:r>
                        <a:rPr lang="en-US" baseline="0" dirty="0"/>
                        <a:t> +</a:t>
                      </a:r>
                      <a:endParaRPr lang="en-US" dirty="0"/>
                    </a:p>
                  </a:txBody>
                  <a:tcPr/>
                </a:tc>
                <a:tc>
                  <a:txBody>
                    <a:bodyPr/>
                    <a:lstStyle/>
                    <a:p>
                      <a:r>
                        <a:rPr lang="en-US" dirty="0"/>
                        <a:t>&lt;50 years</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161717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C00000"/>
                </a:solidFill>
              </a:rPr>
              <a:t>Is What We Have Now Accurate?</a:t>
            </a:r>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497297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95600" y="4267200"/>
            <a:ext cx="6400800" cy="1253262"/>
          </a:xfrm>
        </p:spPr>
        <p:txBody>
          <a:bodyPr/>
          <a:lstStyle/>
          <a:p>
            <a:pPr algn="r"/>
            <a:r>
              <a:rPr lang="en-US" b="1" dirty="0"/>
              <a:t>Apologetics Research Society</a:t>
            </a:r>
          </a:p>
          <a:p>
            <a:pPr algn="r"/>
            <a:endParaRPr lang="en-US" b="1" dirty="0"/>
          </a:p>
        </p:txBody>
      </p:sp>
      <p:sp>
        <p:nvSpPr>
          <p:cNvPr id="2" name="Title 1"/>
          <p:cNvSpPr>
            <a:spLocks noGrp="1"/>
          </p:cNvSpPr>
          <p:nvPr>
            <p:ph type="ctrTitle"/>
          </p:nvPr>
        </p:nvSpPr>
        <p:spPr/>
        <p:txBody>
          <a:bodyPr/>
          <a:lstStyle/>
          <a:p>
            <a:r>
              <a:rPr lang="en-US" sz="3200" b="1" dirty="0"/>
              <a:t>The Bible</a:t>
            </a:r>
            <a:br>
              <a:rPr lang="en-US" sz="3200" b="1" dirty="0"/>
            </a:br>
            <a:r>
              <a:rPr lang="en-US" sz="3200" b="1" dirty="0"/>
              <a:t>Reliability, Inspiration and Inerrancy</a:t>
            </a:r>
          </a:p>
        </p:txBody>
      </p:sp>
    </p:spTree>
    <p:extLst>
      <p:ext uri="{BB962C8B-B14F-4D97-AF65-F5344CB8AC3E}">
        <p14:creationId xmlns:p14="http://schemas.microsoft.com/office/powerpoint/2010/main" val="3360543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sz="2800"/>
              <a:t>Apologetic Strategies:  John Oakes</a:t>
            </a:r>
          </a:p>
        </p:txBody>
      </p:sp>
      <p:sp>
        <p:nvSpPr>
          <p:cNvPr id="9219" name="Rectangle 3"/>
          <p:cNvSpPr>
            <a:spLocks noGrp="1" noChangeArrowheads="1"/>
          </p:cNvSpPr>
          <p:nvPr>
            <p:ph type="body" sz="half" idx="1"/>
          </p:nvPr>
        </p:nvSpPr>
        <p:spPr>
          <a:xfrm>
            <a:off x="1828800" y="1600200"/>
            <a:ext cx="4191000" cy="4419600"/>
          </a:xfrm>
        </p:spPr>
        <p:txBody>
          <a:bodyPr/>
          <a:lstStyle/>
          <a:p>
            <a:r>
              <a:rPr lang="en-US" sz="2400" b="1">
                <a:solidFill>
                  <a:srgbClr val="FFFF00"/>
                </a:solidFill>
              </a:rPr>
              <a:t>Defending the Faith</a:t>
            </a:r>
          </a:p>
          <a:p>
            <a:endParaRPr lang="en-US" sz="2400" b="1">
              <a:solidFill>
                <a:srgbClr val="FFFF00"/>
              </a:solidFill>
            </a:endParaRPr>
          </a:p>
          <a:p>
            <a:pPr lvl="1"/>
            <a:r>
              <a:rPr lang="en-US" sz="2000" b="1">
                <a:solidFill>
                  <a:srgbClr val="FFFF00"/>
                </a:solidFill>
              </a:rPr>
              <a:t>History and Archaeology</a:t>
            </a:r>
          </a:p>
          <a:p>
            <a:pPr lvl="1"/>
            <a:endParaRPr lang="en-US" sz="2000" b="1">
              <a:solidFill>
                <a:srgbClr val="FFFF00"/>
              </a:solidFill>
            </a:endParaRPr>
          </a:p>
          <a:p>
            <a:pPr lvl="1"/>
            <a:r>
              <a:rPr lang="en-US" sz="2000" b="1">
                <a:solidFill>
                  <a:srgbClr val="FFFF00"/>
                </a:solidFill>
              </a:rPr>
              <a:t>How We Got the Bible (including response to form criticism, etc.)</a:t>
            </a:r>
          </a:p>
          <a:p>
            <a:pPr lvl="1"/>
            <a:endParaRPr lang="en-US" sz="2000" b="1">
              <a:solidFill>
                <a:srgbClr val="FFFF00"/>
              </a:solidFill>
            </a:endParaRPr>
          </a:p>
          <a:p>
            <a:pPr lvl="1"/>
            <a:r>
              <a:rPr lang="en-US" sz="2000" b="1">
                <a:solidFill>
                  <a:srgbClr val="FFFF00"/>
                </a:solidFill>
              </a:rPr>
              <a:t>Science</a:t>
            </a:r>
          </a:p>
          <a:p>
            <a:pPr lvl="1"/>
            <a:endParaRPr lang="en-US" sz="2000" b="1">
              <a:solidFill>
                <a:srgbClr val="FFFF00"/>
              </a:solidFill>
            </a:endParaRPr>
          </a:p>
          <a:p>
            <a:pPr lvl="1"/>
            <a:r>
              <a:rPr lang="en-US" sz="2000" b="1">
                <a:solidFill>
                  <a:srgbClr val="FFFF00"/>
                </a:solidFill>
              </a:rPr>
              <a:t>Contradictions in the Bible</a:t>
            </a:r>
          </a:p>
        </p:txBody>
      </p:sp>
      <p:sp>
        <p:nvSpPr>
          <p:cNvPr id="9220" name="Rectangle 4"/>
          <p:cNvSpPr>
            <a:spLocks noGrp="1" noChangeArrowheads="1"/>
          </p:cNvSpPr>
          <p:nvPr>
            <p:ph type="body" sz="half" idx="2"/>
          </p:nvPr>
        </p:nvSpPr>
        <p:spPr/>
        <p:txBody>
          <a:bodyPr/>
          <a:lstStyle/>
          <a:p>
            <a:r>
              <a:rPr lang="en-US" sz="2400" b="1">
                <a:solidFill>
                  <a:srgbClr val="FFFF00"/>
                </a:solidFill>
              </a:rPr>
              <a:t>Creating Faith</a:t>
            </a:r>
          </a:p>
          <a:p>
            <a:endParaRPr lang="en-US" sz="2400" b="1">
              <a:solidFill>
                <a:srgbClr val="FFFF00"/>
              </a:solidFill>
            </a:endParaRPr>
          </a:p>
          <a:p>
            <a:pPr lvl="1"/>
            <a:r>
              <a:rPr lang="en-US" sz="2000" b="1">
                <a:solidFill>
                  <a:srgbClr val="FFFF00"/>
                </a:solidFill>
              </a:rPr>
              <a:t>World View</a:t>
            </a:r>
          </a:p>
          <a:p>
            <a:pPr lvl="1"/>
            <a:endParaRPr lang="en-US" sz="2000" b="1">
              <a:solidFill>
                <a:srgbClr val="FFFF00"/>
              </a:solidFill>
            </a:endParaRPr>
          </a:p>
          <a:p>
            <a:pPr lvl="1"/>
            <a:r>
              <a:rPr lang="en-US" sz="2000" b="1">
                <a:solidFill>
                  <a:srgbClr val="FFFF00"/>
                </a:solidFill>
              </a:rPr>
              <a:t>Prophecy</a:t>
            </a:r>
          </a:p>
          <a:p>
            <a:pPr lvl="1"/>
            <a:endParaRPr lang="en-US" sz="2000" b="1">
              <a:solidFill>
                <a:srgbClr val="FFFF00"/>
              </a:solidFill>
            </a:endParaRPr>
          </a:p>
          <a:p>
            <a:pPr lvl="1"/>
            <a:r>
              <a:rPr lang="en-US" sz="2000" b="1">
                <a:solidFill>
                  <a:srgbClr val="FFFF00"/>
                </a:solidFill>
              </a:rPr>
              <a:t>Miracles/Resurrection</a:t>
            </a:r>
          </a:p>
          <a:p>
            <a:pPr lvl="1"/>
            <a:endParaRPr lang="en-US" sz="2000" b="1">
              <a:solidFill>
                <a:srgbClr val="FFFF00"/>
              </a:solidFill>
            </a:endParaRPr>
          </a:p>
          <a:p>
            <a:pPr lvl="1"/>
            <a:r>
              <a:rPr lang="en-US" sz="2000" b="1">
                <a:solidFill>
                  <a:srgbClr val="FFFF00"/>
                </a:solidFill>
              </a:rPr>
              <a:t>Claims of Jesus</a:t>
            </a:r>
          </a:p>
        </p:txBody>
      </p:sp>
    </p:spTree>
    <p:extLst>
      <p:ext uri="{BB962C8B-B14F-4D97-AF65-F5344CB8AC3E}">
        <p14:creationId xmlns:p14="http://schemas.microsoft.com/office/powerpoint/2010/main" val="3662251771"/>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295400"/>
            <a:ext cx="8229600" cy="4800600"/>
          </a:xfrm>
        </p:spPr>
        <p:txBody>
          <a:bodyPr>
            <a:normAutofit fontScale="92500"/>
          </a:bodyPr>
          <a:lstStyle/>
          <a:p>
            <a:r>
              <a:rPr lang="en-US" sz="2400" dirty="0"/>
              <a:t>I.  General Introduction:  How to handle apologetic questions.</a:t>
            </a:r>
            <a:endParaRPr lang="en-US" sz="800" strike="sngStrike" dirty="0"/>
          </a:p>
          <a:p>
            <a:r>
              <a:rPr lang="en-US" sz="2400" dirty="0"/>
              <a:t>II.  New Testament Documents </a:t>
            </a:r>
          </a:p>
          <a:p>
            <a:r>
              <a:rPr lang="en-US" sz="2400" dirty="0"/>
              <a:t>III.  New Testament Canon</a:t>
            </a:r>
          </a:p>
          <a:p>
            <a:r>
              <a:rPr lang="en-US" sz="2400" dirty="0"/>
              <a:t>IV. Old Testament Documents and Canon</a:t>
            </a:r>
          </a:p>
          <a:p>
            <a:r>
              <a:rPr lang="en-US" sz="2400" dirty="0"/>
              <a:t>V. Contrast:  </a:t>
            </a:r>
            <a:r>
              <a:rPr lang="en-US" sz="2400" dirty="0" err="1"/>
              <a:t>Extrabiblical</a:t>
            </a:r>
            <a:r>
              <a:rPr lang="en-US" sz="2400" dirty="0"/>
              <a:t> documents</a:t>
            </a:r>
          </a:p>
          <a:p>
            <a:r>
              <a:rPr lang="en-US" sz="2400" dirty="0"/>
              <a:t>VI.  Contrast:  Scriptures of other religions.</a:t>
            </a:r>
          </a:p>
          <a:p>
            <a:r>
              <a:rPr lang="en-US" sz="2400" dirty="0"/>
              <a:t>VII. Definition and Defense of Biblical Inspiration.</a:t>
            </a:r>
          </a:p>
          <a:p>
            <a:r>
              <a:rPr lang="en-US" sz="2400" dirty="0"/>
              <a:t>VIII. Definition and Defense of Biblical Inerrancy.</a:t>
            </a:r>
          </a:p>
          <a:p>
            <a:r>
              <a:rPr lang="en-US" sz="2400" dirty="0"/>
              <a:t>IX. Supposed Bible Contradictions.</a:t>
            </a:r>
          </a:p>
          <a:p>
            <a:r>
              <a:rPr lang="en-US" sz="2400" dirty="0"/>
              <a:t>X.  Internal Evidence; Consistency, etc.</a:t>
            </a:r>
          </a:p>
          <a:p>
            <a:r>
              <a:rPr lang="en-US" sz="2400" dirty="0"/>
              <a:t>XI. The Bible: The Best Book of…. </a:t>
            </a:r>
          </a:p>
          <a:p>
            <a:endParaRPr lang="en-US" sz="2400" b="1" dirty="0"/>
          </a:p>
        </p:txBody>
      </p:sp>
      <p:sp>
        <p:nvSpPr>
          <p:cNvPr id="3" name="Title 2"/>
          <p:cNvSpPr>
            <a:spLocks noGrp="1"/>
          </p:cNvSpPr>
          <p:nvPr>
            <p:ph type="title"/>
          </p:nvPr>
        </p:nvSpPr>
        <p:spPr>
          <a:xfrm>
            <a:off x="1981200" y="152400"/>
            <a:ext cx="8229600" cy="914400"/>
          </a:xfrm>
        </p:spPr>
        <p:txBody>
          <a:bodyPr>
            <a:normAutofit/>
          </a:bodyPr>
          <a:lstStyle/>
          <a:p>
            <a:pPr algn="ctr"/>
            <a:r>
              <a:rPr lang="en-US" sz="3200" b="1" dirty="0"/>
              <a:t>Outline</a:t>
            </a:r>
          </a:p>
        </p:txBody>
      </p:sp>
    </p:spTree>
    <p:extLst>
      <p:ext uri="{BB962C8B-B14F-4D97-AF65-F5344CB8AC3E}">
        <p14:creationId xmlns:p14="http://schemas.microsoft.com/office/powerpoint/2010/main" val="230329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371600"/>
            <a:ext cx="8229600" cy="4724400"/>
          </a:xfrm>
        </p:spPr>
        <p:txBody>
          <a:bodyPr>
            <a:normAutofit fontScale="92500" lnSpcReduction="10000"/>
          </a:bodyPr>
          <a:lstStyle/>
          <a:p>
            <a:r>
              <a:rPr lang="en-US" sz="2400" dirty="0"/>
              <a:t>The gospels were written in the second century and are fabrications, designed to make Jesus into some sort of God,   with virtually no historical content at all.</a:t>
            </a:r>
          </a:p>
          <a:p>
            <a:r>
              <a:rPr lang="en-US" sz="2400" dirty="0"/>
              <a:t>2. There were dozens of gospels in existence in the second and third century.  There was no consensus about which of these “gospels” was the most reliable picture of Jesus.  In the 4</a:t>
            </a:r>
            <a:r>
              <a:rPr lang="en-US" sz="2400" baseline="30000" dirty="0"/>
              <a:t>th</a:t>
            </a:r>
            <a:r>
              <a:rPr lang="en-US" sz="2400" dirty="0"/>
              <a:t> century, Constantine became emperor, what is now the Orthodox position won out.  At this time, all the other gospels were suppressed, and the New Testament documents which remain were edited to fit Orthodox doctrine.</a:t>
            </a:r>
          </a:p>
          <a:p>
            <a:r>
              <a:rPr lang="en-US" sz="2400" dirty="0"/>
              <a:t>3. Bart </a:t>
            </a:r>
            <a:r>
              <a:rPr lang="en-US" sz="2400" dirty="0" err="1"/>
              <a:t>Ehrman</a:t>
            </a:r>
            <a:r>
              <a:rPr lang="en-US" sz="2400" dirty="0"/>
              <a:t>:  The Orthodox Corruption of Scripture.   The New Testament was a very fluid document until well into the fifth century, with copyists feeling free to edit the text in order   to make it fit their own theology.</a:t>
            </a:r>
          </a:p>
          <a:p>
            <a:endParaRPr lang="en-US" sz="2400" b="1" dirty="0"/>
          </a:p>
        </p:txBody>
      </p:sp>
      <p:sp>
        <p:nvSpPr>
          <p:cNvPr id="3" name="Title 2"/>
          <p:cNvSpPr>
            <a:spLocks noGrp="1"/>
          </p:cNvSpPr>
          <p:nvPr>
            <p:ph type="title"/>
          </p:nvPr>
        </p:nvSpPr>
        <p:spPr>
          <a:xfrm>
            <a:off x="1981200" y="152400"/>
            <a:ext cx="8229600" cy="914400"/>
          </a:xfrm>
        </p:spPr>
        <p:txBody>
          <a:bodyPr>
            <a:normAutofit/>
          </a:bodyPr>
          <a:lstStyle/>
          <a:p>
            <a:pPr algn="ctr"/>
            <a:r>
              <a:rPr lang="en-US" sz="3200" b="1" dirty="0"/>
              <a:t>Common Criticisms</a:t>
            </a:r>
          </a:p>
        </p:txBody>
      </p:sp>
    </p:spTree>
    <p:extLst>
      <p:ext uri="{BB962C8B-B14F-4D97-AF65-F5344CB8AC3E}">
        <p14:creationId xmlns:p14="http://schemas.microsoft.com/office/powerpoint/2010/main" val="28109051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553200" y="914400"/>
            <a:ext cx="3886200" cy="4724400"/>
          </a:xfrm>
        </p:spPr>
        <p:txBody>
          <a:bodyPr/>
          <a:lstStyle/>
          <a:p>
            <a:r>
              <a:rPr lang="en-US" sz="3600"/>
              <a:t>Judas: </a:t>
            </a:r>
            <a:br>
              <a:rPr lang="en-US" sz="3600"/>
            </a:br>
            <a:r>
              <a:rPr lang="en-US" sz="3600"/>
              <a:t> Another Gospel?</a:t>
            </a:r>
          </a:p>
        </p:txBody>
      </p:sp>
      <p:pic>
        <p:nvPicPr>
          <p:cNvPr id="2056" name="Picture 8" descr="imageWX104040617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46355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56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sz="2800"/>
              <a:t>Is it Genuine?</a:t>
            </a:r>
          </a:p>
        </p:txBody>
      </p:sp>
      <p:sp>
        <p:nvSpPr>
          <p:cNvPr id="3075" name="Rectangle 3"/>
          <p:cNvSpPr>
            <a:spLocks noGrp="1" noChangeArrowheads="1"/>
          </p:cNvSpPr>
          <p:nvPr>
            <p:ph type="body" sz="half" idx="1"/>
          </p:nvPr>
        </p:nvSpPr>
        <p:spPr>
          <a:xfrm>
            <a:off x="1752600" y="1600201"/>
            <a:ext cx="5486400" cy="4525963"/>
          </a:xfrm>
        </p:spPr>
        <p:txBody>
          <a:bodyPr/>
          <a:lstStyle/>
          <a:p>
            <a:r>
              <a:rPr lang="en-US" sz="1800"/>
              <a:t>Discovered in a subterranean chamber in Egypt in 1970’s.</a:t>
            </a:r>
          </a:p>
          <a:p>
            <a:endParaRPr lang="en-US" sz="1800"/>
          </a:p>
          <a:p>
            <a:r>
              <a:rPr lang="en-US" sz="1800"/>
              <a:t>Carbon-14 dating:  AD 220-340.</a:t>
            </a:r>
          </a:p>
          <a:p>
            <a:endParaRPr lang="en-US" sz="1800"/>
          </a:p>
          <a:p>
            <a:r>
              <a:rPr lang="en-US" sz="1800"/>
              <a:t>A Coptic manuscript on papyrus.</a:t>
            </a:r>
          </a:p>
          <a:p>
            <a:pPr>
              <a:buFontTx/>
              <a:buNone/>
            </a:pPr>
            <a:endParaRPr lang="en-US" sz="1800"/>
          </a:p>
          <a:p>
            <a:r>
              <a:rPr lang="en-US" sz="1800"/>
              <a:t>Quoted by Iranaeus </a:t>
            </a:r>
            <a:r>
              <a:rPr lang="en-US" sz="1800" i="1"/>
              <a:t>Against Heresies</a:t>
            </a:r>
            <a:r>
              <a:rPr lang="en-US" sz="1800"/>
              <a:t>  AD180.</a:t>
            </a:r>
          </a:p>
          <a:p>
            <a:endParaRPr lang="en-US" sz="1800"/>
          </a:p>
          <a:p>
            <a:r>
              <a:rPr lang="en-US" sz="1800"/>
              <a:t>Probably originated AD 150-170.</a:t>
            </a:r>
          </a:p>
          <a:p>
            <a:endParaRPr lang="en-US" sz="1800"/>
          </a:p>
          <a:p>
            <a:r>
              <a:rPr lang="en-US" sz="1800"/>
              <a:t>Bottom line, it is genuine! </a:t>
            </a:r>
          </a:p>
        </p:txBody>
      </p:sp>
      <p:pic>
        <p:nvPicPr>
          <p:cNvPr id="3077" name="Picture 5" descr="reg-1240099-77809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781800" y="4343401"/>
            <a:ext cx="3657600" cy="2422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60740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John 5:3-5</a:t>
            </a:r>
          </a:p>
        </p:txBody>
      </p:sp>
      <p:sp>
        <p:nvSpPr>
          <p:cNvPr id="5" name="Text Placeholder 4"/>
          <p:cNvSpPr>
            <a:spLocks noGrp="1"/>
          </p:cNvSpPr>
          <p:nvPr>
            <p:ph type="body" idx="1"/>
          </p:nvPr>
        </p:nvSpPr>
        <p:spPr/>
        <p:txBody>
          <a:bodyPr/>
          <a:lstStyle/>
          <a:p>
            <a:r>
              <a:rPr lang="en-US" dirty="0"/>
              <a:t>New King James Version</a:t>
            </a:r>
          </a:p>
        </p:txBody>
      </p:sp>
      <p:sp>
        <p:nvSpPr>
          <p:cNvPr id="6" name="Content Placeholder 5"/>
          <p:cNvSpPr>
            <a:spLocks noGrp="1"/>
          </p:cNvSpPr>
          <p:nvPr>
            <p:ph sz="half" idx="2"/>
          </p:nvPr>
        </p:nvSpPr>
        <p:spPr/>
        <p:txBody>
          <a:bodyPr>
            <a:normAutofit lnSpcReduction="10000"/>
          </a:bodyPr>
          <a:lstStyle/>
          <a:p>
            <a:r>
              <a:rPr lang="en-US" b="1" baseline="30000" dirty="0"/>
              <a:t>3 </a:t>
            </a:r>
            <a:r>
              <a:rPr lang="en-US" dirty="0"/>
              <a:t>In these lay a great multitude of sick people, blind, lame, paralyzed, waiting for the moving of the water. </a:t>
            </a:r>
            <a:r>
              <a:rPr lang="en-US" b="1" baseline="30000" dirty="0"/>
              <a:t>4 </a:t>
            </a:r>
            <a:r>
              <a:rPr lang="en-US" dirty="0"/>
              <a:t>For an angel went down at a certain time into the pool and stirred up the water; then whoever stepped in first, after the stirring of the water, was made well of whatever disease he had.</a:t>
            </a:r>
            <a:r>
              <a:rPr lang="en-US" b="1" baseline="30000" dirty="0"/>
              <a:t>[</a:t>
            </a:r>
            <a:r>
              <a:rPr lang="en-US" b="1" baseline="30000" dirty="0">
                <a:hlinkClick r:id="rId2" tooltip="See footnote a"/>
              </a:rPr>
              <a:t>a</a:t>
            </a:r>
            <a:r>
              <a:rPr lang="en-US" b="1" baseline="30000" dirty="0"/>
              <a:t>]</a:t>
            </a:r>
            <a:r>
              <a:rPr lang="en-US" dirty="0"/>
              <a:t> </a:t>
            </a:r>
            <a:r>
              <a:rPr lang="en-US" b="1" baseline="30000" dirty="0"/>
              <a:t>5 </a:t>
            </a:r>
            <a:r>
              <a:rPr lang="en-US" dirty="0"/>
              <a:t>Now a certain man was there who had an infirmity thirty-eight years.</a:t>
            </a:r>
          </a:p>
        </p:txBody>
      </p:sp>
      <p:sp>
        <p:nvSpPr>
          <p:cNvPr id="7" name="Text Placeholder 6"/>
          <p:cNvSpPr>
            <a:spLocks noGrp="1"/>
          </p:cNvSpPr>
          <p:nvPr>
            <p:ph type="body" sz="quarter" idx="3"/>
          </p:nvPr>
        </p:nvSpPr>
        <p:spPr/>
        <p:txBody>
          <a:bodyPr/>
          <a:lstStyle/>
          <a:p>
            <a:r>
              <a:rPr lang="en-US" dirty="0"/>
              <a:t>New International Version</a:t>
            </a:r>
          </a:p>
        </p:txBody>
      </p:sp>
      <p:sp>
        <p:nvSpPr>
          <p:cNvPr id="8" name="Content Placeholder 7"/>
          <p:cNvSpPr>
            <a:spLocks noGrp="1"/>
          </p:cNvSpPr>
          <p:nvPr>
            <p:ph sz="quarter" idx="4"/>
          </p:nvPr>
        </p:nvSpPr>
        <p:spPr/>
        <p:txBody>
          <a:bodyPr>
            <a:normAutofit lnSpcReduction="10000"/>
          </a:bodyPr>
          <a:lstStyle/>
          <a:p>
            <a:r>
              <a:rPr lang="en-US" b="1" baseline="30000" dirty="0"/>
              <a:t>3 </a:t>
            </a:r>
            <a:r>
              <a:rPr lang="en-US" dirty="0"/>
              <a:t>Here a great number of disabled people used to lie—the blind, the lame, the paralyzed. </a:t>
            </a:r>
            <a:r>
              <a:rPr lang="en-US" b="1" baseline="30000" dirty="0"/>
              <a:t>[4] [</a:t>
            </a:r>
            <a:r>
              <a:rPr lang="en-US" b="1" baseline="30000" dirty="0">
                <a:hlinkClick r:id="rId3" tooltip="See footnote a"/>
              </a:rPr>
              <a:t>a</a:t>
            </a:r>
            <a:r>
              <a:rPr lang="en-US" b="1" baseline="30000" dirty="0"/>
              <a:t>]</a:t>
            </a:r>
            <a:r>
              <a:rPr lang="en-US" dirty="0"/>
              <a:t> </a:t>
            </a:r>
            <a:r>
              <a:rPr lang="en-US" b="1" baseline="30000" dirty="0"/>
              <a:t>5 </a:t>
            </a:r>
            <a:r>
              <a:rPr lang="en-US" dirty="0"/>
              <a:t>One who was there had been an invalid for thirty-eight years.</a:t>
            </a:r>
          </a:p>
        </p:txBody>
      </p:sp>
    </p:spTree>
    <p:extLst>
      <p:ext uri="{BB962C8B-B14F-4D97-AF65-F5344CB8AC3E}">
        <p14:creationId xmlns:p14="http://schemas.microsoft.com/office/powerpoint/2010/main" val="30587529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rot="10800000" flipV="1">
            <a:off x="7770814" y="2513014"/>
            <a:ext cx="2898775" cy="3252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endParaRPr lang="en-US">
              <a:solidFill>
                <a:srgbClr val="000000"/>
              </a:solidFill>
              <a:latin typeface="Arial"/>
              <a:cs typeface="Arial"/>
            </a:endParaRPr>
          </a:p>
          <a:p>
            <a:pPr fontAlgn="base">
              <a:spcBef>
                <a:spcPct val="50000"/>
              </a:spcBef>
              <a:spcAft>
                <a:spcPct val="0"/>
              </a:spcAft>
            </a:pPr>
            <a:r>
              <a:rPr lang="en-US">
                <a:solidFill>
                  <a:srgbClr val="000000"/>
                </a:solidFill>
                <a:latin typeface="Arial"/>
                <a:cs typeface="Arial"/>
              </a:rPr>
              <a:t>Judas was Jesus’ closest apostle.</a:t>
            </a:r>
          </a:p>
          <a:p>
            <a:pPr fontAlgn="base">
              <a:spcBef>
                <a:spcPct val="50000"/>
              </a:spcBef>
              <a:spcAft>
                <a:spcPct val="0"/>
              </a:spcAft>
            </a:pPr>
            <a:endParaRPr lang="en-US">
              <a:solidFill>
                <a:srgbClr val="000000"/>
              </a:solidFill>
              <a:latin typeface="Arial"/>
              <a:cs typeface="Arial"/>
            </a:endParaRPr>
          </a:p>
          <a:p>
            <a:pPr fontAlgn="base">
              <a:spcBef>
                <a:spcPct val="50000"/>
              </a:spcBef>
              <a:spcAft>
                <a:spcPct val="0"/>
              </a:spcAft>
            </a:pPr>
            <a:r>
              <a:rPr lang="en-US">
                <a:solidFill>
                  <a:srgbClr val="000000"/>
                </a:solidFill>
                <a:latin typeface="Arial"/>
                <a:cs typeface="Arial"/>
              </a:rPr>
              <a:t>Jesus revealed secret, deeper knowledge of his purpose and ministry to Judas.  This Gospel reveals this deeper knowledge </a:t>
            </a:r>
            <a:r>
              <a:rPr lang="en-US" i="1">
                <a:solidFill>
                  <a:srgbClr val="000000"/>
                </a:solidFill>
                <a:latin typeface="Arial"/>
                <a:cs typeface="Arial"/>
              </a:rPr>
              <a:t>(gnosis).</a:t>
            </a:r>
          </a:p>
        </p:txBody>
      </p:sp>
      <p:pic>
        <p:nvPicPr>
          <p:cNvPr id="5125" name="Picture 5" descr="SAVE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2432051"/>
            <a:ext cx="5943600" cy="4060825"/>
          </a:xfrm>
          <a:prstGeom prst="rect">
            <a:avLst/>
          </a:prstGeom>
          <a:noFill/>
          <a:extLst>
            <a:ext uri="{909E8E84-426E-40DD-AFC4-6F175D3DCCD1}">
              <a14:hiddenFill xmlns:a14="http://schemas.microsoft.com/office/drawing/2010/main">
                <a:solidFill>
                  <a:srgbClr val="FFFFFF"/>
                </a:solidFill>
              </a14:hiddenFill>
            </a:ext>
          </a:extLst>
        </p:spPr>
      </p:pic>
      <p:sp>
        <p:nvSpPr>
          <p:cNvPr id="5126" name="Text Box 6"/>
          <p:cNvSpPr txBox="1">
            <a:spLocks noChangeArrowheads="1"/>
          </p:cNvSpPr>
          <p:nvPr/>
        </p:nvSpPr>
        <p:spPr bwMode="auto">
          <a:xfrm>
            <a:off x="1905000" y="457200"/>
            <a:ext cx="769620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solidFill>
                  <a:srgbClr val="000000"/>
                </a:solidFill>
                <a:latin typeface="Arial"/>
                <a:cs typeface="Arial"/>
              </a:rPr>
              <a:t>The Theme of the Gospel of Judas:</a:t>
            </a:r>
          </a:p>
          <a:p>
            <a:pPr fontAlgn="base">
              <a:spcBef>
                <a:spcPct val="50000"/>
              </a:spcBef>
              <a:spcAft>
                <a:spcPct val="0"/>
              </a:spcAft>
            </a:pPr>
            <a:endParaRPr lang="en-US">
              <a:solidFill>
                <a:srgbClr val="000000"/>
              </a:solidFill>
              <a:latin typeface="Arial"/>
              <a:cs typeface="Arial"/>
            </a:endParaRPr>
          </a:p>
          <a:p>
            <a:pPr fontAlgn="base">
              <a:spcBef>
                <a:spcPct val="50000"/>
              </a:spcBef>
              <a:spcAft>
                <a:spcPct val="0"/>
              </a:spcAft>
            </a:pPr>
            <a:r>
              <a:rPr lang="en-US">
                <a:solidFill>
                  <a:srgbClr val="000000"/>
                </a:solidFill>
                <a:latin typeface="Arial"/>
                <a:cs typeface="Arial"/>
              </a:rPr>
              <a:t>“The secret account of the revelation that Jesus spoke in conversation with Judas Iscariot.”</a:t>
            </a:r>
          </a:p>
        </p:txBody>
      </p:sp>
    </p:spTree>
    <p:extLst>
      <p:ext uri="{BB962C8B-B14F-4D97-AF65-F5344CB8AC3E}">
        <p14:creationId xmlns:p14="http://schemas.microsoft.com/office/powerpoint/2010/main" val="2691033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81200" y="152400"/>
            <a:ext cx="8229600" cy="685800"/>
          </a:xfrm>
        </p:spPr>
        <p:txBody>
          <a:bodyPr/>
          <a:lstStyle/>
          <a:p>
            <a:r>
              <a:rPr lang="en-US" sz="2800"/>
              <a:t>Content (cont.)</a:t>
            </a:r>
          </a:p>
        </p:txBody>
      </p:sp>
      <p:sp>
        <p:nvSpPr>
          <p:cNvPr id="15363" name="Rectangle 3"/>
          <p:cNvSpPr>
            <a:spLocks noGrp="1" noChangeArrowheads="1"/>
          </p:cNvSpPr>
          <p:nvPr>
            <p:ph type="body" idx="1"/>
          </p:nvPr>
        </p:nvSpPr>
        <p:spPr>
          <a:xfrm>
            <a:off x="1981200" y="1066801"/>
            <a:ext cx="8229600" cy="5059363"/>
          </a:xfrm>
        </p:spPr>
        <p:txBody>
          <a:bodyPr/>
          <a:lstStyle/>
          <a:p>
            <a:r>
              <a:rPr lang="en-US" sz="2000"/>
              <a:t>A bizarre Gnostic cosmology put into the mouth of Jesus</a:t>
            </a:r>
          </a:p>
          <a:p>
            <a:endParaRPr lang="en-US" sz="2000"/>
          </a:p>
          <a:p>
            <a:r>
              <a:rPr lang="en-US" sz="2000"/>
              <a:t>“Come, that I may teach you about [secrets] no person [has] seen…” (GJ, p. 47)</a:t>
            </a:r>
          </a:p>
          <a:p>
            <a:endParaRPr lang="en-US" sz="2000"/>
          </a:p>
          <a:p>
            <a:r>
              <a:rPr lang="en-US" sz="2000"/>
              <a:t>12 Aeons (gods?) (see on Gnosticism below).</a:t>
            </a:r>
          </a:p>
          <a:p>
            <a:endParaRPr lang="en-US" sz="2000"/>
          </a:p>
          <a:p>
            <a:r>
              <a:rPr lang="en-US" sz="2000"/>
              <a:t>72 heavens and 72 luminaries: six for each of the Aeons.</a:t>
            </a:r>
          </a:p>
          <a:p>
            <a:endParaRPr lang="en-US" sz="2000"/>
          </a:p>
          <a:p>
            <a:r>
              <a:rPr lang="en-US" sz="2000"/>
              <a:t>360 firmaments and 360 luminaries: five for each of the heavens.</a:t>
            </a:r>
          </a:p>
          <a:p>
            <a:endParaRPr lang="en-US" sz="2000"/>
          </a:p>
          <a:p>
            <a:r>
              <a:rPr lang="en-US" sz="2000"/>
              <a:t>Characters such as Nebro, Yaldabaoth, Saklas, Galila, Yobel, Adonaios, Seth.  “The first is Seth, who is called Christ” (GJ p. 52) Jesus is Seth, one of the five rulers of the underworld.</a:t>
            </a:r>
          </a:p>
        </p:txBody>
      </p:sp>
    </p:spTree>
    <p:extLst>
      <p:ext uri="{BB962C8B-B14F-4D97-AF65-F5344CB8AC3E}">
        <p14:creationId xmlns:p14="http://schemas.microsoft.com/office/powerpoint/2010/main" val="1387891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274638"/>
            <a:ext cx="8229600" cy="563562"/>
          </a:xfrm>
        </p:spPr>
        <p:txBody>
          <a:bodyPr/>
          <a:lstStyle/>
          <a:p>
            <a:r>
              <a:rPr lang="en-US" sz="2800"/>
              <a:t>Content (cont.)</a:t>
            </a:r>
          </a:p>
        </p:txBody>
      </p:sp>
      <p:sp>
        <p:nvSpPr>
          <p:cNvPr id="16387" name="Rectangle 3"/>
          <p:cNvSpPr>
            <a:spLocks noGrp="1" noChangeArrowheads="1"/>
          </p:cNvSpPr>
          <p:nvPr>
            <p:ph type="body" idx="1"/>
          </p:nvPr>
        </p:nvSpPr>
        <p:spPr>
          <a:xfrm>
            <a:off x="1981200" y="1066801"/>
            <a:ext cx="8229600" cy="5059363"/>
          </a:xfrm>
        </p:spPr>
        <p:txBody>
          <a:bodyPr/>
          <a:lstStyle/>
          <a:p>
            <a:r>
              <a:rPr lang="en-US" sz="2000"/>
              <a:t>The key like comes near the end:  “For you will sacrifice the man that clothes me.” (GJ p. 56)    Believe it or not, this makes sense (to a Gnostic)!</a:t>
            </a:r>
          </a:p>
        </p:txBody>
      </p:sp>
      <p:pic>
        <p:nvPicPr>
          <p:cNvPr id="16388" name="Picture 4" descr="SAVE0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1" y="2093914"/>
            <a:ext cx="7434263" cy="4764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0452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sz="3600"/>
              <a:t>What about the other “gospels?”</a:t>
            </a:r>
          </a:p>
        </p:txBody>
      </p:sp>
      <p:sp>
        <p:nvSpPr>
          <p:cNvPr id="78851" name="Rectangle 3"/>
          <p:cNvSpPr>
            <a:spLocks noGrp="1" noChangeArrowheads="1"/>
          </p:cNvSpPr>
          <p:nvPr>
            <p:ph type="body" idx="1"/>
          </p:nvPr>
        </p:nvSpPr>
        <p:spPr/>
        <p:txBody>
          <a:bodyPr/>
          <a:lstStyle/>
          <a:p>
            <a:r>
              <a:rPr lang="en-US" sz="2400"/>
              <a:t>There were several Gnostic “gospels,” such as the Gospel of Thomas, the Gospel of Phillip, and the gospel of Judas.</a:t>
            </a:r>
          </a:p>
          <a:p>
            <a:endParaRPr lang="en-US" sz="2400"/>
          </a:p>
          <a:p>
            <a:r>
              <a:rPr lang="en-US" sz="2400"/>
              <a:t>These books were written AD 150-250 and definitely were not written by the apostles.</a:t>
            </a:r>
          </a:p>
          <a:p>
            <a:endParaRPr lang="en-US" sz="2400"/>
          </a:p>
          <a:p>
            <a:r>
              <a:rPr lang="en-US" sz="2400"/>
              <a:t>Even the Gnostics such as Marcion did not include them in their canon of scripture, because everyone knew they did not have apostolic authority.</a:t>
            </a:r>
          </a:p>
        </p:txBody>
      </p:sp>
    </p:spTree>
    <p:extLst>
      <p:ext uri="{BB962C8B-B14F-4D97-AF65-F5344CB8AC3E}">
        <p14:creationId xmlns:p14="http://schemas.microsoft.com/office/powerpoint/2010/main" val="3212227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p:cNvSpPr>
            <a:spLocks noGrp="1" noChangeArrowheads="1"/>
          </p:cNvSpPr>
          <p:nvPr>
            <p:ph type="title"/>
          </p:nvPr>
        </p:nvSpPr>
        <p:spPr/>
        <p:txBody>
          <a:bodyPr/>
          <a:lstStyle/>
          <a:p>
            <a:r>
              <a:rPr lang="en-US" sz="2700"/>
              <a:t>The </a:t>
            </a:r>
            <a:r>
              <a:rPr lang="en-US" sz="2700" i="1"/>
              <a:t>fictional</a:t>
            </a:r>
            <a:r>
              <a:rPr lang="en-US" sz="2700"/>
              <a:t> conspiracy </a:t>
            </a:r>
            <a:br>
              <a:rPr lang="en-US" sz="2700"/>
            </a:br>
            <a:r>
              <a:rPr lang="en-US" sz="2700"/>
              <a:t>of the book</a:t>
            </a:r>
          </a:p>
        </p:txBody>
      </p:sp>
      <p:sp>
        <p:nvSpPr>
          <p:cNvPr id="13315" name="Rectangle 3"/>
          <p:cNvSpPr>
            <a:spLocks noGrp="1" noChangeArrowheads="1"/>
          </p:cNvSpPr>
          <p:nvPr>
            <p:ph type="body" sz="half" idx="2"/>
          </p:nvPr>
        </p:nvSpPr>
        <p:spPr>
          <a:xfrm>
            <a:off x="2362201" y="4286251"/>
            <a:ext cx="7693025" cy="1800225"/>
          </a:xfrm>
        </p:spPr>
        <p:txBody>
          <a:bodyPr/>
          <a:lstStyle/>
          <a:p>
            <a:pPr lvl="1">
              <a:buFont typeface="Courier New" pitchFamily="49" charset="0"/>
              <a:buChar char="o"/>
            </a:pPr>
            <a:r>
              <a:rPr lang="en-US" sz="2000" dirty="0"/>
              <a:t>Quote from </a:t>
            </a:r>
            <a:r>
              <a:rPr lang="en-US" sz="2000" i="1" dirty="0"/>
              <a:t>The Da Vinci Code</a:t>
            </a:r>
          </a:p>
          <a:p>
            <a:pPr lvl="1">
              <a:buFont typeface="Courier New" pitchFamily="49" charset="0"/>
              <a:buNone/>
            </a:pPr>
            <a:endParaRPr lang="en-US" sz="2000" i="1" dirty="0"/>
          </a:p>
          <a:p>
            <a:pPr lvl="2">
              <a:buFont typeface="Courier New" pitchFamily="49" charset="0"/>
              <a:buChar char="o"/>
            </a:pPr>
            <a:r>
              <a:rPr lang="en-US" sz="1800" dirty="0"/>
              <a:t>“…almost everything our fathers taught us about Christ is </a:t>
            </a:r>
            <a:r>
              <a:rPr lang="en-US" sz="1800" i="1" dirty="0"/>
              <a:t>false</a:t>
            </a:r>
            <a:r>
              <a:rPr lang="en-US" sz="1800" dirty="0"/>
              <a:t>.” (page 255, DVC)</a:t>
            </a:r>
          </a:p>
        </p:txBody>
      </p:sp>
      <p:pic>
        <p:nvPicPr>
          <p:cNvPr id="13316" name="Picture 4" descr="davinci_object[1]"/>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46600" y="2362201"/>
            <a:ext cx="3322638" cy="1800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62869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AutoShape 2"/>
          <p:cNvSpPr>
            <a:spLocks noGrp="1" noChangeArrowheads="1"/>
          </p:cNvSpPr>
          <p:nvPr>
            <p:ph type="title"/>
          </p:nvPr>
        </p:nvSpPr>
        <p:spPr/>
        <p:txBody>
          <a:bodyPr/>
          <a:lstStyle/>
          <a:p>
            <a:r>
              <a:rPr lang="en-US"/>
              <a:t>Excerpt from DVC</a:t>
            </a:r>
          </a:p>
        </p:txBody>
      </p:sp>
      <p:sp>
        <p:nvSpPr>
          <p:cNvPr id="84995" name="Rectangle 3"/>
          <p:cNvSpPr>
            <a:spLocks noGrp="1" noChangeArrowheads="1"/>
          </p:cNvSpPr>
          <p:nvPr>
            <p:ph type="body" idx="1"/>
          </p:nvPr>
        </p:nvSpPr>
        <p:spPr/>
        <p:txBody>
          <a:bodyPr/>
          <a:lstStyle/>
          <a:p>
            <a:pPr lvl="1"/>
            <a:r>
              <a:rPr lang="en-US"/>
              <a:t>“Constantine turned Jesus into a deity who existed beyond the scope of the human world, an entity whose power was unchallengeable. …It was all about power… the early Church literally stole Jesus from his original followers, hijacking His human message, shrouding it in an impenetrable cloak of divinity, and using it to expand their own power.” (page 253, DVC) </a:t>
            </a:r>
          </a:p>
        </p:txBody>
      </p:sp>
    </p:spTree>
    <p:extLst>
      <p:ext uri="{BB962C8B-B14F-4D97-AF65-F5344CB8AC3E}">
        <p14:creationId xmlns:p14="http://schemas.microsoft.com/office/powerpoint/2010/main" val="42333758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AutoShape 2"/>
          <p:cNvSpPr>
            <a:spLocks noGrp="1" noChangeArrowheads="1"/>
          </p:cNvSpPr>
          <p:nvPr>
            <p:ph type="title"/>
          </p:nvPr>
        </p:nvSpPr>
        <p:spPr/>
        <p:txBody>
          <a:bodyPr/>
          <a:lstStyle/>
          <a:p>
            <a:r>
              <a:rPr lang="en-US"/>
              <a:t>Excerpt from DVC</a:t>
            </a:r>
          </a:p>
        </p:txBody>
      </p:sp>
      <p:sp>
        <p:nvSpPr>
          <p:cNvPr id="86019" name="Rectangle 3"/>
          <p:cNvSpPr>
            <a:spLocks noGrp="1" noChangeArrowheads="1"/>
          </p:cNvSpPr>
          <p:nvPr>
            <p:ph type="body" idx="1"/>
          </p:nvPr>
        </p:nvSpPr>
        <p:spPr/>
        <p:txBody>
          <a:bodyPr/>
          <a:lstStyle/>
          <a:p>
            <a:pPr lvl="2"/>
            <a:r>
              <a:rPr lang="en-US"/>
              <a:t>(speaking of the Council of Nicaea, in 325 A.D.) “My dear,’ Teabing declared, ‘until that moment in history, Jesus was viewed by His followers as a mortal prophet… a great and powerful man, but a </a:t>
            </a:r>
            <a:r>
              <a:rPr lang="en-US" i="1"/>
              <a:t>man</a:t>
            </a:r>
            <a:r>
              <a:rPr lang="en-US"/>
              <a:t> nonetheless.  A mortal.” </a:t>
            </a:r>
          </a:p>
          <a:p>
            <a:pPr lvl="2"/>
            <a:r>
              <a:rPr lang="en-US"/>
              <a:t>“Not the Son of God?” </a:t>
            </a:r>
          </a:p>
          <a:p>
            <a:pPr lvl="2"/>
            <a:r>
              <a:rPr lang="en-US"/>
              <a:t>“Right,’ Teabing said, ‘Jesus’ establishment as ‘the Son of God’ was officially proposed and voted on by the Council of Nicaea. ‘…A relatively close vote at that.’  (page 253, DVC) </a:t>
            </a:r>
          </a:p>
        </p:txBody>
      </p:sp>
    </p:spTree>
    <p:extLst>
      <p:ext uri="{BB962C8B-B14F-4D97-AF65-F5344CB8AC3E}">
        <p14:creationId xmlns:p14="http://schemas.microsoft.com/office/powerpoint/2010/main" val="3654803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AutoShape 2"/>
          <p:cNvSpPr>
            <a:spLocks noGrp="1" noChangeArrowheads="1"/>
          </p:cNvSpPr>
          <p:nvPr>
            <p:ph type="title"/>
          </p:nvPr>
        </p:nvSpPr>
        <p:spPr/>
        <p:txBody>
          <a:bodyPr/>
          <a:lstStyle/>
          <a:p>
            <a:r>
              <a:rPr lang="en-US"/>
              <a:t>Excerpt from DVC</a:t>
            </a:r>
          </a:p>
        </p:txBody>
      </p:sp>
      <p:sp>
        <p:nvSpPr>
          <p:cNvPr id="102403" name="Rectangle 3"/>
          <p:cNvSpPr>
            <a:spLocks noGrp="1" noChangeArrowheads="1"/>
          </p:cNvSpPr>
          <p:nvPr>
            <p:ph type="body" idx="1"/>
          </p:nvPr>
        </p:nvSpPr>
        <p:spPr/>
        <p:txBody>
          <a:bodyPr/>
          <a:lstStyle/>
          <a:p>
            <a:r>
              <a:rPr lang="en-US"/>
              <a:t>“More than eighty gospels were considered for the New Testament, and yet only a relative few were chosen for inclusion – Matthew, Mark, Luke and John among them.” (page 251, DVC) </a:t>
            </a:r>
          </a:p>
        </p:txBody>
      </p:sp>
    </p:spTree>
    <p:extLst>
      <p:ext uri="{BB962C8B-B14F-4D97-AF65-F5344CB8AC3E}">
        <p14:creationId xmlns:p14="http://schemas.microsoft.com/office/powerpoint/2010/main" val="27595664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AutoShape 2"/>
          <p:cNvSpPr>
            <a:spLocks noGrp="1" noChangeArrowheads="1"/>
          </p:cNvSpPr>
          <p:nvPr>
            <p:ph type="title"/>
          </p:nvPr>
        </p:nvSpPr>
        <p:spPr/>
        <p:txBody>
          <a:bodyPr/>
          <a:lstStyle/>
          <a:p>
            <a:r>
              <a:rPr lang="en-US" sz="2800"/>
              <a:t>The Gnostic “Gospels”</a:t>
            </a:r>
          </a:p>
        </p:txBody>
      </p:sp>
      <p:sp>
        <p:nvSpPr>
          <p:cNvPr id="218115" name="Rectangle 3"/>
          <p:cNvSpPr>
            <a:spLocks noGrp="1" noChangeArrowheads="1"/>
          </p:cNvSpPr>
          <p:nvPr>
            <p:ph type="body" idx="1"/>
          </p:nvPr>
        </p:nvSpPr>
        <p:spPr>
          <a:xfrm>
            <a:off x="2362201" y="2362200"/>
            <a:ext cx="7693025" cy="4343400"/>
          </a:xfrm>
        </p:spPr>
        <p:txBody>
          <a:bodyPr/>
          <a:lstStyle/>
          <a:p>
            <a:r>
              <a:rPr lang="en-US" sz="2000" dirty="0"/>
              <a:t>The “Gospel” of Thomas.  Written about AD 150.  Definitely not written by Thomas.   A forgery.</a:t>
            </a:r>
          </a:p>
          <a:p>
            <a:endParaRPr lang="en-US" sz="2000" dirty="0"/>
          </a:p>
          <a:p>
            <a:pPr lvl="1"/>
            <a:r>
              <a:rPr lang="en-US" sz="1600" dirty="0"/>
              <a:t>1:22 They said to him, "Then shall we enter the kingdom as babies?" Jesus said to them, "When you make the two into one, and when you make the inner like the outer and the outer like the inner, and the upper like the lower, and when you make male and female into a single one, so that the male will not be male nor the female be female, when you make eyes in place of an eye, a hand in place of a hand, a foot in place of a foot, an image in place of an image, then you will enter [the kingdom].“</a:t>
            </a:r>
          </a:p>
          <a:p>
            <a:pPr lvl="1"/>
            <a:endParaRPr lang="en-US" sz="1600" dirty="0"/>
          </a:p>
          <a:p>
            <a:pPr lvl="1"/>
            <a:r>
              <a:rPr lang="en-US" sz="1600" b="1" dirty="0"/>
              <a:t>1:114  Simon Peter said to him, "Let Mary leave us, for women are not worthy of life.“  Jesus said, "I myself shall lead her in order to make her male, so that she too may become a living spirit resembling you males. For every woman who will make herself male will enter the kingdom of heaven. </a:t>
            </a:r>
          </a:p>
        </p:txBody>
      </p:sp>
    </p:spTree>
    <p:extLst>
      <p:ext uri="{BB962C8B-B14F-4D97-AF65-F5344CB8AC3E}">
        <p14:creationId xmlns:p14="http://schemas.microsoft.com/office/powerpoint/2010/main" val="33228062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133600"/>
            <a:ext cx="8229600" cy="3962400"/>
          </a:xfrm>
        </p:spPr>
        <p:txBody>
          <a:bodyPr/>
          <a:lstStyle/>
          <a:p>
            <a:pPr marL="514350" indent="-514350">
              <a:buAutoNum type="alphaUcPeriod"/>
            </a:pPr>
            <a:r>
              <a:rPr lang="en-US" b="1" dirty="0"/>
              <a:t>Definitions</a:t>
            </a:r>
          </a:p>
          <a:p>
            <a:pPr marL="514350" indent="-514350">
              <a:buAutoNum type="alphaUcPeriod"/>
            </a:pPr>
            <a:r>
              <a:rPr lang="en-US" b="1" dirty="0"/>
              <a:t>Manuscripts</a:t>
            </a:r>
          </a:p>
          <a:p>
            <a:pPr marL="514350" indent="-514350">
              <a:buAutoNum type="alphaUcPeriod"/>
            </a:pPr>
            <a:r>
              <a:rPr lang="en-US" b="1" dirty="0"/>
              <a:t>Church Father Quotes</a:t>
            </a:r>
          </a:p>
          <a:p>
            <a:pPr marL="514350" indent="-514350">
              <a:buAutoNum type="alphaUcPeriod"/>
            </a:pPr>
            <a:r>
              <a:rPr lang="en-US" b="1" dirty="0"/>
              <a:t>The Question of Greek Manuscript Errors</a:t>
            </a:r>
          </a:p>
        </p:txBody>
      </p:sp>
      <p:sp>
        <p:nvSpPr>
          <p:cNvPr id="3" name="Title 2"/>
          <p:cNvSpPr>
            <a:spLocks noGrp="1"/>
          </p:cNvSpPr>
          <p:nvPr>
            <p:ph type="title"/>
          </p:nvPr>
        </p:nvSpPr>
        <p:spPr/>
        <p:txBody>
          <a:bodyPr>
            <a:normAutofit/>
          </a:bodyPr>
          <a:lstStyle/>
          <a:p>
            <a:pPr algn="ctr"/>
            <a:r>
              <a:rPr lang="en-US" sz="3200" b="1" dirty="0"/>
              <a:t>II.  New Testament Manuscript Evidence</a:t>
            </a:r>
          </a:p>
        </p:txBody>
      </p:sp>
    </p:spTree>
    <p:extLst>
      <p:ext uri="{BB962C8B-B14F-4D97-AF65-F5344CB8AC3E}">
        <p14:creationId xmlns:p14="http://schemas.microsoft.com/office/powerpoint/2010/main" val="39240835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Thesis Statement</a:t>
            </a:r>
          </a:p>
        </p:txBody>
      </p:sp>
      <p:sp>
        <p:nvSpPr>
          <p:cNvPr id="3" name="Content Placeholder 2"/>
          <p:cNvSpPr>
            <a:spLocks noGrp="1"/>
          </p:cNvSpPr>
          <p:nvPr>
            <p:ph idx="1"/>
          </p:nvPr>
        </p:nvSpPr>
        <p:spPr/>
        <p:txBody>
          <a:bodyPr/>
          <a:lstStyle/>
          <a:p>
            <a:pPr marL="571500" indent="-457200">
              <a:buFont typeface="+mj-lt"/>
              <a:buAutoNum type="arabicPeriod"/>
            </a:pPr>
            <a:r>
              <a:rPr lang="en-US" dirty="0"/>
              <a:t>Of the 400,000 textual variants in the New Testament, 99% of them are completely inconsequential.</a:t>
            </a:r>
          </a:p>
          <a:p>
            <a:pPr marL="571500" indent="-457200">
              <a:buFont typeface="+mj-lt"/>
              <a:buAutoNum type="arabicPeriod"/>
            </a:pPr>
            <a:r>
              <a:rPr lang="en-US" dirty="0"/>
              <a:t>No Christian doctrine is effected by textual variants.</a:t>
            </a:r>
          </a:p>
          <a:p>
            <a:pPr marL="571500" indent="-457200">
              <a:buFont typeface="+mj-lt"/>
              <a:buAutoNum type="arabicPeriod"/>
            </a:pPr>
            <a:r>
              <a:rPr lang="en-US" dirty="0"/>
              <a:t>The New Testament was never under the control of a central authority.</a:t>
            </a:r>
          </a:p>
          <a:p>
            <a:pPr marL="571500" indent="-457200">
              <a:buFont typeface="+mj-lt"/>
              <a:buAutoNum type="arabicPeriod"/>
            </a:pPr>
            <a:r>
              <a:rPr lang="en-US" dirty="0"/>
              <a:t>Multiple lines of transmission have preserved the text.</a:t>
            </a:r>
          </a:p>
          <a:p>
            <a:pPr marL="571500" indent="-457200">
              <a:buFont typeface="+mj-lt"/>
              <a:buAutoNum type="arabicPeriod"/>
            </a:pPr>
            <a:r>
              <a:rPr lang="en-US" dirty="0"/>
              <a:t>The text of the New Testament is tenacious.</a:t>
            </a:r>
          </a:p>
          <a:p>
            <a:pPr marL="571500" indent="-457200">
              <a:buFont typeface="+mj-lt"/>
              <a:buAutoNum type="arabicPeriod"/>
            </a:pPr>
            <a:endParaRPr lang="en-US" dirty="0"/>
          </a:p>
        </p:txBody>
      </p:sp>
    </p:spTree>
    <p:extLst>
      <p:ext uri="{BB962C8B-B14F-4D97-AF65-F5344CB8AC3E}">
        <p14:creationId xmlns:p14="http://schemas.microsoft.com/office/powerpoint/2010/main" val="2671706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219200"/>
            <a:ext cx="8229600" cy="5257800"/>
          </a:xfrm>
        </p:spPr>
        <p:txBody>
          <a:bodyPr>
            <a:normAutofit fontScale="55000" lnSpcReduction="20000"/>
          </a:bodyPr>
          <a:lstStyle/>
          <a:p>
            <a:r>
              <a:rPr lang="en-US" sz="3300" b="1" dirty="0">
                <a:solidFill>
                  <a:srgbClr val="FFFF00"/>
                </a:solidFill>
              </a:rPr>
              <a:t>manuscript</a:t>
            </a:r>
            <a:r>
              <a:rPr lang="en-US" sz="3300" dirty="0"/>
              <a:t>  </a:t>
            </a:r>
          </a:p>
          <a:p>
            <a:r>
              <a:rPr lang="en-US" sz="3300" dirty="0"/>
              <a:t>Any ancient document which contains all or parts of either the New of the Old Testament.  The word literally means hand-written.  Manuscripts may be in the original language or they may be a translation from the original language.  </a:t>
            </a:r>
          </a:p>
          <a:p>
            <a:r>
              <a:rPr lang="en-US" sz="3300" b="1" dirty="0"/>
              <a:t> </a:t>
            </a:r>
            <a:endParaRPr lang="en-US" sz="3300" dirty="0"/>
          </a:p>
          <a:p>
            <a:r>
              <a:rPr lang="en-US" sz="3300" b="1" dirty="0">
                <a:solidFill>
                  <a:srgbClr val="FFFF00"/>
                </a:solidFill>
              </a:rPr>
              <a:t>canon</a:t>
            </a:r>
            <a:endParaRPr lang="en-US" sz="3300" dirty="0">
              <a:solidFill>
                <a:srgbClr val="FFFF00"/>
              </a:solidFill>
            </a:endParaRPr>
          </a:p>
          <a:p>
            <a:r>
              <a:rPr lang="en-US" sz="3300" dirty="0"/>
              <a:t>	The canon  (Greek: reed, or measuring stick) of either the New or the Old Testament is the officially accepted list of books to be included in the scriptures.  </a:t>
            </a:r>
          </a:p>
          <a:p>
            <a:r>
              <a:rPr lang="en-US" sz="3300" dirty="0"/>
              <a:t> </a:t>
            </a:r>
          </a:p>
          <a:p>
            <a:r>
              <a:rPr lang="en-US" sz="3300" b="1" dirty="0">
                <a:solidFill>
                  <a:srgbClr val="FFFF00"/>
                </a:solidFill>
              </a:rPr>
              <a:t>scroll</a:t>
            </a:r>
            <a:endParaRPr lang="en-US" sz="3300" dirty="0">
              <a:solidFill>
                <a:srgbClr val="FFFF00"/>
              </a:solidFill>
            </a:endParaRPr>
          </a:p>
          <a:p>
            <a:r>
              <a:rPr lang="en-US" sz="3300" dirty="0"/>
              <a:t>	A long piece of material, usually leather, which contains a number of pages of writing in rows, arranged in columns, designed to be rolled up and stored.  This was the principal form of manuscripts before the time of Christ (2 Timothy 4:13).</a:t>
            </a:r>
          </a:p>
          <a:p>
            <a:r>
              <a:rPr lang="en-US" sz="3300" dirty="0"/>
              <a:t> </a:t>
            </a:r>
          </a:p>
          <a:p>
            <a:r>
              <a:rPr lang="en-US" sz="3300" b="1" dirty="0">
                <a:solidFill>
                  <a:srgbClr val="FFFF00"/>
                </a:solidFill>
              </a:rPr>
              <a:t>codex</a:t>
            </a:r>
            <a:endParaRPr lang="en-US" sz="3300" dirty="0">
              <a:solidFill>
                <a:srgbClr val="FFFF00"/>
              </a:solidFill>
            </a:endParaRPr>
          </a:p>
          <a:p>
            <a:r>
              <a:rPr lang="en-US" sz="3300" dirty="0"/>
              <a:t>	A long piece of either leather or papyrus, folded up in a format basically like a modern book.  This was the most common form of manuscripts after about 200 AD. </a:t>
            </a:r>
          </a:p>
          <a:p>
            <a:endParaRPr lang="en-US" dirty="0"/>
          </a:p>
        </p:txBody>
      </p:sp>
      <p:sp>
        <p:nvSpPr>
          <p:cNvPr id="3" name="Title 2"/>
          <p:cNvSpPr>
            <a:spLocks noGrp="1"/>
          </p:cNvSpPr>
          <p:nvPr>
            <p:ph type="title"/>
          </p:nvPr>
        </p:nvSpPr>
        <p:spPr>
          <a:xfrm>
            <a:off x="1981200" y="152400"/>
            <a:ext cx="8229600" cy="838200"/>
          </a:xfrm>
        </p:spPr>
        <p:txBody>
          <a:bodyPr>
            <a:normAutofit/>
          </a:bodyPr>
          <a:lstStyle/>
          <a:p>
            <a:pPr algn="ctr"/>
            <a:r>
              <a:rPr lang="en-US" sz="2800" b="1" dirty="0"/>
              <a:t>Definitions</a:t>
            </a:r>
          </a:p>
        </p:txBody>
      </p:sp>
    </p:spTree>
    <p:extLst>
      <p:ext uri="{BB962C8B-B14F-4D97-AF65-F5344CB8AC3E}">
        <p14:creationId xmlns:p14="http://schemas.microsoft.com/office/powerpoint/2010/main" val="22387148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990600"/>
            <a:ext cx="8229600" cy="5562600"/>
          </a:xfrm>
        </p:spPr>
        <p:txBody>
          <a:bodyPr>
            <a:normAutofit fontScale="85000" lnSpcReduction="10000"/>
          </a:bodyPr>
          <a:lstStyle/>
          <a:p>
            <a:r>
              <a:rPr lang="en-US" sz="2000" b="1" dirty="0">
                <a:solidFill>
                  <a:srgbClr val="FFFF00"/>
                </a:solidFill>
              </a:rPr>
              <a:t>papyrus</a:t>
            </a:r>
            <a:endParaRPr lang="en-US" sz="2000" dirty="0">
              <a:solidFill>
                <a:srgbClr val="FFFF00"/>
              </a:solidFill>
            </a:endParaRPr>
          </a:p>
          <a:p>
            <a:r>
              <a:rPr lang="en-US" sz="2000" dirty="0"/>
              <a:t>	Papyrus is  found in the Nile delta.   Horizontal and vertical layers were glued together to create a light and easy-to-use writing substrate.  Unfortunately, papyrus is the least likely of the ancient writing materials to survive for long periods without disintegrating.  Commonly used in the first and second century.</a:t>
            </a:r>
          </a:p>
          <a:p>
            <a:r>
              <a:rPr lang="en-US" sz="2000" dirty="0"/>
              <a:t> </a:t>
            </a:r>
          </a:p>
          <a:p>
            <a:r>
              <a:rPr lang="en-US" sz="2000" b="1" dirty="0">
                <a:solidFill>
                  <a:srgbClr val="FFFF00"/>
                </a:solidFill>
              </a:rPr>
              <a:t>vellum, parchment</a:t>
            </a:r>
            <a:endParaRPr lang="en-US" sz="2000" dirty="0">
              <a:solidFill>
                <a:srgbClr val="FFFF00"/>
              </a:solidFill>
            </a:endParaRPr>
          </a:p>
          <a:p>
            <a:r>
              <a:rPr lang="en-US" sz="2000" dirty="0"/>
              <a:t>	Parchments are specially prepared sheep of goat skins used as writing materials.  Vellum was made of calf or antelope skins.  When papyrus became scarce in the early centuries AD, vellum became the chief material for creating manuscripts.</a:t>
            </a:r>
          </a:p>
          <a:p>
            <a:r>
              <a:rPr lang="en-US" sz="2000" dirty="0"/>
              <a:t> </a:t>
            </a:r>
          </a:p>
          <a:p>
            <a:r>
              <a:rPr lang="en-US" sz="2000" b="1" dirty="0">
                <a:solidFill>
                  <a:srgbClr val="FFFF00"/>
                </a:solidFill>
              </a:rPr>
              <a:t>uncial</a:t>
            </a:r>
            <a:endParaRPr lang="en-US" sz="2000" dirty="0">
              <a:solidFill>
                <a:srgbClr val="FFFF00"/>
              </a:solidFill>
            </a:endParaRPr>
          </a:p>
          <a:p>
            <a:r>
              <a:rPr lang="en-US" sz="2000" dirty="0"/>
              <a:t>	These are manuscripts which are written using all capital letters.  The oldest Greek manuscripts are uncials.</a:t>
            </a:r>
          </a:p>
          <a:p>
            <a:r>
              <a:rPr lang="en-US" sz="2000" dirty="0"/>
              <a:t> </a:t>
            </a:r>
          </a:p>
          <a:p>
            <a:r>
              <a:rPr lang="en-US" sz="2000" b="1" dirty="0">
                <a:solidFill>
                  <a:srgbClr val="FFFF00"/>
                </a:solidFill>
              </a:rPr>
              <a:t>Cursive/miniscule</a:t>
            </a:r>
            <a:endParaRPr lang="en-US" sz="2000" dirty="0">
              <a:solidFill>
                <a:srgbClr val="FFFF00"/>
              </a:solidFill>
            </a:endParaRPr>
          </a:p>
          <a:p>
            <a:r>
              <a:rPr lang="en-US" sz="2000" dirty="0"/>
              <a:t>	These are manuscripts which use both capital and small letters, similar to a modern style of writing.  The later manuscripts—after about AD 800—are usually cursives.</a:t>
            </a:r>
          </a:p>
          <a:p>
            <a:endParaRPr lang="en-US" sz="2000" b="1" dirty="0"/>
          </a:p>
        </p:txBody>
      </p:sp>
      <p:sp>
        <p:nvSpPr>
          <p:cNvPr id="3" name="Title 2"/>
          <p:cNvSpPr>
            <a:spLocks noGrp="1"/>
          </p:cNvSpPr>
          <p:nvPr>
            <p:ph type="title"/>
          </p:nvPr>
        </p:nvSpPr>
        <p:spPr>
          <a:xfrm>
            <a:off x="1981200" y="152400"/>
            <a:ext cx="8229600" cy="762000"/>
          </a:xfrm>
        </p:spPr>
        <p:txBody>
          <a:bodyPr>
            <a:normAutofit/>
          </a:bodyPr>
          <a:lstStyle/>
          <a:p>
            <a:pPr algn="ctr"/>
            <a:r>
              <a:rPr lang="en-US" sz="3200" b="1" dirty="0"/>
              <a:t>Definitions (cont.)</a:t>
            </a:r>
          </a:p>
        </p:txBody>
      </p:sp>
    </p:spTree>
    <p:extLst>
      <p:ext uri="{BB962C8B-B14F-4D97-AF65-F5344CB8AC3E}">
        <p14:creationId xmlns:p14="http://schemas.microsoft.com/office/powerpoint/2010/main" val="10046379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1.bp.blogspot.com/_I6Q-KiSwrKY/TEodLXmjb1I/AAAAAAAABt8/yQy_5O5N87o/s400/Greek_manuscript_uncial_4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7900" y="1600200"/>
            <a:ext cx="2619375"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bibledifferences.com/wp-content/uploads/2011/05/ms157small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819401"/>
            <a:ext cx="4229100" cy="2562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57400" y="4667767"/>
            <a:ext cx="3200400" cy="461665"/>
          </a:xfrm>
          <a:prstGeom prst="rect">
            <a:avLst/>
          </a:prstGeom>
          <a:noFill/>
        </p:spPr>
        <p:txBody>
          <a:bodyPr wrap="square" rtlCol="0">
            <a:spAutoFit/>
          </a:bodyPr>
          <a:lstStyle/>
          <a:p>
            <a:r>
              <a:rPr lang="en-US" sz="2400" dirty="0">
                <a:solidFill>
                  <a:srgbClr val="FFFF00"/>
                </a:solidFill>
                <a:latin typeface="Constantia"/>
              </a:rPr>
              <a:t>An Uncial Manuscript</a:t>
            </a:r>
          </a:p>
        </p:txBody>
      </p:sp>
      <p:sp>
        <p:nvSpPr>
          <p:cNvPr id="3" name="TextBox 2"/>
          <p:cNvSpPr txBox="1"/>
          <p:nvPr/>
        </p:nvSpPr>
        <p:spPr>
          <a:xfrm>
            <a:off x="6477000" y="2057401"/>
            <a:ext cx="3733800" cy="461665"/>
          </a:xfrm>
          <a:prstGeom prst="rect">
            <a:avLst/>
          </a:prstGeom>
          <a:noFill/>
        </p:spPr>
        <p:txBody>
          <a:bodyPr wrap="square" rtlCol="0">
            <a:spAutoFit/>
          </a:bodyPr>
          <a:lstStyle/>
          <a:p>
            <a:r>
              <a:rPr lang="en-US" sz="2400" dirty="0">
                <a:solidFill>
                  <a:srgbClr val="FFFF00"/>
                </a:solidFill>
                <a:latin typeface="Constantia"/>
              </a:rPr>
              <a:t>A Miniscule Manuscript</a:t>
            </a:r>
          </a:p>
        </p:txBody>
      </p:sp>
    </p:spTree>
    <p:extLst>
      <p:ext uri="{BB962C8B-B14F-4D97-AF65-F5344CB8AC3E}">
        <p14:creationId xmlns:p14="http://schemas.microsoft.com/office/powerpoint/2010/main" val="5481475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www.antiques.com/vendor_item_images/ori__363369802_1062845_Papyrus_Manuscript_-_CK.06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905000"/>
            <a:ext cx="2760345" cy="438150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http://laurabuffa.files.wordpress.com/2011/03/codex_sinaiticus_open_full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609600"/>
            <a:ext cx="5067300" cy="2971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24600" y="3917435"/>
            <a:ext cx="3162300" cy="461665"/>
          </a:xfrm>
          <a:prstGeom prst="rect">
            <a:avLst/>
          </a:prstGeom>
          <a:noFill/>
        </p:spPr>
        <p:txBody>
          <a:bodyPr wrap="square" rtlCol="0">
            <a:spAutoFit/>
          </a:bodyPr>
          <a:lstStyle/>
          <a:p>
            <a:r>
              <a:rPr lang="en-US" sz="2400" b="1" dirty="0">
                <a:solidFill>
                  <a:srgbClr val="FFFF00"/>
                </a:solidFill>
                <a:latin typeface="Constantia"/>
              </a:rPr>
              <a:t>A vellum codex</a:t>
            </a:r>
          </a:p>
        </p:txBody>
      </p:sp>
      <p:sp>
        <p:nvSpPr>
          <p:cNvPr id="4" name="TextBox 3"/>
          <p:cNvSpPr txBox="1"/>
          <p:nvPr/>
        </p:nvSpPr>
        <p:spPr>
          <a:xfrm>
            <a:off x="1905000" y="990601"/>
            <a:ext cx="3048000" cy="830997"/>
          </a:xfrm>
          <a:prstGeom prst="rect">
            <a:avLst/>
          </a:prstGeom>
          <a:noFill/>
        </p:spPr>
        <p:txBody>
          <a:bodyPr wrap="square" rtlCol="0">
            <a:spAutoFit/>
          </a:bodyPr>
          <a:lstStyle/>
          <a:p>
            <a:r>
              <a:rPr lang="en-US" sz="2400" b="1" dirty="0">
                <a:solidFill>
                  <a:srgbClr val="FFFF00"/>
                </a:solidFill>
                <a:latin typeface="Constantia"/>
              </a:rPr>
              <a:t>A papyrus manuscript</a:t>
            </a:r>
          </a:p>
        </p:txBody>
      </p:sp>
    </p:spTree>
    <p:extLst>
      <p:ext uri="{BB962C8B-B14F-4D97-AF65-F5344CB8AC3E}">
        <p14:creationId xmlns:p14="http://schemas.microsoft.com/office/powerpoint/2010/main" val="32901482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5" name="Rectangle 5"/>
          <p:cNvSpPr>
            <a:spLocks noChangeArrowheads="1"/>
          </p:cNvSpPr>
          <p:nvPr/>
        </p:nvSpPr>
        <p:spPr bwMode="auto">
          <a:xfrm>
            <a:off x="6003925" y="3048000"/>
            <a:ext cx="184150" cy="7620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4400">
              <a:solidFill>
                <a:srgbClr val="FEFAC9"/>
              </a:solidFill>
              <a:latin typeface="Times New Roman" pitchFamily="18" charset="0"/>
            </a:endParaRPr>
          </a:p>
        </p:txBody>
      </p:sp>
      <p:sp>
        <p:nvSpPr>
          <p:cNvPr id="35846" name="Rectangle 6"/>
          <p:cNvSpPr>
            <a:spLocks noChangeArrowheads="1"/>
          </p:cNvSpPr>
          <p:nvPr/>
        </p:nvSpPr>
        <p:spPr bwMode="auto">
          <a:xfrm>
            <a:off x="1527175" y="-1317625"/>
            <a:ext cx="9144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a:solidFill>
                  <a:prstClr val="white"/>
                </a:solidFill>
                <a:latin typeface="Times New Roman" pitchFamily="18" charset="0"/>
                <a:cs typeface="Times New Roman" pitchFamily="18" charset="0"/>
              </a:rPr>
              <a:t> </a:t>
            </a:r>
          </a:p>
          <a:p>
            <a:pPr eaLnBrk="0" hangingPunct="0"/>
            <a:endParaRPr lang="en-US" sz="2400">
              <a:solidFill>
                <a:prstClr val="white"/>
              </a:solidFill>
              <a:latin typeface="Times New Roman" pitchFamily="18" charset="0"/>
            </a:endParaRPr>
          </a:p>
        </p:txBody>
      </p:sp>
      <p:grpSp>
        <p:nvGrpSpPr>
          <p:cNvPr id="35847" name="Group 7"/>
          <p:cNvGrpSpPr>
            <a:grpSpLocks/>
          </p:cNvGrpSpPr>
          <p:nvPr/>
        </p:nvGrpSpPr>
        <p:grpSpPr bwMode="auto">
          <a:xfrm>
            <a:off x="1905000" y="838200"/>
            <a:ext cx="8459788" cy="5715000"/>
            <a:chOff x="-3" y="400"/>
            <a:chExt cx="3128" cy="4948"/>
          </a:xfrm>
        </p:grpSpPr>
        <p:grpSp>
          <p:nvGrpSpPr>
            <p:cNvPr id="35848" name="Group 8"/>
            <p:cNvGrpSpPr>
              <a:grpSpLocks/>
            </p:cNvGrpSpPr>
            <p:nvPr/>
          </p:nvGrpSpPr>
          <p:grpSpPr bwMode="auto">
            <a:xfrm>
              <a:off x="0" y="403"/>
              <a:ext cx="3122" cy="4942"/>
              <a:chOff x="0" y="403"/>
              <a:chExt cx="3122" cy="4942"/>
            </a:xfrm>
          </p:grpSpPr>
          <p:grpSp>
            <p:nvGrpSpPr>
              <p:cNvPr id="35849" name="Group 9"/>
              <p:cNvGrpSpPr>
                <a:grpSpLocks/>
              </p:cNvGrpSpPr>
              <p:nvPr/>
            </p:nvGrpSpPr>
            <p:grpSpPr bwMode="auto">
              <a:xfrm>
                <a:off x="0" y="403"/>
                <a:ext cx="756" cy="394"/>
                <a:chOff x="0" y="403"/>
                <a:chExt cx="756" cy="394"/>
              </a:xfrm>
            </p:grpSpPr>
            <p:sp>
              <p:nvSpPr>
                <p:cNvPr id="35850" name="Rectangle 10"/>
                <p:cNvSpPr>
                  <a:spLocks noChangeArrowheads="1"/>
                </p:cNvSpPr>
                <p:nvPr/>
              </p:nvSpPr>
              <p:spPr bwMode="auto">
                <a:xfrm>
                  <a:off x="43" y="403"/>
                  <a:ext cx="670"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en-US" sz="2000" b="1">
                      <a:solidFill>
                        <a:prstClr val="white"/>
                      </a:solidFill>
                      <a:latin typeface="Times New Roman" pitchFamily="18" charset="0"/>
                    </a:rPr>
                    <a:t>Author</a:t>
                  </a:r>
                </a:p>
                <a:p>
                  <a:pPr algn="ctr" eaLnBrk="0" hangingPunct="0"/>
                  <a:endParaRPr lang="en-US" sz="2000">
                    <a:solidFill>
                      <a:prstClr val="white"/>
                    </a:solidFill>
                    <a:latin typeface="Times New Roman" pitchFamily="18" charset="0"/>
                  </a:endParaRPr>
                </a:p>
              </p:txBody>
            </p:sp>
            <p:sp>
              <p:nvSpPr>
                <p:cNvPr id="35851" name="Rectangle 11"/>
                <p:cNvSpPr>
                  <a:spLocks noChangeArrowheads="1"/>
                </p:cNvSpPr>
                <p:nvPr/>
              </p:nvSpPr>
              <p:spPr bwMode="auto">
                <a:xfrm>
                  <a:off x="0" y="403"/>
                  <a:ext cx="756"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852" name="Group 12"/>
              <p:cNvGrpSpPr>
                <a:grpSpLocks/>
              </p:cNvGrpSpPr>
              <p:nvPr/>
            </p:nvGrpSpPr>
            <p:grpSpPr bwMode="auto">
              <a:xfrm>
                <a:off x="756" y="403"/>
                <a:ext cx="599" cy="394"/>
                <a:chOff x="756" y="403"/>
                <a:chExt cx="599" cy="394"/>
              </a:xfrm>
            </p:grpSpPr>
            <p:sp>
              <p:nvSpPr>
                <p:cNvPr id="35853" name="Rectangle 13"/>
                <p:cNvSpPr>
                  <a:spLocks noChangeArrowheads="1"/>
                </p:cNvSpPr>
                <p:nvPr/>
              </p:nvSpPr>
              <p:spPr bwMode="auto">
                <a:xfrm>
                  <a:off x="799" y="403"/>
                  <a:ext cx="513"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en-US" sz="2000" b="1">
                      <a:solidFill>
                        <a:prstClr val="white"/>
                      </a:solidFill>
                      <a:latin typeface="Times New Roman" pitchFamily="18" charset="0"/>
                    </a:rPr>
                    <a:t>Date</a:t>
                  </a:r>
                </a:p>
                <a:p>
                  <a:pPr algn="ctr" eaLnBrk="0" hangingPunct="0"/>
                  <a:endParaRPr lang="en-US" sz="2000">
                    <a:solidFill>
                      <a:prstClr val="white"/>
                    </a:solidFill>
                    <a:latin typeface="Times New Roman" pitchFamily="18" charset="0"/>
                  </a:endParaRPr>
                </a:p>
              </p:txBody>
            </p:sp>
            <p:sp>
              <p:nvSpPr>
                <p:cNvPr id="35854" name="Rectangle 14"/>
                <p:cNvSpPr>
                  <a:spLocks noChangeArrowheads="1"/>
                </p:cNvSpPr>
                <p:nvPr/>
              </p:nvSpPr>
              <p:spPr bwMode="auto">
                <a:xfrm>
                  <a:off x="756" y="403"/>
                  <a:ext cx="599"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855" name="Group 15"/>
              <p:cNvGrpSpPr>
                <a:grpSpLocks/>
              </p:cNvGrpSpPr>
              <p:nvPr/>
            </p:nvGrpSpPr>
            <p:grpSpPr bwMode="auto">
              <a:xfrm>
                <a:off x="1355" y="403"/>
                <a:ext cx="690" cy="394"/>
                <a:chOff x="1355" y="403"/>
                <a:chExt cx="690" cy="394"/>
              </a:xfrm>
            </p:grpSpPr>
            <p:sp>
              <p:nvSpPr>
                <p:cNvPr id="35856" name="Rectangle 16"/>
                <p:cNvSpPr>
                  <a:spLocks noChangeArrowheads="1"/>
                </p:cNvSpPr>
                <p:nvPr/>
              </p:nvSpPr>
              <p:spPr bwMode="auto">
                <a:xfrm>
                  <a:off x="1398" y="403"/>
                  <a:ext cx="604"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b="1">
                      <a:solidFill>
                        <a:prstClr val="white"/>
                      </a:solidFill>
                      <a:latin typeface="Times New Roman" pitchFamily="18" charset="0"/>
                      <a:cs typeface="Times New Roman" pitchFamily="18" charset="0"/>
                    </a:rPr>
                    <a:t>Oldest Copy</a:t>
                  </a:r>
                </a:p>
                <a:p>
                  <a:pPr algn="ctr" eaLnBrk="0" hangingPunct="0"/>
                  <a:endParaRPr lang="en-US" sz="2000">
                    <a:solidFill>
                      <a:prstClr val="white"/>
                    </a:solidFill>
                    <a:latin typeface="Times New Roman" pitchFamily="18" charset="0"/>
                  </a:endParaRPr>
                </a:p>
              </p:txBody>
            </p:sp>
            <p:sp>
              <p:nvSpPr>
                <p:cNvPr id="35857" name="Rectangle 17"/>
                <p:cNvSpPr>
                  <a:spLocks noChangeArrowheads="1"/>
                </p:cNvSpPr>
                <p:nvPr/>
              </p:nvSpPr>
              <p:spPr bwMode="auto">
                <a:xfrm>
                  <a:off x="1355" y="403"/>
                  <a:ext cx="690"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858" name="Group 18"/>
              <p:cNvGrpSpPr>
                <a:grpSpLocks/>
              </p:cNvGrpSpPr>
              <p:nvPr/>
            </p:nvGrpSpPr>
            <p:grpSpPr bwMode="auto">
              <a:xfrm>
                <a:off x="2045" y="403"/>
                <a:ext cx="607" cy="394"/>
                <a:chOff x="2045" y="403"/>
                <a:chExt cx="607" cy="394"/>
              </a:xfrm>
            </p:grpSpPr>
            <p:sp>
              <p:nvSpPr>
                <p:cNvPr id="35859" name="Rectangle 19"/>
                <p:cNvSpPr>
                  <a:spLocks noChangeArrowheads="1"/>
                </p:cNvSpPr>
                <p:nvPr/>
              </p:nvSpPr>
              <p:spPr bwMode="auto">
                <a:xfrm>
                  <a:off x="2088" y="403"/>
                  <a:ext cx="521"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en-US" sz="2000" b="1">
                      <a:solidFill>
                        <a:prstClr val="white"/>
                      </a:solidFill>
                      <a:latin typeface="Times New Roman" pitchFamily="18" charset="0"/>
                    </a:rPr>
                    <a:t>Interval</a:t>
                  </a:r>
                </a:p>
                <a:p>
                  <a:pPr algn="ctr" eaLnBrk="0" hangingPunct="0"/>
                  <a:endParaRPr lang="en-US" sz="2000">
                    <a:solidFill>
                      <a:prstClr val="white"/>
                    </a:solidFill>
                    <a:latin typeface="Times New Roman" pitchFamily="18" charset="0"/>
                  </a:endParaRPr>
                </a:p>
              </p:txBody>
            </p:sp>
            <p:sp>
              <p:nvSpPr>
                <p:cNvPr id="35860" name="Rectangle 20"/>
                <p:cNvSpPr>
                  <a:spLocks noChangeArrowheads="1"/>
                </p:cNvSpPr>
                <p:nvPr/>
              </p:nvSpPr>
              <p:spPr bwMode="auto">
                <a:xfrm>
                  <a:off x="2045" y="403"/>
                  <a:ext cx="607"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861" name="Group 21"/>
              <p:cNvGrpSpPr>
                <a:grpSpLocks/>
              </p:cNvGrpSpPr>
              <p:nvPr/>
            </p:nvGrpSpPr>
            <p:grpSpPr bwMode="auto">
              <a:xfrm>
                <a:off x="2652" y="403"/>
                <a:ext cx="470" cy="394"/>
                <a:chOff x="2652" y="403"/>
                <a:chExt cx="470" cy="394"/>
              </a:xfrm>
            </p:grpSpPr>
            <p:sp>
              <p:nvSpPr>
                <p:cNvPr id="35862" name="Rectangle 22"/>
                <p:cNvSpPr>
                  <a:spLocks noChangeArrowheads="1"/>
                </p:cNvSpPr>
                <p:nvPr/>
              </p:nvSpPr>
              <p:spPr bwMode="auto">
                <a:xfrm>
                  <a:off x="2695" y="403"/>
                  <a:ext cx="384" cy="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a:r>
                    <a:rPr lang="en-US" sz="2000" b="1">
                      <a:solidFill>
                        <a:prstClr val="white"/>
                      </a:solidFill>
                      <a:latin typeface="Times New Roman" pitchFamily="18" charset="0"/>
                    </a:rPr>
                    <a:t>Copies</a:t>
                  </a:r>
                </a:p>
                <a:p>
                  <a:pPr algn="ctr" eaLnBrk="0" hangingPunct="0"/>
                  <a:endParaRPr lang="en-US" sz="2000">
                    <a:solidFill>
                      <a:prstClr val="white"/>
                    </a:solidFill>
                    <a:latin typeface="Times New Roman" pitchFamily="18" charset="0"/>
                  </a:endParaRPr>
                </a:p>
              </p:txBody>
            </p:sp>
            <p:sp>
              <p:nvSpPr>
                <p:cNvPr id="35863" name="Rectangle 23"/>
                <p:cNvSpPr>
                  <a:spLocks noChangeArrowheads="1"/>
                </p:cNvSpPr>
                <p:nvPr/>
              </p:nvSpPr>
              <p:spPr bwMode="auto">
                <a:xfrm>
                  <a:off x="2652" y="403"/>
                  <a:ext cx="470" cy="394"/>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864" name="Group 24"/>
              <p:cNvGrpSpPr>
                <a:grpSpLocks/>
              </p:cNvGrpSpPr>
              <p:nvPr/>
            </p:nvGrpSpPr>
            <p:grpSpPr bwMode="auto">
              <a:xfrm>
                <a:off x="0" y="797"/>
                <a:ext cx="756" cy="403"/>
                <a:chOff x="0" y="797"/>
                <a:chExt cx="756" cy="403"/>
              </a:xfrm>
            </p:grpSpPr>
            <p:sp>
              <p:nvSpPr>
                <p:cNvPr id="35865" name="Rectangle 25"/>
                <p:cNvSpPr>
                  <a:spLocks noChangeArrowheads="1"/>
                </p:cNvSpPr>
                <p:nvPr/>
              </p:nvSpPr>
              <p:spPr bwMode="auto">
                <a:xfrm>
                  <a:off x="43" y="797"/>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dirty="0">
                      <a:solidFill>
                        <a:prstClr val="white"/>
                      </a:solidFill>
                      <a:latin typeface="Times New Roman" pitchFamily="18" charset="0"/>
                      <a:cs typeface="Times New Roman" pitchFamily="18" charset="0"/>
                    </a:rPr>
                    <a:t>Aristophanes</a:t>
                  </a:r>
                </a:p>
                <a:p>
                  <a:pPr eaLnBrk="0" hangingPunct="0"/>
                  <a:endParaRPr lang="en-US" dirty="0">
                    <a:solidFill>
                      <a:prstClr val="white"/>
                    </a:solidFill>
                    <a:latin typeface="Times New Roman" pitchFamily="18" charset="0"/>
                  </a:endParaRPr>
                </a:p>
              </p:txBody>
            </p:sp>
            <p:sp>
              <p:nvSpPr>
                <p:cNvPr id="35866" name="Rectangle 26"/>
                <p:cNvSpPr>
                  <a:spLocks noChangeArrowheads="1"/>
                </p:cNvSpPr>
                <p:nvPr/>
              </p:nvSpPr>
              <p:spPr bwMode="auto">
                <a:xfrm>
                  <a:off x="0" y="797"/>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867" name="Group 27"/>
              <p:cNvGrpSpPr>
                <a:grpSpLocks/>
              </p:cNvGrpSpPr>
              <p:nvPr/>
            </p:nvGrpSpPr>
            <p:grpSpPr bwMode="auto">
              <a:xfrm>
                <a:off x="756" y="797"/>
                <a:ext cx="599" cy="403"/>
                <a:chOff x="756" y="797"/>
                <a:chExt cx="599" cy="403"/>
              </a:xfrm>
            </p:grpSpPr>
            <p:sp>
              <p:nvSpPr>
                <p:cNvPr id="35868" name="Rectangle 28"/>
                <p:cNvSpPr>
                  <a:spLocks noChangeArrowheads="1"/>
                </p:cNvSpPr>
                <p:nvPr/>
              </p:nvSpPr>
              <p:spPr bwMode="auto">
                <a:xfrm>
                  <a:off x="799" y="797"/>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400 BC</a:t>
                  </a:r>
                </a:p>
                <a:p>
                  <a:pPr algn="ctr" eaLnBrk="0" hangingPunct="0"/>
                  <a:endParaRPr lang="en-US" sz="2000">
                    <a:solidFill>
                      <a:prstClr val="white"/>
                    </a:solidFill>
                    <a:latin typeface="Times New Roman" pitchFamily="18" charset="0"/>
                  </a:endParaRPr>
                </a:p>
              </p:txBody>
            </p:sp>
            <p:sp>
              <p:nvSpPr>
                <p:cNvPr id="35869" name="Rectangle 29"/>
                <p:cNvSpPr>
                  <a:spLocks noChangeArrowheads="1"/>
                </p:cNvSpPr>
                <p:nvPr/>
              </p:nvSpPr>
              <p:spPr bwMode="auto">
                <a:xfrm>
                  <a:off x="756" y="797"/>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870" name="Group 30"/>
              <p:cNvGrpSpPr>
                <a:grpSpLocks/>
              </p:cNvGrpSpPr>
              <p:nvPr/>
            </p:nvGrpSpPr>
            <p:grpSpPr bwMode="auto">
              <a:xfrm>
                <a:off x="1355" y="797"/>
                <a:ext cx="690" cy="403"/>
                <a:chOff x="1355" y="797"/>
                <a:chExt cx="690" cy="403"/>
              </a:xfrm>
            </p:grpSpPr>
            <p:sp>
              <p:nvSpPr>
                <p:cNvPr id="35871" name="Rectangle 31"/>
                <p:cNvSpPr>
                  <a:spLocks noChangeArrowheads="1"/>
                </p:cNvSpPr>
                <p:nvPr/>
              </p:nvSpPr>
              <p:spPr bwMode="auto">
                <a:xfrm>
                  <a:off x="1398" y="797"/>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AD 900</a:t>
                  </a:r>
                </a:p>
                <a:p>
                  <a:pPr eaLnBrk="0" hangingPunct="0"/>
                  <a:endParaRPr lang="en-US" sz="2000">
                    <a:solidFill>
                      <a:prstClr val="white"/>
                    </a:solidFill>
                    <a:latin typeface="Times New Roman" pitchFamily="18" charset="0"/>
                  </a:endParaRPr>
                </a:p>
              </p:txBody>
            </p:sp>
            <p:sp>
              <p:nvSpPr>
                <p:cNvPr id="35872" name="Rectangle 32"/>
                <p:cNvSpPr>
                  <a:spLocks noChangeArrowheads="1"/>
                </p:cNvSpPr>
                <p:nvPr/>
              </p:nvSpPr>
              <p:spPr bwMode="auto">
                <a:xfrm>
                  <a:off x="1355" y="797"/>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873" name="Group 33"/>
              <p:cNvGrpSpPr>
                <a:grpSpLocks/>
              </p:cNvGrpSpPr>
              <p:nvPr/>
            </p:nvGrpSpPr>
            <p:grpSpPr bwMode="auto">
              <a:xfrm>
                <a:off x="2045" y="797"/>
                <a:ext cx="607" cy="403"/>
                <a:chOff x="2045" y="797"/>
                <a:chExt cx="607" cy="403"/>
              </a:xfrm>
            </p:grpSpPr>
            <p:sp>
              <p:nvSpPr>
                <p:cNvPr id="35874" name="Rectangle 34"/>
                <p:cNvSpPr>
                  <a:spLocks noChangeArrowheads="1"/>
                </p:cNvSpPr>
                <p:nvPr/>
              </p:nvSpPr>
              <p:spPr bwMode="auto">
                <a:xfrm>
                  <a:off x="2088" y="797"/>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1,300 years</a:t>
                  </a:r>
                </a:p>
                <a:p>
                  <a:pPr eaLnBrk="0" hangingPunct="0"/>
                  <a:endParaRPr lang="en-US" sz="2000">
                    <a:solidFill>
                      <a:prstClr val="white"/>
                    </a:solidFill>
                    <a:latin typeface="Times New Roman" pitchFamily="18" charset="0"/>
                  </a:endParaRPr>
                </a:p>
              </p:txBody>
            </p:sp>
            <p:sp>
              <p:nvSpPr>
                <p:cNvPr id="35875" name="Rectangle 35"/>
                <p:cNvSpPr>
                  <a:spLocks noChangeArrowheads="1"/>
                </p:cNvSpPr>
                <p:nvPr/>
              </p:nvSpPr>
              <p:spPr bwMode="auto">
                <a:xfrm>
                  <a:off x="2045" y="797"/>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876" name="Group 36"/>
              <p:cNvGrpSpPr>
                <a:grpSpLocks/>
              </p:cNvGrpSpPr>
              <p:nvPr/>
            </p:nvGrpSpPr>
            <p:grpSpPr bwMode="auto">
              <a:xfrm>
                <a:off x="2652" y="797"/>
                <a:ext cx="470" cy="403"/>
                <a:chOff x="2652" y="797"/>
                <a:chExt cx="470" cy="403"/>
              </a:xfrm>
            </p:grpSpPr>
            <p:sp>
              <p:nvSpPr>
                <p:cNvPr id="35877" name="Rectangle 37"/>
                <p:cNvSpPr>
                  <a:spLocks noChangeArrowheads="1"/>
                </p:cNvSpPr>
                <p:nvPr/>
              </p:nvSpPr>
              <p:spPr bwMode="auto">
                <a:xfrm>
                  <a:off x="2695" y="797"/>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45</a:t>
                  </a:r>
                </a:p>
                <a:p>
                  <a:pPr algn="ctr" eaLnBrk="0" hangingPunct="0"/>
                  <a:endParaRPr lang="en-US" sz="2000">
                    <a:solidFill>
                      <a:prstClr val="white"/>
                    </a:solidFill>
                    <a:latin typeface="Times New Roman" pitchFamily="18" charset="0"/>
                  </a:endParaRPr>
                </a:p>
              </p:txBody>
            </p:sp>
            <p:sp>
              <p:nvSpPr>
                <p:cNvPr id="35878" name="Rectangle 38"/>
                <p:cNvSpPr>
                  <a:spLocks noChangeArrowheads="1"/>
                </p:cNvSpPr>
                <p:nvPr/>
              </p:nvSpPr>
              <p:spPr bwMode="auto">
                <a:xfrm>
                  <a:off x="2652" y="797"/>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879" name="Group 39"/>
              <p:cNvGrpSpPr>
                <a:grpSpLocks/>
              </p:cNvGrpSpPr>
              <p:nvPr/>
            </p:nvGrpSpPr>
            <p:grpSpPr bwMode="auto">
              <a:xfrm>
                <a:off x="0" y="1200"/>
                <a:ext cx="756" cy="403"/>
                <a:chOff x="0" y="1200"/>
                <a:chExt cx="756" cy="403"/>
              </a:xfrm>
            </p:grpSpPr>
            <p:sp>
              <p:nvSpPr>
                <p:cNvPr id="35880" name="Rectangle 40"/>
                <p:cNvSpPr>
                  <a:spLocks noChangeArrowheads="1"/>
                </p:cNvSpPr>
                <p:nvPr/>
              </p:nvSpPr>
              <p:spPr bwMode="auto">
                <a:xfrm>
                  <a:off x="43" y="1200"/>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Aristotle</a:t>
                  </a:r>
                </a:p>
                <a:p>
                  <a:pPr eaLnBrk="0" hangingPunct="0"/>
                  <a:endParaRPr lang="en-US" sz="2000">
                    <a:solidFill>
                      <a:prstClr val="white"/>
                    </a:solidFill>
                    <a:latin typeface="Times New Roman" pitchFamily="18" charset="0"/>
                  </a:endParaRPr>
                </a:p>
              </p:txBody>
            </p:sp>
            <p:sp>
              <p:nvSpPr>
                <p:cNvPr id="35881" name="Rectangle 41"/>
                <p:cNvSpPr>
                  <a:spLocks noChangeArrowheads="1"/>
                </p:cNvSpPr>
                <p:nvPr/>
              </p:nvSpPr>
              <p:spPr bwMode="auto">
                <a:xfrm>
                  <a:off x="0" y="1200"/>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882" name="Group 42"/>
              <p:cNvGrpSpPr>
                <a:grpSpLocks/>
              </p:cNvGrpSpPr>
              <p:nvPr/>
            </p:nvGrpSpPr>
            <p:grpSpPr bwMode="auto">
              <a:xfrm>
                <a:off x="756" y="1200"/>
                <a:ext cx="599" cy="403"/>
                <a:chOff x="756" y="1200"/>
                <a:chExt cx="599" cy="403"/>
              </a:xfrm>
            </p:grpSpPr>
            <p:sp>
              <p:nvSpPr>
                <p:cNvPr id="35883" name="Rectangle 43"/>
                <p:cNvSpPr>
                  <a:spLocks noChangeArrowheads="1"/>
                </p:cNvSpPr>
                <p:nvPr/>
              </p:nvSpPr>
              <p:spPr bwMode="auto">
                <a:xfrm>
                  <a:off x="799" y="1200"/>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340 BC</a:t>
                  </a:r>
                </a:p>
                <a:p>
                  <a:pPr algn="ctr" eaLnBrk="0" hangingPunct="0"/>
                  <a:endParaRPr lang="en-US" sz="2400">
                    <a:solidFill>
                      <a:prstClr val="white"/>
                    </a:solidFill>
                    <a:latin typeface="Times New Roman" pitchFamily="18" charset="0"/>
                  </a:endParaRPr>
                </a:p>
              </p:txBody>
            </p:sp>
            <p:sp>
              <p:nvSpPr>
                <p:cNvPr id="35884" name="Rectangle 44"/>
                <p:cNvSpPr>
                  <a:spLocks noChangeArrowheads="1"/>
                </p:cNvSpPr>
                <p:nvPr/>
              </p:nvSpPr>
              <p:spPr bwMode="auto">
                <a:xfrm>
                  <a:off x="756" y="1200"/>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885" name="Group 45"/>
              <p:cNvGrpSpPr>
                <a:grpSpLocks/>
              </p:cNvGrpSpPr>
              <p:nvPr/>
            </p:nvGrpSpPr>
            <p:grpSpPr bwMode="auto">
              <a:xfrm>
                <a:off x="1355" y="1200"/>
                <a:ext cx="690" cy="403"/>
                <a:chOff x="1355" y="1200"/>
                <a:chExt cx="690" cy="403"/>
              </a:xfrm>
            </p:grpSpPr>
            <p:sp>
              <p:nvSpPr>
                <p:cNvPr id="35886" name="Rectangle 46"/>
                <p:cNvSpPr>
                  <a:spLocks noChangeArrowheads="1"/>
                </p:cNvSpPr>
                <p:nvPr/>
              </p:nvSpPr>
              <p:spPr bwMode="auto">
                <a:xfrm>
                  <a:off x="1398" y="1200"/>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AD 1100</a:t>
                  </a:r>
                </a:p>
                <a:p>
                  <a:pPr eaLnBrk="0" hangingPunct="0"/>
                  <a:endParaRPr lang="en-US" sz="2000">
                    <a:solidFill>
                      <a:prstClr val="white"/>
                    </a:solidFill>
                    <a:latin typeface="Times New Roman" pitchFamily="18" charset="0"/>
                  </a:endParaRPr>
                </a:p>
              </p:txBody>
            </p:sp>
            <p:sp>
              <p:nvSpPr>
                <p:cNvPr id="35887" name="Rectangle 47"/>
                <p:cNvSpPr>
                  <a:spLocks noChangeArrowheads="1"/>
                </p:cNvSpPr>
                <p:nvPr/>
              </p:nvSpPr>
              <p:spPr bwMode="auto">
                <a:xfrm>
                  <a:off x="1355" y="1200"/>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888" name="Group 48"/>
              <p:cNvGrpSpPr>
                <a:grpSpLocks/>
              </p:cNvGrpSpPr>
              <p:nvPr/>
            </p:nvGrpSpPr>
            <p:grpSpPr bwMode="auto">
              <a:xfrm>
                <a:off x="2045" y="1200"/>
                <a:ext cx="607" cy="403"/>
                <a:chOff x="2045" y="1200"/>
                <a:chExt cx="607" cy="403"/>
              </a:xfrm>
            </p:grpSpPr>
            <p:sp>
              <p:nvSpPr>
                <p:cNvPr id="35889" name="Rectangle 49"/>
                <p:cNvSpPr>
                  <a:spLocks noChangeArrowheads="1"/>
                </p:cNvSpPr>
                <p:nvPr/>
              </p:nvSpPr>
              <p:spPr bwMode="auto">
                <a:xfrm>
                  <a:off x="2088" y="1200"/>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1,450 years</a:t>
                  </a:r>
                </a:p>
                <a:p>
                  <a:pPr eaLnBrk="0" hangingPunct="0"/>
                  <a:endParaRPr lang="en-US" sz="2000">
                    <a:solidFill>
                      <a:prstClr val="white"/>
                    </a:solidFill>
                    <a:latin typeface="Times New Roman" pitchFamily="18" charset="0"/>
                  </a:endParaRPr>
                </a:p>
              </p:txBody>
            </p:sp>
            <p:sp>
              <p:nvSpPr>
                <p:cNvPr id="35890" name="Rectangle 50"/>
                <p:cNvSpPr>
                  <a:spLocks noChangeArrowheads="1"/>
                </p:cNvSpPr>
                <p:nvPr/>
              </p:nvSpPr>
              <p:spPr bwMode="auto">
                <a:xfrm>
                  <a:off x="2045" y="1200"/>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891" name="Group 51"/>
              <p:cNvGrpSpPr>
                <a:grpSpLocks/>
              </p:cNvGrpSpPr>
              <p:nvPr/>
            </p:nvGrpSpPr>
            <p:grpSpPr bwMode="auto">
              <a:xfrm>
                <a:off x="2652" y="1200"/>
                <a:ext cx="470" cy="403"/>
                <a:chOff x="2652" y="1200"/>
                <a:chExt cx="470" cy="403"/>
              </a:xfrm>
            </p:grpSpPr>
            <p:sp>
              <p:nvSpPr>
                <p:cNvPr id="35892" name="Rectangle 52"/>
                <p:cNvSpPr>
                  <a:spLocks noChangeArrowheads="1"/>
                </p:cNvSpPr>
                <p:nvPr/>
              </p:nvSpPr>
              <p:spPr bwMode="auto">
                <a:xfrm>
                  <a:off x="2695" y="1200"/>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5</a:t>
                  </a:r>
                </a:p>
                <a:p>
                  <a:pPr algn="ctr" eaLnBrk="0" hangingPunct="0"/>
                  <a:endParaRPr lang="en-US" sz="2400">
                    <a:solidFill>
                      <a:prstClr val="white"/>
                    </a:solidFill>
                    <a:latin typeface="Times New Roman" pitchFamily="18" charset="0"/>
                  </a:endParaRPr>
                </a:p>
              </p:txBody>
            </p:sp>
            <p:sp>
              <p:nvSpPr>
                <p:cNvPr id="35893" name="Rectangle 53"/>
                <p:cNvSpPr>
                  <a:spLocks noChangeArrowheads="1"/>
                </p:cNvSpPr>
                <p:nvPr/>
              </p:nvSpPr>
              <p:spPr bwMode="auto">
                <a:xfrm>
                  <a:off x="2652" y="1200"/>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894" name="Group 54"/>
              <p:cNvGrpSpPr>
                <a:grpSpLocks/>
              </p:cNvGrpSpPr>
              <p:nvPr/>
            </p:nvGrpSpPr>
            <p:grpSpPr bwMode="auto">
              <a:xfrm>
                <a:off x="0" y="1603"/>
                <a:ext cx="756" cy="403"/>
                <a:chOff x="0" y="1603"/>
                <a:chExt cx="756" cy="403"/>
              </a:xfrm>
            </p:grpSpPr>
            <p:sp>
              <p:nvSpPr>
                <p:cNvPr id="35895" name="Rectangle 55"/>
                <p:cNvSpPr>
                  <a:spLocks noChangeArrowheads="1"/>
                </p:cNvSpPr>
                <p:nvPr/>
              </p:nvSpPr>
              <p:spPr bwMode="auto">
                <a:xfrm>
                  <a:off x="43" y="1603"/>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Demosthenes</a:t>
                  </a:r>
                </a:p>
                <a:p>
                  <a:pPr eaLnBrk="0" hangingPunct="0"/>
                  <a:endParaRPr lang="en-US" sz="2000">
                    <a:solidFill>
                      <a:prstClr val="white"/>
                    </a:solidFill>
                    <a:latin typeface="Times New Roman" pitchFamily="18" charset="0"/>
                  </a:endParaRPr>
                </a:p>
              </p:txBody>
            </p:sp>
            <p:sp>
              <p:nvSpPr>
                <p:cNvPr id="35896" name="Rectangle 56"/>
                <p:cNvSpPr>
                  <a:spLocks noChangeArrowheads="1"/>
                </p:cNvSpPr>
                <p:nvPr/>
              </p:nvSpPr>
              <p:spPr bwMode="auto">
                <a:xfrm>
                  <a:off x="0" y="1603"/>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897" name="Group 57"/>
              <p:cNvGrpSpPr>
                <a:grpSpLocks/>
              </p:cNvGrpSpPr>
              <p:nvPr/>
            </p:nvGrpSpPr>
            <p:grpSpPr bwMode="auto">
              <a:xfrm>
                <a:off x="756" y="1603"/>
                <a:ext cx="599" cy="403"/>
                <a:chOff x="756" y="1603"/>
                <a:chExt cx="599" cy="403"/>
              </a:xfrm>
            </p:grpSpPr>
            <p:sp>
              <p:nvSpPr>
                <p:cNvPr id="35898" name="Rectangle 58"/>
                <p:cNvSpPr>
                  <a:spLocks noChangeArrowheads="1"/>
                </p:cNvSpPr>
                <p:nvPr/>
              </p:nvSpPr>
              <p:spPr bwMode="auto">
                <a:xfrm>
                  <a:off x="799" y="1603"/>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300 BC</a:t>
                  </a:r>
                </a:p>
                <a:p>
                  <a:pPr eaLnBrk="0" hangingPunct="0"/>
                  <a:endParaRPr lang="en-US" sz="2000">
                    <a:solidFill>
                      <a:prstClr val="white"/>
                    </a:solidFill>
                    <a:latin typeface="Times New Roman" pitchFamily="18" charset="0"/>
                  </a:endParaRPr>
                </a:p>
              </p:txBody>
            </p:sp>
            <p:sp>
              <p:nvSpPr>
                <p:cNvPr id="35899" name="Rectangle 59"/>
                <p:cNvSpPr>
                  <a:spLocks noChangeArrowheads="1"/>
                </p:cNvSpPr>
                <p:nvPr/>
              </p:nvSpPr>
              <p:spPr bwMode="auto">
                <a:xfrm>
                  <a:off x="756" y="1603"/>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00" name="Group 60"/>
              <p:cNvGrpSpPr>
                <a:grpSpLocks/>
              </p:cNvGrpSpPr>
              <p:nvPr/>
            </p:nvGrpSpPr>
            <p:grpSpPr bwMode="auto">
              <a:xfrm>
                <a:off x="1355" y="1603"/>
                <a:ext cx="690" cy="403"/>
                <a:chOff x="1355" y="1603"/>
                <a:chExt cx="690" cy="403"/>
              </a:xfrm>
            </p:grpSpPr>
            <p:sp>
              <p:nvSpPr>
                <p:cNvPr id="35901" name="Rectangle 61"/>
                <p:cNvSpPr>
                  <a:spLocks noChangeArrowheads="1"/>
                </p:cNvSpPr>
                <p:nvPr/>
              </p:nvSpPr>
              <p:spPr bwMode="auto">
                <a:xfrm>
                  <a:off x="1398" y="1603"/>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AD 1100</a:t>
                  </a:r>
                </a:p>
                <a:p>
                  <a:pPr algn="ctr" eaLnBrk="0" hangingPunct="0"/>
                  <a:endParaRPr lang="en-US" sz="2000">
                    <a:solidFill>
                      <a:prstClr val="white"/>
                    </a:solidFill>
                    <a:latin typeface="Times New Roman" pitchFamily="18" charset="0"/>
                  </a:endParaRPr>
                </a:p>
              </p:txBody>
            </p:sp>
            <p:sp>
              <p:nvSpPr>
                <p:cNvPr id="35902" name="Rectangle 62"/>
                <p:cNvSpPr>
                  <a:spLocks noChangeArrowheads="1"/>
                </p:cNvSpPr>
                <p:nvPr/>
              </p:nvSpPr>
              <p:spPr bwMode="auto">
                <a:xfrm>
                  <a:off x="1355" y="1603"/>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03" name="Group 63"/>
              <p:cNvGrpSpPr>
                <a:grpSpLocks/>
              </p:cNvGrpSpPr>
              <p:nvPr/>
            </p:nvGrpSpPr>
            <p:grpSpPr bwMode="auto">
              <a:xfrm>
                <a:off x="2045" y="1603"/>
                <a:ext cx="607" cy="403"/>
                <a:chOff x="2045" y="1603"/>
                <a:chExt cx="607" cy="403"/>
              </a:xfrm>
            </p:grpSpPr>
            <p:sp>
              <p:nvSpPr>
                <p:cNvPr id="35904" name="Rectangle 64"/>
                <p:cNvSpPr>
                  <a:spLocks noChangeArrowheads="1"/>
                </p:cNvSpPr>
                <p:nvPr/>
              </p:nvSpPr>
              <p:spPr bwMode="auto">
                <a:xfrm>
                  <a:off x="2088" y="1603"/>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1,400 years</a:t>
                  </a:r>
                </a:p>
                <a:p>
                  <a:pPr eaLnBrk="0" hangingPunct="0"/>
                  <a:endParaRPr lang="en-US" sz="2000">
                    <a:solidFill>
                      <a:prstClr val="white"/>
                    </a:solidFill>
                    <a:latin typeface="Times New Roman" pitchFamily="18" charset="0"/>
                  </a:endParaRPr>
                </a:p>
              </p:txBody>
            </p:sp>
            <p:sp>
              <p:nvSpPr>
                <p:cNvPr id="35905" name="Rectangle 65"/>
                <p:cNvSpPr>
                  <a:spLocks noChangeArrowheads="1"/>
                </p:cNvSpPr>
                <p:nvPr/>
              </p:nvSpPr>
              <p:spPr bwMode="auto">
                <a:xfrm>
                  <a:off x="2045" y="1603"/>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06" name="Group 66"/>
              <p:cNvGrpSpPr>
                <a:grpSpLocks/>
              </p:cNvGrpSpPr>
              <p:nvPr/>
            </p:nvGrpSpPr>
            <p:grpSpPr bwMode="auto">
              <a:xfrm>
                <a:off x="2652" y="1603"/>
                <a:ext cx="470" cy="403"/>
                <a:chOff x="2652" y="1603"/>
                <a:chExt cx="470" cy="403"/>
              </a:xfrm>
            </p:grpSpPr>
            <p:sp>
              <p:nvSpPr>
                <p:cNvPr id="35907" name="Rectangle 67"/>
                <p:cNvSpPr>
                  <a:spLocks noChangeArrowheads="1"/>
                </p:cNvSpPr>
                <p:nvPr/>
              </p:nvSpPr>
              <p:spPr bwMode="auto">
                <a:xfrm>
                  <a:off x="2695" y="1603"/>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200</a:t>
                  </a:r>
                </a:p>
                <a:p>
                  <a:pPr algn="ctr" eaLnBrk="0" hangingPunct="0"/>
                  <a:endParaRPr lang="en-US" sz="2000">
                    <a:solidFill>
                      <a:prstClr val="white"/>
                    </a:solidFill>
                    <a:latin typeface="Times New Roman" pitchFamily="18" charset="0"/>
                  </a:endParaRPr>
                </a:p>
              </p:txBody>
            </p:sp>
            <p:sp>
              <p:nvSpPr>
                <p:cNvPr id="35908" name="Rectangle 68"/>
                <p:cNvSpPr>
                  <a:spLocks noChangeArrowheads="1"/>
                </p:cNvSpPr>
                <p:nvPr/>
              </p:nvSpPr>
              <p:spPr bwMode="auto">
                <a:xfrm>
                  <a:off x="2652" y="1603"/>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09" name="Group 69"/>
              <p:cNvGrpSpPr>
                <a:grpSpLocks/>
              </p:cNvGrpSpPr>
              <p:nvPr/>
            </p:nvGrpSpPr>
            <p:grpSpPr bwMode="auto">
              <a:xfrm>
                <a:off x="0" y="2006"/>
                <a:ext cx="756" cy="403"/>
                <a:chOff x="0" y="2006"/>
                <a:chExt cx="756" cy="403"/>
              </a:xfrm>
            </p:grpSpPr>
            <p:sp>
              <p:nvSpPr>
                <p:cNvPr id="35910" name="Rectangle 70"/>
                <p:cNvSpPr>
                  <a:spLocks noChangeArrowheads="1"/>
                </p:cNvSpPr>
                <p:nvPr/>
              </p:nvSpPr>
              <p:spPr bwMode="auto">
                <a:xfrm>
                  <a:off x="43" y="2006"/>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Julius Caesar</a:t>
                  </a:r>
                </a:p>
                <a:p>
                  <a:pPr eaLnBrk="0" hangingPunct="0"/>
                  <a:endParaRPr lang="en-US" sz="2000">
                    <a:solidFill>
                      <a:prstClr val="white"/>
                    </a:solidFill>
                    <a:latin typeface="Times New Roman" pitchFamily="18" charset="0"/>
                  </a:endParaRPr>
                </a:p>
              </p:txBody>
            </p:sp>
            <p:sp>
              <p:nvSpPr>
                <p:cNvPr id="35911" name="Rectangle 71"/>
                <p:cNvSpPr>
                  <a:spLocks noChangeArrowheads="1"/>
                </p:cNvSpPr>
                <p:nvPr/>
              </p:nvSpPr>
              <p:spPr bwMode="auto">
                <a:xfrm>
                  <a:off x="0" y="2006"/>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12" name="Group 72"/>
              <p:cNvGrpSpPr>
                <a:grpSpLocks/>
              </p:cNvGrpSpPr>
              <p:nvPr/>
            </p:nvGrpSpPr>
            <p:grpSpPr bwMode="auto">
              <a:xfrm>
                <a:off x="756" y="2006"/>
                <a:ext cx="599" cy="403"/>
                <a:chOff x="756" y="2006"/>
                <a:chExt cx="599" cy="403"/>
              </a:xfrm>
            </p:grpSpPr>
            <p:sp>
              <p:nvSpPr>
                <p:cNvPr id="35913" name="Rectangle 73"/>
                <p:cNvSpPr>
                  <a:spLocks noChangeArrowheads="1"/>
                </p:cNvSpPr>
                <p:nvPr/>
              </p:nvSpPr>
              <p:spPr bwMode="auto">
                <a:xfrm>
                  <a:off x="799" y="2006"/>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50 BC</a:t>
                  </a:r>
                </a:p>
                <a:p>
                  <a:pPr eaLnBrk="0" hangingPunct="0"/>
                  <a:endParaRPr lang="en-US" sz="2000">
                    <a:solidFill>
                      <a:prstClr val="white"/>
                    </a:solidFill>
                    <a:latin typeface="Times New Roman" pitchFamily="18" charset="0"/>
                  </a:endParaRPr>
                </a:p>
              </p:txBody>
            </p:sp>
            <p:sp>
              <p:nvSpPr>
                <p:cNvPr id="35914" name="Rectangle 74"/>
                <p:cNvSpPr>
                  <a:spLocks noChangeArrowheads="1"/>
                </p:cNvSpPr>
                <p:nvPr/>
              </p:nvSpPr>
              <p:spPr bwMode="auto">
                <a:xfrm>
                  <a:off x="756" y="2006"/>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15" name="Group 75"/>
              <p:cNvGrpSpPr>
                <a:grpSpLocks/>
              </p:cNvGrpSpPr>
              <p:nvPr/>
            </p:nvGrpSpPr>
            <p:grpSpPr bwMode="auto">
              <a:xfrm>
                <a:off x="1355" y="2006"/>
                <a:ext cx="690" cy="403"/>
                <a:chOff x="1355" y="2006"/>
                <a:chExt cx="690" cy="403"/>
              </a:xfrm>
            </p:grpSpPr>
            <p:sp>
              <p:nvSpPr>
                <p:cNvPr id="35916" name="Rectangle 76"/>
                <p:cNvSpPr>
                  <a:spLocks noChangeArrowheads="1"/>
                </p:cNvSpPr>
                <p:nvPr/>
              </p:nvSpPr>
              <p:spPr bwMode="auto">
                <a:xfrm>
                  <a:off x="1398" y="2006"/>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AD 900</a:t>
                  </a:r>
                </a:p>
                <a:p>
                  <a:pPr eaLnBrk="0" hangingPunct="0"/>
                  <a:endParaRPr lang="en-US" sz="2000">
                    <a:solidFill>
                      <a:prstClr val="white"/>
                    </a:solidFill>
                    <a:latin typeface="Times New Roman" pitchFamily="18" charset="0"/>
                  </a:endParaRPr>
                </a:p>
              </p:txBody>
            </p:sp>
            <p:sp>
              <p:nvSpPr>
                <p:cNvPr id="35917" name="Rectangle 77"/>
                <p:cNvSpPr>
                  <a:spLocks noChangeArrowheads="1"/>
                </p:cNvSpPr>
                <p:nvPr/>
              </p:nvSpPr>
              <p:spPr bwMode="auto">
                <a:xfrm>
                  <a:off x="1355" y="2006"/>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18" name="Group 78"/>
              <p:cNvGrpSpPr>
                <a:grpSpLocks/>
              </p:cNvGrpSpPr>
              <p:nvPr/>
            </p:nvGrpSpPr>
            <p:grpSpPr bwMode="auto">
              <a:xfrm>
                <a:off x="2045" y="2006"/>
                <a:ext cx="607" cy="403"/>
                <a:chOff x="2045" y="2006"/>
                <a:chExt cx="607" cy="403"/>
              </a:xfrm>
            </p:grpSpPr>
            <p:sp>
              <p:nvSpPr>
                <p:cNvPr id="35919" name="Rectangle 79"/>
                <p:cNvSpPr>
                  <a:spLocks noChangeArrowheads="1"/>
                </p:cNvSpPr>
                <p:nvPr/>
              </p:nvSpPr>
              <p:spPr bwMode="auto">
                <a:xfrm>
                  <a:off x="2088" y="2006"/>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950 years</a:t>
                  </a:r>
                </a:p>
                <a:p>
                  <a:pPr eaLnBrk="0" hangingPunct="0"/>
                  <a:endParaRPr lang="en-US" sz="2000">
                    <a:solidFill>
                      <a:prstClr val="white"/>
                    </a:solidFill>
                    <a:latin typeface="Times New Roman" pitchFamily="18" charset="0"/>
                  </a:endParaRPr>
                </a:p>
              </p:txBody>
            </p:sp>
            <p:sp>
              <p:nvSpPr>
                <p:cNvPr id="35920" name="Rectangle 80"/>
                <p:cNvSpPr>
                  <a:spLocks noChangeArrowheads="1"/>
                </p:cNvSpPr>
                <p:nvPr/>
              </p:nvSpPr>
              <p:spPr bwMode="auto">
                <a:xfrm>
                  <a:off x="2045" y="2006"/>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21" name="Group 81"/>
              <p:cNvGrpSpPr>
                <a:grpSpLocks/>
              </p:cNvGrpSpPr>
              <p:nvPr/>
            </p:nvGrpSpPr>
            <p:grpSpPr bwMode="auto">
              <a:xfrm>
                <a:off x="2652" y="2006"/>
                <a:ext cx="470" cy="403"/>
                <a:chOff x="2652" y="2006"/>
                <a:chExt cx="470" cy="403"/>
              </a:xfrm>
            </p:grpSpPr>
            <p:sp>
              <p:nvSpPr>
                <p:cNvPr id="35922" name="Rectangle 82"/>
                <p:cNvSpPr>
                  <a:spLocks noChangeArrowheads="1"/>
                </p:cNvSpPr>
                <p:nvPr/>
              </p:nvSpPr>
              <p:spPr bwMode="auto">
                <a:xfrm>
                  <a:off x="2695" y="2006"/>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10</a:t>
                  </a:r>
                </a:p>
                <a:p>
                  <a:pPr algn="ctr" eaLnBrk="0" hangingPunct="0"/>
                  <a:endParaRPr lang="en-US" sz="2000">
                    <a:solidFill>
                      <a:prstClr val="white"/>
                    </a:solidFill>
                    <a:latin typeface="Times New Roman" pitchFamily="18" charset="0"/>
                  </a:endParaRPr>
                </a:p>
              </p:txBody>
            </p:sp>
            <p:sp>
              <p:nvSpPr>
                <p:cNvPr id="35923" name="Rectangle 83"/>
                <p:cNvSpPr>
                  <a:spLocks noChangeArrowheads="1"/>
                </p:cNvSpPr>
                <p:nvPr/>
              </p:nvSpPr>
              <p:spPr bwMode="auto">
                <a:xfrm>
                  <a:off x="2652" y="2006"/>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24" name="Group 84"/>
              <p:cNvGrpSpPr>
                <a:grpSpLocks/>
              </p:cNvGrpSpPr>
              <p:nvPr/>
            </p:nvGrpSpPr>
            <p:grpSpPr bwMode="auto">
              <a:xfrm>
                <a:off x="0" y="2409"/>
                <a:ext cx="756" cy="403"/>
                <a:chOff x="0" y="2409"/>
                <a:chExt cx="756" cy="403"/>
              </a:xfrm>
            </p:grpSpPr>
            <p:sp>
              <p:nvSpPr>
                <p:cNvPr id="35925" name="Rectangle 85"/>
                <p:cNvSpPr>
                  <a:spLocks noChangeArrowheads="1"/>
                </p:cNvSpPr>
                <p:nvPr/>
              </p:nvSpPr>
              <p:spPr bwMode="auto">
                <a:xfrm>
                  <a:off x="43" y="2409"/>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Herodotus</a:t>
                  </a:r>
                </a:p>
                <a:p>
                  <a:pPr eaLnBrk="0" hangingPunct="0"/>
                  <a:endParaRPr lang="en-US" sz="2000">
                    <a:solidFill>
                      <a:prstClr val="white"/>
                    </a:solidFill>
                    <a:latin typeface="Times New Roman" pitchFamily="18" charset="0"/>
                  </a:endParaRPr>
                </a:p>
              </p:txBody>
            </p:sp>
            <p:sp>
              <p:nvSpPr>
                <p:cNvPr id="35926" name="Rectangle 86"/>
                <p:cNvSpPr>
                  <a:spLocks noChangeArrowheads="1"/>
                </p:cNvSpPr>
                <p:nvPr/>
              </p:nvSpPr>
              <p:spPr bwMode="auto">
                <a:xfrm>
                  <a:off x="0" y="2409"/>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27" name="Group 87"/>
              <p:cNvGrpSpPr>
                <a:grpSpLocks/>
              </p:cNvGrpSpPr>
              <p:nvPr/>
            </p:nvGrpSpPr>
            <p:grpSpPr bwMode="auto">
              <a:xfrm>
                <a:off x="756" y="2409"/>
                <a:ext cx="599" cy="403"/>
                <a:chOff x="756" y="2409"/>
                <a:chExt cx="599" cy="403"/>
              </a:xfrm>
            </p:grpSpPr>
            <p:sp>
              <p:nvSpPr>
                <p:cNvPr id="35928" name="Rectangle 88"/>
                <p:cNvSpPr>
                  <a:spLocks noChangeArrowheads="1"/>
                </p:cNvSpPr>
                <p:nvPr/>
              </p:nvSpPr>
              <p:spPr bwMode="auto">
                <a:xfrm>
                  <a:off x="799" y="2409"/>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435 BC</a:t>
                  </a:r>
                </a:p>
                <a:p>
                  <a:pPr eaLnBrk="0" hangingPunct="0"/>
                  <a:endParaRPr lang="en-US" sz="2000">
                    <a:solidFill>
                      <a:prstClr val="white"/>
                    </a:solidFill>
                    <a:latin typeface="Times New Roman" pitchFamily="18" charset="0"/>
                  </a:endParaRPr>
                </a:p>
              </p:txBody>
            </p:sp>
            <p:sp>
              <p:nvSpPr>
                <p:cNvPr id="35929" name="Rectangle 89"/>
                <p:cNvSpPr>
                  <a:spLocks noChangeArrowheads="1"/>
                </p:cNvSpPr>
                <p:nvPr/>
              </p:nvSpPr>
              <p:spPr bwMode="auto">
                <a:xfrm>
                  <a:off x="756" y="2409"/>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30" name="Group 90"/>
              <p:cNvGrpSpPr>
                <a:grpSpLocks/>
              </p:cNvGrpSpPr>
              <p:nvPr/>
            </p:nvGrpSpPr>
            <p:grpSpPr bwMode="auto">
              <a:xfrm>
                <a:off x="1355" y="2409"/>
                <a:ext cx="690" cy="403"/>
                <a:chOff x="1355" y="2409"/>
                <a:chExt cx="690" cy="403"/>
              </a:xfrm>
            </p:grpSpPr>
            <p:sp>
              <p:nvSpPr>
                <p:cNvPr id="35931" name="Rectangle 91"/>
                <p:cNvSpPr>
                  <a:spLocks noChangeArrowheads="1"/>
                </p:cNvSpPr>
                <p:nvPr/>
              </p:nvSpPr>
              <p:spPr bwMode="auto">
                <a:xfrm>
                  <a:off x="1398" y="2409"/>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AD 900</a:t>
                  </a:r>
                </a:p>
                <a:p>
                  <a:pPr eaLnBrk="0" hangingPunct="0"/>
                  <a:endParaRPr lang="en-US" sz="2000">
                    <a:solidFill>
                      <a:prstClr val="white"/>
                    </a:solidFill>
                    <a:latin typeface="Times New Roman" pitchFamily="18" charset="0"/>
                  </a:endParaRPr>
                </a:p>
              </p:txBody>
            </p:sp>
            <p:sp>
              <p:nvSpPr>
                <p:cNvPr id="35932" name="Rectangle 92"/>
                <p:cNvSpPr>
                  <a:spLocks noChangeArrowheads="1"/>
                </p:cNvSpPr>
                <p:nvPr/>
              </p:nvSpPr>
              <p:spPr bwMode="auto">
                <a:xfrm>
                  <a:off x="1355" y="2409"/>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33" name="Group 93"/>
              <p:cNvGrpSpPr>
                <a:grpSpLocks/>
              </p:cNvGrpSpPr>
              <p:nvPr/>
            </p:nvGrpSpPr>
            <p:grpSpPr bwMode="auto">
              <a:xfrm>
                <a:off x="2045" y="2409"/>
                <a:ext cx="607" cy="403"/>
                <a:chOff x="2045" y="2409"/>
                <a:chExt cx="607" cy="403"/>
              </a:xfrm>
            </p:grpSpPr>
            <p:sp>
              <p:nvSpPr>
                <p:cNvPr id="35934" name="Rectangle 94"/>
                <p:cNvSpPr>
                  <a:spLocks noChangeArrowheads="1"/>
                </p:cNvSpPr>
                <p:nvPr/>
              </p:nvSpPr>
              <p:spPr bwMode="auto">
                <a:xfrm>
                  <a:off x="2088" y="2409"/>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1,350 years</a:t>
                  </a:r>
                </a:p>
                <a:p>
                  <a:pPr eaLnBrk="0" hangingPunct="0"/>
                  <a:endParaRPr lang="en-US" sz="2400">
                    <a:solidFill>
                      <a:prstClr val="white"/>
                    </a:solidFill>
                    <a:latin typeface="Times New Roman" pitchFamily="18" charset="0"/>
                  </a:endParaRPr>
                </a:p>
              </p:txBody>
            </p:sp>
            <p:sp>
              <p:nvSpPr>
                <p:cNvPr id="35935" name="Rectangle 95"/>
                <p:cNvSpPr>
                  <a:spLocks noChangeArrowheads="1"/>
                </p:cNvSpPr>
                <p:nvPr/>
              </p:nvSpPr>
              <p:spPr bwMode="auto">
                <a:xfrm>
                  <a:off x="2045" y="2409"/>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36" name="Group 96"/>
              <p:cNvGrpSpPr>
                <a:grpSpLocks/>
              </p:cNvGrpSpPr>
              <p:nvPr/>
            </p:nvGrpSpPr>
            <p:grpSpPr bwMode="auto">
              <a:xfrm>
                <a:off x="2652" y="2409"/>
                <a:ext cx="470" cy="403"/>
                <a:chOff x="2652" y="2409"/>
                <a:chExt cx="470" cy="403"/>
              </a:xfrm>
            </p:grpSpPr>
            <p:sp>
              <p:nvSpPr>
                <p:cNvPr id="35937" name="Rectangle 97"/>
                <p:cNvSpPr>
                  <a:spLocks noChangeArrowheads="1"/>
                </p:cNvSpPr>
                <p:nvPr/>
              </p:nvSpPr>
              <p:spPr bwMode="auto">
                <a:xfrm>
                  <a:off x="2695" y="2409"/>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8</a:t>
                  </a:r>
                </a:p>
                <a:p>
                  <a:pPr algn="ctr" eaLnBrk="0" hangingPunct="0"/>
                  <a:endParaRPr lang="en-US" sz="2000">
                    <a:solidFill>
                      <a:prstClr val="white"/>
                    </a:solidFill>
                    <a:latin typeface="Times New Roman" pitchFamily="18" charset="0"/>
                  </a:endParaRPr>
                </a:p>
              </p:txBody>
            </p:sp>
            <p:sp>
              <p:nvSpPr>
                <p:cNvPr id="35938" name="Rectangle 98"/>
                <p:cNvSpPr>
                  <a:spLocks noChangeArrowheads="1"/>
                </p:cNvSpPr>
                <p:nvPr/>
              </p:nvSpPr>
              <p:spPr bwMode="auto">
                <a:xfrm>
                  <a:off x="2652" y="2409"/>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39" name="Group 99"/>
              <p:cNvGrpSpPr>
                <a:grpSpLocks/>
              </p:cNvGrpSpPr>
              <p:nvPr/>
            </p:nvGrpSpPr>
            <p:grpSpPr bwMode="auto">
              <a:xfrm>
                <a:off x="0" y="2812"/>
                <a:ext cx="756" cy="403"/>
                <a:chOff x="0" y="2812"/>
                <a:chExt cx="756" cy="403"/>
              </a:xfrm>
            </p:grpSpPr>
            <p:sp>
              <p:nvSpPr>
                <p:cNvPr id="35940" name="Rectangle 100"/>
                <p:cNvSpPr>
                  <a:spLocks noChangeArrowheads="1"/>
                </p:cNvSpPr>
                <p:nvPr/>
              </p:nvSpPr>
              <p:spPr bwMode="auto">
                <a:xfrm>
                  <a:off x="43" y="2812"/>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Homer</a:t>
                  </a:r>
                </a:p>
                <a:p>
                  <a:pPr eaLnBrk="0" hangingPunct="0"/>
                  <a:endParaRPr lang="en-US" sz="2000">
                    <a:solidFill>
                      <a:prstClr val="white"/>
                    </a:solidFill>
                    <a:latin typeface="Times New Roman" pitchFamily="18" charset="0"/>
                  </a:endParaRPr>
                </a:p>
              </p:txBody>
            </p:sp>
            <p:sp>
              <p:nvSpPr>
                <p:cNvPr id="35941" name="Rectangle 101"/>
                <p:cNvSpPr>
                  <a:spLocks noChangeArrowheads="1"/>
                </p:cNvSpPr>
                <p:nvPr/>
              </p:nvSpPr>
              <p:spPr bwMode="auto">
                <a:xfrm>
                  <a:off x="0" y="2812"/>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42" name="Group 102"/>
              <p:cNvGrpSpPr>
                <a:grpSpLocks/>
              </p:cNvGrpSpPr>
              <p:nvPr/>
            </p:nvGrpSpPr>
            <p:grpSpPr bwMode="auto">
              <a:xfrm>
                <a:off x="756" y="2812"/>
                <a:ext cx="599" cy="403"/>
                <a:chOff x="756" y="2812"/>
                <a:chExt cx="599" cy="403"/>
              </a:xfrm>
            </p:grpSpPr>
            <p:sp>
              <p:nvSpPr>
                <p:cNvPr id="35943" name="Rectangle 103"/>
                <p:cNvSpPr>
                  <a:spLocks noChangeArrowheads="1"/>
                </p:cNvSpPr>
                <p:nvPr/>
              </p:nvSpPr>
              <p:spPr bwMode="auto">
                <a:xfrm>
                  <a:off x="799" y="2812"/>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800 BC</a:t>
                  </a:r>
                </a:p>
                <a:p>
                  <a:pPr eaLnBrk="0" hangingPunct="0"/>
                  <a:endParaRPr lang="en-US" sz="2000">
                    <a:solidFill>
                      <a:prstClr val="white"/>
                    </a:solidFill>
                    <a:latin typeface="Times New Roman" pitchFamily="18" charset="0"/>
                  </a:endParaRPr>
                </a:p>
              </p:txBody>
            </p:sp>
            <p:sp>
              <p:nvSpPr>
                <p:cNvPr id="35944" name="Rectangle 104"/>
                <p:cNvSpPr>
                  <a:spLocks noChangeArrowheads="1"/>
                </p:cNvSpPr>
                <p:nvPr/>
              </p:nvSpPr>
              <p:spPr bwMode="auto">
                <a:xfrm>
                  <a:off x="756" y="2812"/>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45" name="Group 105"/>
              <p:cNvGrpSpPr>
                <a:grpSpLocks/>
              </p:cNvGrpSpPr>
              <p:nvPr/>
            </p:nvGrpSpPr>
            <p:grpSpPr bwMode="auto">
              <a:xfrm>
                <a:off x="1355" y="2812"/>
                <a:ext cx="690" cy="403"/>
                <a:chOff x="1355" y="2812"/>
                <a:chExt cx="690" cy="403"/>
              </a:xfrm>
            </p:grpSpPr>
            <p:sp>
              <p:nvSpPr>
                <p:cNvPr id="35946" name="Rectangle 106"/>
                <p:cNvSpPr>
                  <a:spLocks noChangeArrowheads="1"/>
                </p:cNvSpPr>
                <p:nvPr/>
              </p:nvSpPr>
              <p:spPr bwMode="auto">
                <a:xfrm>
                  <a:off x="1398" y="2812"/>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AD 100</a:t>
                  </a:r>
                </a:p>
                <a:p>
                  <a:pPr eaLnBrk="0" hangingPunct="0"/>
                  <a:endParaRPr lang="en-US" sz="2000">
                    <a:solidFill>
                      <a:prstClr val="white"/>
                    </a:solidFill>
                    <a:latin typeface="Times New Roman" pitchFamily="18" charset="0"/>
                  </a:endParaRPr>
                </a:p>
              </p:txBody>
            </p:sp>
            <p:sp>
              <p:nvSpPr>
                <p:cNvPr id="35947" name="Rectangle 107"/>
                <p:cNvSpPr>
                  <a:spLocks noChangeArrowheads="1"/>
                </p:cNvSpPr>
                <p:nvPr/>
              </p:nvSpPr>
              <p:spPr bwMode="auto">
                <a:xfrm>
                  <a:off x="1355" y="2812"/>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48" name="Group 108"/>
              <p:cNvGrpSpPr>
                <a:grpSpLocks/>
              </p:cNvGrpSpPr>
              <p:nvPr/>
            </p:nvGrpSpPr>
            <p:grpSpPr bwMode="auto">
              <a:xfrm>
                <a:off x="2045" y="2812"/>
                <a:ext cx="607" cy="403"/>
                <a:chOff x="2045" y="2812"/>
                <a:chExt cx="607" cy="403"/>
              </a:xfrm>
            </p:grpSpPr>
            <p:sp>
              <p:nvSpPr>
                <p:cNvPr id="35949" name="Rectangle 109"/>
                <p:cNvSpPr>
                  <a:spLocks noChangeArrowheads="1"/>
                </p:cNvSpPr>
                <p:nvPr/>
              </p:nvSpPr>
              <p:spPr bwMode="auto">
                <a:xfrm>
                  <a:off x="2088" y="2812"/>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900 years</a:t>
                  </a:r>
                </a:p>
                <a:p>
                  <a:pPr eaLnBrk="0" hangingPunct="0"/>
                  <a:endParaRPr lang="en-US" sz="2000">
                    <a:solidFill>
                      <a:prstClr val="white"/>
                    </a:solidFill>
                    <a:latin typeface="Times New Roman" pitchFamily="18" charset="0"/>
                  </a:endParaRPr>
                </a:p>
              </p:txBody>
            </p:sp>
            <p:sp>
              <p:nvSpPr>
                <p:cNvPr id="35950" name="Rectangle 110"/>
                <p:cNvSpPr>
                  <a:spLocks noChangeArrowheads="1"/>
                </p:cNvSpPr>
                <p:nvPr/>
              </p:nvSpPr>
              <p:spPr bwMode="auto">
                <a:xfrm>
                  <a:off x="2045" y="2812"/>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51" name="Group 111"/>
              <p:cNvGrpSpPr>
                <a:grpSpLocks/>
              </p:cNvGrpSpPr>
              <p:nvPr/>
            </p:nvGrpSpPr>
            <p:grpSpPr bwMode="auto">
              <a:xfrm>
                <a:off x="2652" y="2812"/>
                <a:ext cx="470" cy="403"/>
                <a:chOff x="2652" y="2812"/>
                <a:chExt cx="470" cy="403"/>
              </a:xfrm>
            </p:grpSpPr>
            <p:sp>
              <p:nvSpPr>
                <p:cNvPr id="35952" name="Rectangle 112"/>
                <p:cNvSpPr>
                  <a:spLocks noChangeArrowheads="1"/>
                </p:cNvSpPr>
                <p:nvPr/>
              </p:nvSpPr>
              <p:spPr bwMode="auto">
                <a:xfrm>
                  <a:off x="2695" y="2812"/>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643</a:t>
                  </a:r>
                </a:p>
                <a:p>
                  <a:pPr algn="ctr" eaLnBrk="0" hangingPunct="0"/>
                  <a:endParaRPr lang="en-US" sz="2400">
                    <a:solidFill>
                      <a:prstClr val="white"/>
                    </a:solidFill>
                    <a:latin typeface="Times New Roman" pitchFamily="18" charset="0"/>
                  </a:endParaRPr>
                </a:p>
              </p:txBody>
            </p:sp>
            <p:sp>
              <p:nvSpPr>
                <p:cNvPr id="35953" name="Rectangle 113"/>
                <p:cNvSpPr>
                  <a:spLocks noChangeArrowheads="1"/>
                </p:cNvSpPr>
                <p:nvPr/>
              </p:nvSpPr>
              <p:spPr bwMode="auto">
                <a:xfrm>
                  <a:off x="2652" y="2812"/>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54" name="Group 114"/>
              <p:cNvGrpSpPr>
                <a:grpSpLocks/>
              </p:cNvGrpSpPr>
              <p:nvPr/>
            </p:nvGrpSpPr>
            <p:grpSpPr bwMode="auto">
              <a:xfrm>
                <a:off x="0" y="3215"/>
                <a:ext cx="756" cy="403"/>
                <a:chOff x="0" y="3215"/>
                <a:chExt cx="756" cy="403"/>
              </a:xfrm>
            </p:grpSpPr>
            <p:sp>
              <p:nvSpPr>
                <p:cNvPr id="35955" name="Rectangle 115"/>
                <p:cNvSpPr>
                  <a:spLocks noChangeArrowheads="1"/>
                </p:cNvSpPr>
                <p:nvPr/>
              </p:nvSpPr>
              <p:spPr bwMode="auto">
                <a:xfrm>
                  <a:off x="43" y="3215"/>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Plato</a:t>
                  </a:r>
                </a:p>
                <a:p>
                  <a:pPr eaLnBrk="0" hangingPunct="0"/>
                  <a:endParaRPr lang="en-US" sz="2000">
                    <a:solidFill>
                      <a:prstClr val="white"/>
                    </a:solidFill>
                    <a:latin typeface="Times New Roman" pitchFamily="18" charset="0"/>
                  </a:endParaRPr>
                </a:p>
              </p:txBody>
            </p:sp>
            <p:sp>
              <p:nvSpPr>
                <p:cNvPr id="35956" name="Rectangle 116"/>
                <p:cNvSpPr>
                  <a:spLocks noChangeArrowheads="1"/>
                </p:cNvSpPr>
                <p:nvPr/>
              </p:nvSpPr>
              <p:spPr bwMode="auto">
                <a:xfrm>
                  <a:off x="0" y="3215"/>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57" name="Group 117"/>
              <p:cNvGrpSpPr>
                <a:grpSpLocks/>
              </p:cNvGrpSpPr>
              <p:nvPr/>
            </p:nvGrpSpPr>
            <p:grpSpPr bwMode="auto">
              <a:xfrm>
                <a:off x="756" y="3215"/>
                <a:ext cx="599" cy="403"/>
                <a:chOff x="756" y="3215"/>
                <a:chExt cx="599" cy="403"/>
              </a:xfrm>
            </p:grpSpPr>
            <p:sp>
              <p:nvSpPr>
                <p:cNvPr id="35958" name="Rectangle 118"/>
                <p:cNvSpPr>
                  <a:spLocks noChangeArrowheads="1"/>
                </p:cNvSpPr>
                <p:nvPr/>
              </p:nvSpPr>
              <p:spPr bwMode="auto">
                <a:xfrm>
                  <a:off x="799" y="3215"/>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360 BC</a:t>
                  </a:r>
                </a:p>
                <a:p>
                  <a:pPr eaLnBrk="0" hangingPunct="0"/>
                  <a:endParaRPr lang="en-US" sz="2000">
                    <a:solidFill>
                      <a:prstClr val="white"/>
                    </a:solidFill>
                    <a:latin typeface="Times New Roman" pitchFamily="18" charset="0"/>
                  </a:endParaRPr>
                </a:p>
              </p:txBody>
            </p:sp>
            <p:sp>
              <p:nvSpPr>
                <p:cNvPr id="35959" name="Rectangle 119"/>
                <p:cNvSpPr>
                  <a:spLocks noChangeArrowheads="1"/>
                </p:cNvSpPr>
                <p:nvPr/>
              </p:nvSpPr>
              <p:spPr bwMode="auto">
                <a:xfrm>
                  <a:off x="756" y="3215"/>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60" name="Group 120"/>
              <p:cNvGrpSpPr>
                <a:grpSpLocks/>
              </p:cNvGrpSpPr>
              <p:nvPr/>
            </p:nvGrpSpPr>
            <p:grpSpPr bwMode="auto">
              <a:xfrm>
                <a:off x="1355" y="3215"/>
                <a:ext cx="690" cy="403"/>
                <a:chOff x="1355" y="3215"/>
                <a:chExt cx="690" cy="403"/>
              </a:xfrm>
            </p:grpSpPr>
            <p:sp>
              <p:nvSpPr>
                <p:cNvPr id="35961" name="Rectangle 121"/>
                <p:cNvSpPr>
                  <a:spLocks noChangeArrowheads="1"/>
                </p:cNvSpPr>
                <p:nvPr/>
              </p:nvSpPr>
              <p:spPr bwMode="auto">
                <a:xfrm>
                  <a:off x="1398" y="3215"/>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AD 800</a:t>
                  </a:r>
                </a:p>
                <a:p>
                  <a:pPr eaLnBrk="0" hangingPunct="0"/>
                  <a:endParaRPr lang="en-US" sz="2000">
                    <a:solidFill>
                      <a:prstClr val="white"/>
                    </a:solidFill>
                    <a:latin typeface="Times New Roman" pitchFamily="18" charset="0"/>
                  </a:endParaRPr>
                </a:p>
              </p:txBody>
            </p:sp>
            <p:sp>
              <p:nvSpPr>
                <p:cNvPr id="35962" name="Rectangle 122"/>
                <p:cNvSpPr>
                  <a:spLocks noChangeArrowheads="1"/>
                </p:cNvSpPr>
                <p:nvPr/>
              </p:nvSpPr>
              <p:spPr bwMode="auto">
                <a:xfrm>
                  <a:off x="1355" y="3215"/>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63" name="Group 123"/>
              <p:cNvGrpSpPr>
                <a:grpSpLocks/>
              </p:cNvGrpSpPr>
              <p:nvPr/>
            </p:nvGrpSpPr>
            <p:grpSpPr bwMode="auto">
              <a:xfrm>
                <a:off x="2045" y="3215"/>
                <a:ext cx="607" cy="403"/>
                <a:chOff x="2045" y="3215"/>
                <a:chExt cx="607" cy="403"/>
              </a:xfrm>
            </p:grpSpPr>
            <p:sp>
              <p:nvSpPr>
                <p:cNvPr id="35964" name="Rectangle 124"/>
                <p:cNvSpPr>
                  <a:spLocks noChangeArrowheads="1"/>
                </p:cNvSpPr>
                <p:nvPr/>
              </p:nvSpPr>
              <p:spPr bwMode="auto">
                <a:xfrm>
                  <a:off x="2088" y="3215"/>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1,150 years</a:t>
                  </a:r>
                </a:p>
                <a:p>
                  <a:pPr eaLnBrk="0" hangingPunct="0"/>
                  <a:endParaRPr lang="en-US" sz="2400">
                    <a:solidFill>
                      <a:prstClr val="white"/>
                    </a:solidFill>
                    <a:latin typeface="Times New Roman" pitchFamily="18" charset="0"/>
                  </a:endParaRPr>
                </a:p>
              </p:txBody>
            </p:sp>
            <p:sp>
              <p:nvSpPr>
                <p:cNvPr id="35965" name="Rectangle 125"/>
                <p:cNvSpPr>
                  <a:spLocks noChangeArrowheads="1"/>
                </p:cNvSpPr>
                <p:nvPr/>
              </p:nvSpPr>
              <p:spPr bwMode="auto">
                <a:xfrm>
                  <a:off x="2045" y="3215"/>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66" name="Group 126"/>
              <p:cNvGrpSpPr>
                <a:grpSpLocks/>
              </p:cNvGrpSpPr>
              <p:nvPr/>
            </p:nvGrpSpPr>
            <p:grpSpPr bwMode="auto">
              <a:xfrm>
                <a:off x="2652" y="3215"/>
                <a:ext cx="470" cy="403"/>
                <a:chOff x="2652" y="3215"/>
                <a:chExt cx="470" cy="403"/>
              </a:xfrm>
            </p:grpSpPr>
            <p:sp>
              <p:nvSpPr>
                <p:cNvPr id="35967" name="Rectangle 127"/>
                <p:cNvSpPr>
                  <a:spLocks noChangeArrowheads="1"/>
                </p:cNvSpPr>
                <p:nvPr/>
              </p:nvSpPr>
              <p:spPr bwMode="auto">
                <a:xfrm>
                  <a:off x="2695" y="3215"/>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15</a:t>
                  </a:r>
                </a:p>
                <a:p>
                  <a:pPr algn="ctr" eaLnBrk="0" hangingPunct="0"/>
                  <a:endParaRPr lang="en-US" sz="2400">
                    <a:solidFill>
                      <a:prstClr val="white"/>
                    </a:solidFill>
                    <a:latin typeface="Times New Roman" pitchFamily="18" charset="0"/>
                  </a:endParaRPr>
                </a:p>
              </p:txBody>
            </p:sp>
            <p:sp>
              <p:nvSpPr>
                <p:cNvPr id="35968" name="Rectangle 128"/>
                <p:cNvSpPr>
                  <a:spLocks noChangeArrowheads="1"/>
                </p:cNvSpPr>
                <p:nvPr/>
              </p:nvSpPr>
              <p:spPr bwMode="auto">
                <a:xfrm>
                  <a:off x="2652" y="3215"/>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69" name="Group 129"/>
              <p:cNvGrpSpPr>
                <a:grpSpLocks/>
              </p:cNvGrpSpPr>
              <p:nvPr/>
            </p:nvGrpSpPr>
            <p:grpSpPr bwMode="auto">
              <a:xfrm>
                <a:off x="0" y="3618"/>
                <a:ext cx="756" cy="403"/>
                <a:chOff x="0" y="3618"/>
                <a:chExt cx="756" cy="403"/>
              </a:xfrm>
            </p:grpSpPr>
            <p:sp>
              <p:nvSpPr>
                <p:cNvPr id="35970" name="Rectangle 130"/>
                <p:cNvSpPr>
                  <a:spLocks noChangeArrowheads="1"/>
                </p:cNvSpPr>
                <p:nvPr/>
              </p:nvSpPr>
              <p:spPr bwMode="auto">
                <a:xfrm>
                  <a:off x="43" y="3618"/>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Sophocles</a:t>
                  </a:r>
                </a:p>
                <a:p>
                  <a:pPr eaLnBrk="0" hangingPunct="0"/>
                  <a:endParaRPr lang="en-US" sz="2000">
                    <a:solidFill>
                      <a:prstClr val="white"/>
                    </a:solidFill>
                    <a:latin typeface="Times New Roman" pitchFamily="18" charset="0"/>
                  </a:endParaRPr>
                </a:p>
              </p:txBody>
            </p:sp>
            <p:sp>
              <p:nvSpPr>
                <p:cNvPr id="35971" name="Rectangle 131"/>
                <p:cNvSpPr>
                  <a:spLocks noChangeArrowheads="1"/>
                </p:cNvSpPr>
                <p:nvPr/>
              </p:nvSpPr>
              <p:spPr bwMode="auto">
                <a:xfrm>
                  <a:off x="0" y="3618"/>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72" name="Group 132"/>
              <p:cNvGrpSpPr>
                <a:grpSpLocks/>
              </p:cNvGrpSpPr>
              <p:nvPr/>
            </p:nvGrpSpPr>
            <p:grpSpPr bwMode="auto">
              <a:xfrm>
                <a:off x="756" y="3618"/>
                <a:ext cx="599" cy="403"/>
                <a:chOff x="756" y="3618"/>
                <a:chExt cx="599" cy="403"/>
              </a:xfrm>
            </p:grpSpPr>
            <p:sp>
              <p:nvSpPr>
                <p:cNvPr id="35973" name="Rectangle 133"/>
                <p:cNvSpPr>
                  <a:spLocks noChangeArrowheads="1"/>
                </p:cNvSpPr>
                <p:nvPr/>
              </p:nvSpPr>
              <p:spPr bwMode="auto">
                <a:xfrm>
                  <a:off x="799" y="3618"/>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415 BC</a:t>
                  </a:r>
                </a:p>
                <a:p>
                  <a:pPr eaLnBrk="0" hangingPunct="0"/>
                  <a:endParaRPr lang="en-US" sz="2400">
                    <a:solidFill>
                      <a:prstClr val="white"/>
                    </a:solidFill>
                    <a:latin typeface="Times New Roman" pitchFamily="18" charset="0"/>
                  </a:endParaRPr>
                </a:p>
              </p:txBody>
            </p:sp>
            <p:sp>
              <p:nvSpPr>
                <p:cNvPr id="35974" name="Rectangle 134"/>
                <p:cNvSpPr>
                  <a:spLocks noChangeArrowheads="1"/>
                </p:cNvSpPr>
                <p:nvPr/>
              </p:nvSpPr>
              <p:spPr bwMode="auto">
                <a:xfrm>
                  <a:off x="756" y="3618"/>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75" name="Group 135"/>
              <p:cNvGrpSpPr>
                <a:grpSpLocks/>
              </p:cNvGrpSpPr>
              <p:nvPr/>
            </p:nvGrpSpPr>
            <p:grpSpPr bwMode="auto">
              <a:xfrm>
                <a:off x="1355" y="3618"/>
                <a:ext cx="690" cy="403"/>
                <a:chOff x="1355" y="3618"/>
                <a:chExt cx="690" cy="403"/>
              </a:xfrm>
            </p:grpSpPr>
            <p:sp>
              <p:nvSpPr>
                <p:cNvPr id="35976" name="Rectangle 136"/>
                <p:cNvSpPr>
                  <a:spLocks noChangeArrowheads="1"/>
                </p:cNvSpPr>
                <p:nvPr/>
              </p:nvSpPr>
              <p:spPr bwMode="auto">
                <a:xfrm>
                  <a:off x="1398" y="3618"/>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AD 1000</a:t>
                  </a:r>
                </a:p>
                <a:p>
                  <a:pPr eaLnBrk="0" hangingPunct="0"/>
                  <a:endParaRPr lang="en-US" sz="2000">
                    <a:solidFill>
                      <a:prstClr val="white"/>
                    </a:solidFill>
                    <a:latin typeface="Times New Roman" pitchFamily="18" charset="0"/>
                  </a:endParaRPr>
                </a:p>
              </p:txBody>
            </p:sp>
            <p:sp>
              <p:nvSpPr>
                <p:cNvPr id="35977" name="Rectangle 137"/>
                <p:cNvSpPr>
                  <a:spLocks noChangeArrowheads="1"/>
                </p:cNvSpPr>
                <p:nvPr/>
              </p:nvSpPr>
              <p:spPr bwMode="auto">
                <a:xfrm>
                  <a:off x="1355" y="3618"/>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78" name="Group 138"/>
              <p:cNvGrpSpPr>
                <a:grpSpLocks/>
              </p:cNvGrpSpPr>
              <p:nvPr/>
            </p:nvGrpSpPr>
            <p:grpSpPr bwMode="auto">
              <a:xfrm>
                <a:off x="2045" y="3618"/>
                <a:ext cx="607" cy="403"/>
                <a:chOff x="2045" y="3618"/>
                <a:chExt cx="607" cy="403"/>
              </a:xfrm>
            </p:grpSpPr>
            <p:sp>
              <p:nvSpPr>
                <p:cNvPr id="35979" name="Rectangle 139"/>
                <p:cNvSpPr>
                  <a:spLocks noChangeArrowheads="1"/>
                </p:cNvSpPr>
                <p:nvPr/>
              </p:nvSpPr>
              <p:spPr bwMode="auto">
                <a:xfrm>
                  <a:off x="2088" y="3618"/>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1,400 years</a:t>
                  </a:r>
                </a:p>
                <a:p>
                  <a:pPr eaLnBrk="0" hangingPunct="0"/>
                  <a:endParaRPr lang="en-US" sz="2000">
                    <a:solidFill>
                      <a:prstClr val="white"/>
                    </a:solidFill>
                    <a:latin typeface="Times New Roman" pitchFamily="18" charset="0"/>
                  </a:endParaRPr>
                </a:p>
              </p:txBody>
            </p:sp>
            <p:sp>
              <p:nvSpPr>
                <p:cNvPr id="35980" name="Rectangle 140"/>
                <p:cNvSpPr>
                  <a:spLocks noChangeArrowheads="1"/>
                </p:cNvSpPr>
                <p:nvPr/>
              </p:nvSpPr>
              <p:spPr bwMode="auto">
                <a:xfrm>
                  <a:off x="2045" y="3618"/>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81" name="Group 141"/>
              <p:cNvGrpSpPr>
                <a:grpSpLocks/>
              </p:cNvGrpSpPr>
              <p:nvPr/>
            </p:nvGrpSpPr>
            <p:grpSpPr bwMode="auto">
              <a:xfrm>
                <a:off x="2652" y="3618"/>
                <a:ext cx="470" cy="403"/>
                <a:chOff x="2652" y="3618"/>
                <a:chExt cx="470" cy="403"/>
              </a:xfrm>
            </p:grpSpPr>
            <p:sp>
              <p:nvSpPr>
                <p:cNvPr id="35982" name="Rectangle 142"/>
                <p:cNvSpPr>
                  <a:spLocks noChangeArrowheads="1"/>
                </p:cNvSpPr>
                <p:nvPr/>
              </p:nvSpPr>
              <p:spPr bwMode="auto">
                <a:xfrm>
                  <a:off x="2695" y="3618"/>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7</a:t>
                  </a:r>
                </a:p>
                <a:p>
                  <a:pPr algn="ctr" eaLnBrk="0" hangingPunct="0"/>
                  <a:endParaRPr lang="en-US" sz="2000">
                    <a:solidFill>
                      <a:prstClr val="white"/>
                    </a:solidFill>
                    <a:latin typeface="Times New Roman" pitchFamily="18" charset="0"/>
                  </a:endParaRPr>
                </a:p>
              </p:txBody>
            </p:sp>
            <p:sp>
              <p:nvSpPr>
                <p:cNvPr id="35983" name="Rectangle 143"/>
                <p:cNvSpPr>
                  <a:spLocks noChangeArrowheads="1"/>
                </p:cNvSpPr>
                <p:nvPr/>
              </p:nvSpPr>
              <p:spPr bwMode="auto">
                <a:xfrm>
                  <a:off x="2652" y="3618"/>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84" name="Group 144"/>
              <p:cNvGrpSpPr>
                <a:grpSpLocks/>
              </p:cNvGrpSpPr>
              <p:nvPr/>
            </p:nvGrpSpPr>
            <p:grpSpPr bwMode="auto">
              <a:xfrm>
                <a:off x="0" y="4021"/>
                <a:ext cx="756" cy="403"/>
                <a:chOff x="0" y="4021"/>
                <a:chExt cx="756" cy="403"/>
              </a:xfrm>
            </p:grpSpPr>
            <p:sp>
              <p:nvSpPr>
                <p:cNvPr id="35985" name="Rectangle 145"/>
                <p:cNvSpPr>
                  <a:spLocks noChangeArrowheads="1"/>
                </p:cNvSpPr>
                <p:nvPr/>
              </p:nvSpPr>
              <p:spPr bwMode="auto">
                <a:xfrm>
                  <a:off x="43" y="4021"/>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Thucydides</a:t>
                  </a:r>
                </a:p>
                <a:p>
                  <a:pPr eaLnBrk="0" hangingPunct="0"/>
                  <a:endParaRPr lang="en-US" sz="2000">
                    <a:solidFill>
                      <a:prstClr val="white"/>
                    </a:solidFill>
                    <a:latin typeface="Times New Roman" pitchFamily="18" charset="0"/>
                  </a:endParaRPr>
                </a:p>
              </p:txBody>
            </p:sp>
            <p:sp>
              <p:nvSpPr>
                <p:cNvPr id="35986" name="Rectangle 146"/>
                <p:cNvSpPr>
                  <a:spLocks noChangeArrowheads="1"/>
                </p:cNvSpPr>
                <p:nvPr/>
              </p:nvSpPr>
              <p:spPr bwMode="auto">
                <a:xfrm>
                  <a:off x="0" y="4021"/>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87" name="Group 147"/>
              <p:cNvGrpSpPr>
                <a:grpSpLocks/>
              </p:cNvGrpSpPr>
              <p:nvPr/>
            </p:nvGrpSpPr>
            <p:grpSpPr bwMode="auto">
              <a:xfrm>
                <a:off x="756" y="4021"/>
                <a:ext cx="599" cy="403"/>
                <a:chOff x="756" y="4021"/>
                <a:chExt cx="599" cy="403"/>
              </a:xfrm>
            </p:grpSpPr>
            <p:sp>
              <p:nvSpPr>
                <p:cNvPr id="35988" name="Rectangle 148"/>
                <p:cNvSpPr>
                  <a:spLocks noChangeArrowheads="1"/>
                </p:cNvSpPr>
                <p:nvPr/>
              </p:nvSpPr>
              <p:spPr bwMode="auto">
                <a:xfrm>
                  <a:off x="799" y="4021"/>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410 BC</a:t>
                  </a:r>
                </a:p>
                <a:p>
                  <a:pPr eaLnBrk="0" hangingPunct="0"/>
                  <a:endParaRPr lang="en-US" sz="2000">
                    <a:solidFill>
                      <a:prstClr val="white"/>
                    </a:solidFill>
                    <a:latin typeface="Times New Roman" pitchFamily="18" charset="0"/>
                  </a:endParaRPr>
                </a:p>
              </p:txBody>
            </p:sp>
            <p:sp>
              <p:nvSpPr>
                <p:cNvPr id="35989" name="Rectangle 149"/>
                <p:cNvSpPr>
                  <a:spLocks noChangeArrowheads="1"/>
                </p:cNvSpPr>
                <p:nvPr/>
              </p:nvSpPr>
              <p:spPr bwMode="auto">
                <a:xfrm>
                  <a:off x="756" y="4021"/>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90" name="Group 150"/>
              <p:cNvGrpSpPr>
                <a:grpSpLocks/>
              </p:cNvGrpSpPr>
              <p:nvPr/>
            </p:nvGrpSpPr>
            <p:grpSpPr bwMode="auto">
              <a:xfrm>
                <a:off x="1355" y="4021"/>
                <a:ext cx="690" cy="403"/>
                <a:chOff x="1355" y="4021"/>
                <a:chExt cx="690" cy="403"/>
              </a:xfrm>
            </p:grpSpPr>
            <p:sp>
              <p:nvSpPr>
                <p:cNvPr id="35991" name="Rectangle 151"/>
                <p:cNvSpPr>
                  <a:spLocks noChangeArrowheads="1"/>
                </p:cNvSpPr>
                <p:nvPr/>
              </p:nvSpPr>
              <p:spPr bwMode="auto">
                <a:xfrm>
                  <a:off x="1398" y="4021"/>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AD 900</a:t>
                  </a:r>
                </a:p>
                <a:p>
                  <a:pPr algn="ctr" eaLnBrk="0" hangingPunct="0"/>
                  <a:endParaRPr lang="en-US" sz="2000">
                    <a:solidFill>
                      <a:prstClr val="white"/>
                    </a:solidFill>
                    <a:latin typeface="Times New Roman" pitchFamily="18" charset="0"/>
                  </a:endParaRPr>
                </a:p>
              </p:txBody>
            </p:sp>
            <p:sp>
              <p:nvSpPr>
                <p:cNvPr id="35992" name="Rectangle 152"/>
                <p:cNvSpPr>
                  <a:spLocks noChangeArrowheads="1"/>
                </p:cNvSpPr>
                <p:nvPr/>
              </p:nvSpPr>
              <p:spPr bwMode="auto">
                <a:xfrm>
                  <a:off x="1355" y="4021"/>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93" name="Group 153"/>
              <p:cNvGrpSpPr>
                <a:grpSpLocks/>
              </p:cNvGrpSpPr>
              <p:nvPr/>
            </p:nvGrpSpPr>
            <p:grpSpPr bwMode="auto">
              <a:xfrm>
                <a:off x="2045" y="4021"/>
                <a:ext cx="607" cy="403"/>
                <a:chOff x="2045" y="4021"/>
                <a:chExt cx="607" cy="403"/>
              </a:xfrm>
            </p:grpSpPr>
            <p:sp>
              <p:nvSpPr>
                <p:cNvPr id="35994" name="Rectangle 154"/>
                <p:cNvSpPr>
                  <a:spLocks noChangeArrowheads="1"/>
                </p:cNvSpPr>
                <p:nvPr/>
              </p:nvSpPr>
              <p:spPr bwMode="auto">
                <a:xfrm>
                  <a:off x="2088" y="4021"/>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1,300 years</a:t>
                  </a:r>
                </a:p>
                <a:p>
                  <a:pPr eaLnBrk="0" hangingPunct="0"/>
                  <a:endParaRPr lang="en-US" sz="2400">
                    <a:solidFill>
                      <a:prstClr val="white"/>
                    </a:solidFill>
                    <a:latin typeface="Times New Roman" pitchFamily="18" charset="0"/>
                  </a:endParaRPr>
                </a:p>
              </p:txBody>
            </p:sp>
            <p:sp>
              <p:nvSpPr>
                <p:cNvPr id="35995" name="Rectangle 155"/>
                <p:cNvSpPr>
                  <a:spLocks noChangeArrowheads="1"/>
                </p:cNvSpPr>
                <p:nvPr/>
              </p:nvSpPr>
              <p:spPr bwMode="auto">
                <a:xfrm>
                  <a:off x="2045" y="4021"/>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96" name="Group 156"/>
              <p:cNvGrpSpPr>
                <a:grpSpLocks/>
              </p:cNvGrpSpPr>
              <p:nvPr/>
            </p:nvGrpSpPr>
            <p:grpSpPr bwMode="auto">
              <a:xfrm>
                <a:off x="2652" y="4021"/>
                <a:ext cx="470" cy="403"/>
                <a:chOff x="2652" y="4021"/>
                <a:chExt cx="470" cy="403"/>
              </a:xfrm>
            </p:grpSpPr>
            <p:sp>
              <p:nvSpPr>
                <p:cNvPr id="35997" name="Rectangle 157"/>
                <p:cNvSpPr>
                  <a:spLocks noChangeArrowheads="1"/>
                </p:cNvSpPr>
                <p:nvPr/>
              </p:nvSpPr>
              <p:spPr bwMode="auto">
                <a:xfrm>
                  <a:off x="2695" y="4021"/>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8</a:t>
                  </a:r>
                </a:p>
                <a:p>
                  <a:pPr algn="ctr" eaLnBrk="0" hangingPunct="0"/>
                  <a:endParaRPr lang="en-US" sz="2000">
                    <a:solidFill>
                      <a:prstClr val="white"/>
                    </a:solidFill>
                    <a:latin typeface="Times New Roman" pitchFamily="18" charset="0"/>
                  </a:endParaRPr>
                </a:p>
              </p:txBody>
            </p:sp>
            <p:sp>
              <p:nvSpPr>
                <p:cNvPr id="35998" name="Rectangle 158"/>
                <p:cNvSpPr>
                  <a:spLocks noChangeArrowheads="1"/>
                </p:cNvSpPr>
                <p:nvPr/>
              </p:nvSpPr>
              <p:spPr bwMode="auto">
                <a:xfrm>
                  <a:off x="2652" y="4021"/>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5999" name="Group 159"/>
              <p:cNvGrpSpPr>
                <a:grpSpLocks/>
              </p:cNvGrpSpPr>
              <p:nvPr/>
            </p:nvGrpSpPr>
            <p:grpSpPr bwMode="auto">
              <a:xfrm>
                <a:off x="0" y="4424"/>
                <a:ext cx="756" cy="518"/>
                <a:chOff x="0" y="4424"/>
                <a:chExt cx="756" cy="518"/>
              </a:xfrm>
            </p:grpSpPr>
            <p:sp>
              <p:nvSpPr>
                <p:cNvPr id="36000" name="Rectangle 160"/>
                <p:cNvSpPr>
                  <a:spLocks noChangeArrowheads="1"/>
                </p:cNvSpPr>
                <p:nvPr/>
              </p:nvSpPr>
              <p:spPr bwMode="auto">
                <a:xfrm>
                  <a:off x="43" y="4424"/>
                  <a:ext cx="670"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Old Testament</a:t>
                  </a:r>
                </a:p>
                <a:p>
                  <a:pPr eaLnBrk="0" hangingPunct="0"/>
                  <a:endParaRPr lang="en-US" sz="2000">
                    <a:solidFill>
                      <a:prstClr val="white"/>
                    </a:solidFill>
                    <a:latin typeface="Times New Roman" pitchFamily="18" charset="0"/>
                  </a:endParaRPr>
                </a:p>
              </p:txBody>
            </p:sp>
            <p:sp>
              <p:nvSpPr>
                <p:cNvPr id="36001" name="Rectangle 161"/>
                <p:cNvSpPr>
                  <a:spLocks noChangeArrowheads="1"/>
                </p:cNvSpPr>
                <p:nvPr/>
              </p:nvSpPr>
              <p:spPr bwMode="auto">
                <a:xfrm>
                  <a:off x="0" y="4424"/>
                  <a:ext cx="756"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6002" name="Group 162"/>
              <p:cNvGrpSpPr>
                <a:grpSpLocks/>
              </p:cNvGrpSpPr>
              <p:nvPr/>
            </p:nvGrpSpPr>
            <p:grpSpPr bwMode="auto">
              <a:xfrm>
                <a:off x="756" y="4424"/>
                <a:ext cx="599" cy="518"/>
                <a:chOff x="756" y="4424"/>
                <a:chExt cx="599" cy="518"/>
              </a:xfrm>
            </p:grpSpPr>
            <p:sp>
              <p:nvSpPr>
                <p:cNvPr id="36003" name="Rectangle 163"/>
                <p:cNvSpPr>
                  <a:spLocks noChangeArrowheads="1"/>
                </p:cNvSpPr>
                <p:nvPr/>
              </p:nvSpPr>
              <p:spPr bwMode="auto">
                <a:xfrm>
                  <a:off x="799" y="4424"/>
                  <a:ext cx="513"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solidFill>
                        <a:prstClr val="white"/>
                      </a:solidFill>
                      <a:latin typeface="Times New Roman" pitchFamily="18" charset="0"/>
                      <a:cs typeface="Times New Roman" pitchFamily="18" charset="0"/>
                    </a:rPr>
                    <a:t>1400 BC – 430 BC</a:t>
                  </a:r>
                </a:p>
                <a:p>
                  <a:pPr eaLnBrk="0" hangingPunct="0"/>
                  <a:endParaRPr lang="en-US">
                    <a:solidFill>
                      <a:prstClr val="white"/>
                    </a:solidFill>
                    <a:latin typeface="Times New Roman" pitchFamily="18" charset="0"/>
                  </a:endParaRPr>
                </a:p>
              </p:txBody>
            </p:sp>
            <p:sp>
              <p:nvSpPr>
                <p:cNvPr id="36004" name="Rectangle 164"/>
                <p:cNvSpPr>
                  <a:spLocks noChangeArrowheads="1"/>
                </p:cNvSpPr>
                <p:nvPr/>
              </p:nvSpPr>
              <p:spPr bwMode="auto">
                <a:xfrm>
                  <a:off x="756" y="4424"/>
                  <a:ext cx="599"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6005" name="Group 165"/>
              <p:cNvGrpSpPr>
                <a:grpSpLocks/>
              </p:cNvGrpSpPr>
              <p:nvPr/>
            </p:nvGrpSpPr>
            <p:grpSpPr bwMode="auto">
              <a:xfrm>
                <a:off x="1355" y="4424"/>
                <a:ext cx="690" cy="518"/>
                <a:chOff x="1355" y="4424"/>
                <a:chExt cx="690" cy="518"/>
              </a:xfrm>
            </p:grpSpPr>
            <p:sp>
              <p:nvSpPr>
                <p:cNvPr id="36006" name="Rectangle 166"/>
                <p:cNvSpPr>
                  <a:spLocks noChangeArrowheads="1"/>
                </p:cNvSpPr>
                <p:nvPr/>
              </p:nvSpPr>
              <p:spPr bwMode="auto">
                <a:xfrm>
                  <a:off x="1398" y="4424"/>
                  <a:ext cx="60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250 BC</a:t>
                  </a:r>
                </a:p>
                <a:p>
                  <a:pPr eaLnBrk="0" hangingPunct="0"/>
                  <a:endParaRPr lang="en-US" sz="2000">
                    <a:solidFill>
                      <a:prstClr val="white"/>
                    </a:solidFill>
                    <a:latin typeface="Times New Roman" pitchFamily="18" charset="0"/>
                  </a:endParaRPr>
                </a:p>
              </p:txBody>
            </p:sp>
            <p:sp>
              <p:nvSpPr>
                <p:cNvPr id="36007" name="Rectangle 167"/>
                <p:cNvSpPr>
                  <a:spLocks noChangeArrowheads="1"/>
                </p:cNvSpPr>
                <p:nvPr/>
              </p:nvSpPr>
              <p:spPr bwMode="auto">
                <a:xfrm>
                  <a:off x="1355" y="4424"/>
                  <a:ext cx="69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6008" name="Group 168"/>
              <p:cNvGrpSpPr>
                <a:grpSpLocks/>
              </p:cNvGrpSpPr>
              <p:nvPr/>
            </p:nvGrpSpPr>
            <p:grpSpPr bwMode="auto">
              <a:xfrm>
                <a:off x="2045" y="4424"/>
                <a:ext cx="607" cy="518"/>
                <a:chOff x="2045" y="4424"/>
                <a:chExt cx="607" cy="518"/>
              </a:xfrm>
            </p:grpSpPr>
            <p:sp>
              <p:nvSpPr>
                <p:cNvPr id="36009" name="Rectangle 169"/>
                <p:cNvSpPr>
                  <a:spLocks noChangeArrowheads="1"/>
                </p:cNvSpPr>
                <p:nvPr/>
              </p:nvSpPr>
              <p:spPr bwMode="auto">
                <a:xfrm>
                  <a:off x="2088" y="4424"/>
                  <a:ext cx="521"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solidFill>
                        <a:prstClr val="white"/>
                      </a:solidFill>
                      <a:latin typeface="Times New Roman" pitchFamily="18" charset="0"/>
                      <a:cs typeface="Times New Roman" pitchFamily="18" charset="0"/>
                    </a:rPr>
                    <a:t>200-400 years</a:t>
                  </a:r>
                </a:p>
                <a:p>
                  <a:pPr eaLnBrk="0" hangingPunct="0"/>
                  <a:endParaRPr lang="en-US" sz="2400">
                    <a:solidFill>
                      <a:prstClr val="white"/>
                    </a:solidFill>
                    <a:latin typeface="Times New Roman" pitchFamily="18" charset="0"/>
                  </a:endParaRPr>
                </a:p>
              </p:txBody>
            </p:sp>
            <p:sp>
              <p:nvSpPr>
                <p:cNvPr id="36010" name="Rectangle 170"/>
                <p:cNvSpPr>
                  <a:spLocks noChangeArrowheads="1"/>
                </p:cNvSpPr>
                <p:nvPr/>
              </p:nvSpPr>
              <p:spPr bwMode="auto">
                <a:xfrm>
                  <a:off x="2045" y="4424"/>
                  <a:ext cx="607"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6011" name="Group 171"/>
              <p:cNvGrpSpPr>
                <a:grpSpLocks/>
              </p:cNvGrpSpPr>
              <p:nvPr/>
            </p:nvGrpSpPr>
            <p:grpSpPr bwMode="auto">
              <a:xfrm>
                <a:off x="2652" y="4424"/>
                <a:ext cx="470" cy="518"/>
                <a:chOff x="2652" y="4424"/>
                <a:chExt cx="470" cy="518"/>
              </a:xfrm>
            </p:grpSpPr>
            <p:sp>
              <p:nvSpPr>
                <p:cNvPr id="36012" name="Rectangle 172"/>
                <p:cNvSpPr>
                  <a:spLocks noChangeArrowheads="1"/>
                </p:cNvSpPr>
                <p:nvPr/>
              </p:nvSpPr>
              <p:spPr bwMode="auto">
                <a:xfrm>
                  <a:off x="2695" y="4424"/>
                  <a:ext cx="384"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5,000</a:t>
                  </a:r>
                </a:p>
                <a:p>
                  <a:pPr algn="ctr" eaLnBrk="0" hangingPunct="0"/>
                  <a:endParaRPr lang="en-US" sz="2400">
                    <a:solidFill>
                      <a:prstClr val="white"/>
                    </a:solidFill>
                    <a:latin typeface="Times New Roman" pitchFamily="18" charset="0"/>
                  </a:endParaRPr>
                </a:p>
              </p:txBody>
            </p:sp>
            <p:sp>
              <p:nvSpPr>
                <p:cNvPr id="36013" name="Rectangle 173"/>
                <p:cNvSpPr>
                  <a:spLocks noChangeArrowheads="1"/>
                </p:cNvSpPr>
                <p:nvPr/>
              </p:nvSpPr>
              <p:spPr bwMode="auto">
                <a:xfrm>
                  <a:off x="2652" y="4424"/>
                  <a:ext cx="470" cy="518"/>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6014" name="Group 174"/>
              <p:cNvGrpSpPr>
                <a:grpSpLocks/>
              </p:cNvGrpSpPr>
              <p:nvPr/>
            </p:nvGrpSpPr>
            <p:grpSpPr bwMode="auto">
              <a:xfrm>
                <a:off x="0" y="4942"/>
                <a:ext cx="756" cy="403"/>
                <a:chOff x="0" y="4942"/>
                <a:chExt cx="756" cy="403"/>
              </a:xfrm>
            </p:grpSpPr>
            <p:sp>
              <p:nvSpPr>
                <p:cNvPr id="36015" name="Rectangle 175"/>
                <p:cNvSpPr>
                  <a:spLocks noChangeArrowheads="1"/>
                </p:cNvSpPr>
                <p:nvPr/>
              </p:nvSpPr>
              <p:spPr bwMode="auto">
                <a:xfrm>
                  <a:off x="43" y="4942"/>
                  <a:ext cx="670"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solidFill>
                        <a:prstClr val="white"/>
                      </a:solidFill>
                      <a:latin typeface="Times New Roman" pitchFamily="18" charset="0"/>
                      <a:cs typeface="Times New Roman" pitchFamily="18" charset="0"/>
                    </a:rPr>
                    <a:t>New Testament</a:t>
                  </a:r>
                </a:p>
                <a:p>
                  <a:pPr eaLnBrk="0" hangingPunct="0"/>
                  <a:endParaRPr lang="en-US" sz="2400">
                    <a:solidFill>
                      <a:prstClr val="white"/>
                    </a:solidFill>
                    <a:latin typeface="Times New Roman" pitchFamily="18" charset="0"/>
                  </a:endParaRPr>
                </a:p>
              </p:txBody>
            </p:sp>
            <p:sp>
              <p:nvSpPr>
                <p:cNvPr id="36016" name="Rectangle 176"/>
                <p:cNvSpPr>
                  <a:spLocks noChangeArrowheads="1"/>
                </p:cNvSpPr>
                <p:nvPr/>
              </p:nvSpPr>
              <p:spPr bwMode="auto">
                <a:xfrm>
                  <a:off x="0" y="4942"/>
                  <a:ext cx="756"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6017" name="Group 177"/>
              <p:cNvGrpSpPr>
                <a:grpSpLocks/>
              </p:cNvGrpSpPr>
              <p:nvPr/>
            </p:nvGrpSpPr>
            <p:grpSpPr bwMode="auto">
              <a:xfrm>
                <a:off x="756" y="4942"/>
                <a:ext cx="599" cy="403"/>
                <a:chOff x="756" y="4942"/>
                <a:chExt cx="599" cy="403"/>
              </a:xfrm>
            </p:grpSpPr>
            <p:sp>
              <p:nvSpPr>
                <p:cNvPr id="36018" name="Rectangle 178"/>
                <p:cNvSpPr>
                  <a:spLocks noChangeArrowheads="1"/>
                </p:cNvSpPr>
                <p:nvPr/>
              </p:nvSpPr>
              <p:spPr bwMode="auto">
                <a:xfrm>
                  <a:off x="799" y="4942"/>
                  <a:ext cx="513"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AD 50-90</a:t>
                  </a:r>
                </a:p>
                <a:p>
                  <a:pPr eaLnBrk="0" hangingPunct="0"/>
                  <a:endParaRPr lang="en-US" sz="2400">
                    <a:solidFill>
                      <a:prstClr val="white"/>
                    </a:solidFill>
                    <a:latin typeface="Times New Roman" pitchFamily="18" charset="0"/>
                  </a:endParaRPr>
                </a:p>
              </p:txBody>
            </p:sp>
            <p:sp>
              <p:nvSpPr>
                <p:cNvPr id="36019" name="Rectangle 179"/>
                <p:cNvSpPr>
                  <a:spLocks noChangeArrowheads="1"/>
                </p:cNvSpPr>
                <p:nvPr/>
              </p:nvSpPr>
              <p:spPr bwMode="auto">
                <a:xfrm>
                  <a:off x="756" y="4942"/>
                  <a:ext cx="599"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6020" name="Group 180"/>
              <p:cNvGrpSpPr>
                <a:grpSpLocks/>
              </p:cNvGrpSpPr>
              <p:nvPr/>
            </p:nvGrpSpPr>
            <p:grpSpPr bwMode="auto">
              <a:xfrm>
                <a:off x="1355" y="4942"/>
                <a:ext cx="690" cy="403"/>
                <a:chOff x="1355" y="4942"/>
                <a:chExt cx="690" cy="403"/>
              </a:xfrm>
            </p:grpSpPr>
            <p:sp>
              <p:nvSpPr>
                <p:cNvPr id="36021" name="Rectangle 181"/>
                <p:cNvSpPr>
                  <a:spLocks noChangeArrowheads="1"/>
                </p:cNvSpPr>
                <p:nvPr/>
              </p:nvSpPr>
              <p:spPr bwMode="auto">
                <a:xfrm>
                  <a:off x="1398" y="4942"/>
                  <a:ext cx="60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AD 125 </a:t>
                  </a:r>
                </a:p>
                <a:p>
                  <a:pPr eaLnBrk="0" hangingPunct="0"/>
                  <a:endParaRPr lang="en-US" sz="2000">
                    <a:solidFill>
                      <a:prstClr val="white"/>
                    </a:solidFill>
                    <a:latin typeface="Times New Roman" pitchFamily="18" charset="0"/>
                  </a:endParaRPr>
                </a:p>
              </p:txBody>
            </p:sp>
            <p:sp>
              <p:nvSpPr>
                <p:cNvPr id="36022" name="Rectangle 182"/>
                <p:cNvSpPr>
                  <a:spLocks noChangeArrowheads="1"/>
                </p:cNvSpPr>
                <p:nvPr/>
              </p:nvSpPr>
              <p:spPr bwMode="auto">
                <a:xfrm>
                  <a:off x="1355" y="4942"/>
                  <a:ext cx="69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6023" name="Group 183"/>
              <p:cNvGrpSpPr>
                <a:grpSpLocks/>
              </p:cNvGrpSpPr>
              <p:nvPr/>
            </p:nvGrpSpPr>
            <p:grpSpPr bwMode="auto">
              <a:xfrm>
                <a:off x="2045" y="4942"/>
                <a:ext cx="607" cy="403"/>
                <a:chOff x="2045" y="4942"/>
                <a:chExt cx="607" cy="403"/>
              </a:xfrm>
            </p:grpSpPr>
            <p:sp>
              <p:nvSpPr>
                <p:cNvPr id="36024" name="Rectangle 184"/>
                <p:cNvSpPr>
                  <a:spLocks noChangeArrowheads="1"/>
                </p:cNvSpPr>
                <p:nvPr/>
              </p:nvSpPr>
              <p:spPr bwMode="auto">
                <a:xfrm>
                  <a:off x="2088" y="4942"/>
                  <a:ext cx="521"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sz="2000">
                      <a:solidFill>
                        <a:prstClr val="white"/>
                      </a:solidFill>
                      <a:latin typeface="Times New Roman" pitchFamily="18" charset="0"/>
                      <a:cs typeface="Times New Roman" pitchFamily="18" charset="0"/>
                    </a:rPr>
                    <a:t>50 years</a:t>
                  </a:r>
                </a:p>
                <a:p>
                  <a:pPr eaLnBrk="0" hangingPunct="0"/>
                  <a:endParaRPr lang="en-US" sz="2000">
                    <a:solidFill>
                      <a:prstClr val="white"/>
                    </a:solidFill>
                    <a:latin typeface="Times New Roman" pitchFamily="18" charset="0"/>
                  </a:endParaRPr>
                </a:p>
              </p:txBody>
            </p:sp>
            <p:sp>
              <p:nvSpPr>
                <p:cNvPr id="36025" name="Rectangle 185"/>
                <p:cNvSpPr>
                  <a:spLocks noChangeArrowheads="1"/>
                </p:cNvSpPr>
                <p:nvPr/>
              </p:nvSpPr>
              <p:spPr bwMode="auto">
                <a:xfrm>
                  <a:off x="2045" y="4942"/>
                  <a:ext cx="607"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nvGrpSpPr>
              <p:cNvPr id="36026" name="Group 186"/>
              <p:cNvGrpSpPr>
                <a:grpSpLocks/>
              </p:cNvGrpSpPr>
              <p:nvPr/>
            </p:nvGrpSpPr>
            <p:grpSpPr bwMode="auto">
              <a:xfrm>
                <a:off x="2652" y="4942"/>
                <a:ext cx="470" cy="403"/>
                <a:chOff x="2652" y="4942"/>
                <a:chExt cx="470" cy="403"/>
              </a:xfrm>
            </p:grpSpPr>
            <p:sp>
              <p:nvSpPr>
                <p:cNvPr id="36027" name="Rectangle 187"/>
                <p:cNvSpPr>
                  <a:spLocks noChangeArrowheads="1"/>
                </p:cNvSpPr>
                <p:nvPr/>
              </p:nvSpPr>
              <p:spPr bwMode="auto">
                <a:xfrm>
                  <a:off x="2695" y="4942"/>
                  <a:ext cx="384" cy="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000">
                      <a:solidFill>
                        <a:prstClr val="white"/>
                      </a:solidFill>
                      <a:latin typeface="Times New Roman" pitchFamily="18" charset="0"/>
                      <a:cs typeface="Times New Roman" pitchFamily="18" charset="0"/>
                    </a:rPr>
                    <a:t>8,000</a:t>
                  </a:r>
                </a:p>
                <a:p>
                  <a:pPr algn="ctr" eaLnBrk="0" hangingPunct="0"/>
                  <a:endParaRPr lang="en-US" sz="2400">
                    <a:solidFill>
                      <a:prstClr val="white"/>
                    </a:solidFill>
                    <a:latin typeface="Times New Roman" pitchFamily="18" charset="0"/>
                  </a:endParaRPr>
                </a:p>
              </p:txBody>
            </p:sp>
            <p:sp>
              <p:nvSpPr>
                <p:cNvPr id="36028" name="Rectangle 188"/>
                <p:cNvSpPr>
                  <a:spLocks noChangeArrowheads="1"/>
                </p:cNvSpPr>
                <p:nvPr/>
              </p:nvSpPr>
              <p:spPr bwMode="auto">
                <a:xfrm>
                  <a:off x="2652" y="4942"/>
                  <a:ext cx="470" cy="403"/>
                </a:xfrm>
                <a:prstGeom prst="rect">
                  <a:avLst/>
                </a:prstGeom>
                <a:noFill/>
                <a:ln w="7">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grpSp>
        <p:sp>
          <p:nvSpPr>
            <p:cNvPr id="36029" name="Rectangle 189"/>
            <p:cNvSpPr>
              <a:spLocks noChangeArrowheads="1"/>
            </p:cNvSpPr>
            <p:nvPr/>
          </p:nvSpPr>
          <p:spPr bwMode="auto">
            <a:xfrm>
              <a:off x="-3" y="400"/>
              <a:ext cx="3128" cy="4948"/>
            </a:xfrm>
            <a:prstGeom prst="rect">
              <a:avLst/>
            </a:prstGeom>
            <a:noFill/>
            <a:ln w="11112">
              <a:solidFill>
                <a:srgbClr val="A0A0A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prstClr val="white"/>
                </a:solidFill>
                <a:latin typeface="Constantia"/>
              </a:endParaRPr>
            </a:p>
          </p:txBody>
        </p:sp>
      </p:grpSp>
      <p:sp>
        <p:nvSpPr>
          <p:cNvPr id="36030" name="Text Box 190"/>
          <p:cNvSpPr txBox="1">
            <a:spLocks noChangeArrowheads="1"/>
          </p:cNvSpPr>
          <p:nvPr/>
        </p:nvSpPr>
        <p:spPr bwMode="auto">
          <a:xfrm>
            <a:off x="2667000" y="269875"/>
            <a:ext cx="7086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solidFill>
                  <a:prstClr val="white"/>
                </a:solidFill>
                <a:latin typeface="Times New Roman" pitchFamily="18" charset="0"/>
              </a:rPr>
              <a:t>Textual Evidence for Ancient Manuscripts</a:t>
            </a:r>
          </a:p>
        </p:txBody>
      </p:sp>
    </p:spTree>
    <p:extLst>
      <p:ext uri="{BB962C8B-B14F-4D97-AF65-F5344CB8AC3E}">
        <p14:creationId xmlns:p14="http://schemas.microsoft.com/office/powerpoint/2010/main" val="38432067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2"/>
          <p:cNvGrpSpPr>
            <a:grpSpLocks/>
          </p:cNvGrpSpPr>
          <p:nvPr/>
        </p:nvGrpSpPr>
        <p:grpSpPr bwMode="auto">
          <a:xfrm>
            <a:off x="5632578" y="1600200"/>
            <a:ext cx="3962400" cy="5791200"/>
            <a:chOff x="1060" y="75"/>
            <a:chExt cx="4140" cy="6510"/>
          </a:xfrm>
        </p:grpSpPr>
        <p:pic>
          <p:nvPicPr>
            <p:cNvPr id="28675" name="Picture 3" descr="Rylands Frag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 y="75"/>
              <a:ext cx="4035" cy="585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676" name="Text Box 4"/>
            <p:cNvSpPr txBox="1">
              <a:spLocks noChangeArrowheads="1"/>
            </p:cNvSpPr>
            <p:nvPr/>
          </p:nvSpPr>
          <p:spPr bwMode="auto">
            <a:xfrm>
              <a:off x="1060" y="5940"/>
              <a:ext cx="4140" cy="64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US" sz="2400">
                <a:solidFill>
                  <a:prstClr val="white"/>
                </a:solidFill>
                <a:latin typeface="Times New Roman" pitchFamily="18" charset="0"/>
              </a:endParaRPr>
            </a:p>
          </p:txBody>
        </p:sp>
      </p:grpSp>
      <p:sp>
        <p:nvSpPr>
          <p:cNvPr id="28677" name="Text Box 5"/>
          <p:cNvSpPr txBox="1">
            <a:spLocks noChangeArrowheads="1"/>
          </p:cNvSpPr>
          <p:nvPr/>
        </p:nvSpPr>
        <p:spPr bwMode="auto">
          <a:xfrm>
            <a:off x="2133600" y="2708275"/>
            <a:ext cx="27432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400" b="1">
                <a:solidFill>
                  <a:prstClr val="white"/>
                </a:solidFill>
                <a:latin typeface="Times New Roman" pitchFamily="18" charset="0"/>
              </a:rPr>
              <a:t>The Rylands </a:t>
            </a:r>
          </a:p>
          <a:p>
            <a:r>
              <a:rPr lang="en-US" sz="2400" b="1">
                <a:solidFill>
                  <a:prstClr val="white"/>
                </a:solidFill>
                <a:latin typeface="Times New Roman" pitchFamily="18" charset="0"/>
              </a:rPr>
              <a:t>Fragment</a:t>
            </a:r>
          </a:p>
          <a:p>
            <a:r>
              <a:rPr lang="en-US" sz="2400" b="1">
                <a:solidFill>
                  <a:prstClr val="white"/>
                </a:solidFill>
                <a:latin typeface="Times New Roman" pitchFamily="18" charset="0"/>
              </a:rPr>
              <a:t>John 18:31-33, 37</a:t>
            </a:r>
          </a:p>
          <a:p>
            <a:r>
              <a:rPr lang="en-US" sz="2400" b="1">
                <a:solidFill>
                  <a:prstClr val="white"/>
                </a:solidFill>
                <a:latin typeface="Times New Roman" pitchFamily="18" charset="0"/>
              </a:rPr>
              <a:t>AD 125</a:t>
            </a:r>
          </a:p>
        </p:txBody>
      </p:sp>
      <p:sp>
        <p:nvSpPr>
          <p:cNvPr id="28678" name="Text Box 6"/>
          <p:cNvSpPr txBox="1">
            <a:spLocks noChangeArrowheads="1"/>
          </p:cNvSpPr>
          <p:nvPr/>
        </p:nvSpPr>
        <p:spPr bwMode="auto">
          <a:xfrm>
            <a:off x="2514600" y="381000"/>
            <a:ext cx="723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solidFill>
                  <a:prstClr val="white"/>
                </a:solidFill>
                <a:latin typeface="Constantia"/>
              </a:rPr>
              <a:t>Manuscript evidence for the canonical gospels</a:t>
            </a:r>
          </a:p>
        </p:txBody>
      </p:sp>
    </p:spTree>
    <p:extLst>
      <p:ext uri="{BB962C8B-B14F-4D97-AF65-F5344CB8AC3E}">
        <p14:creationId xmlns:p14="http://schemas.microsoft.com/office/powerpoint/2010/main" val="1236415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upload.wikimedia.org/wikipedia/commons/thumb/5/5c/P46.jpg/220px-P46.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609600"/>
            <a:ext cx="4038600" cy="570911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15200" y="2286001"/>
            <a:ext cx="2590800" cy="1200329"/>
          </a:xfrm>
          <a:prstGeom prst="rect">
            <a:avLst/>
          </a:prstGeom>
          <a:noFill/>
        </p:spPr>
        <p:txBody>
          <a:bodyPr wrap="square" rtlCol="0">
            <a:spAutoFit/>
          </a:bodyPr>
          <a:lstStyle/>
          <a:p>
            <a:r>
              <a:rPr lang="en-US" sz="2400" dirty="0">
                <a:solidFill>
                  <a:srgbClr val="FFFF00"/>
                </a:solidFill>
                <a:latin typeface="Constantia"/>
              </a:rPr>
              <a:t>Chester Beatty Papyrus</a:t>
            </a:r>
          </a:p>
          <a:p>
            <a:r>
              <a:rPr lang="en-US" sz="2400" dirty="0">
                <a:solidFill>
                  <a:srgbClr val="FFFF00"/>
                </a:solidFill>
                <a:latin typeface="Constantia"/>
              </a:rPr>
              <a:t>2 </a:t>
            </a:r>
            <a:r>
              <a:rPr lang="en-US" sz="2400" dirty="0" err="1">
                <a:solidFill>
                  <a:srgbClr val="FFFF00"/>
                </a:solidFill>
                <a:latin typeface="Constantia"/>
              </a:rPr>
              <a:t>Cor</a:t>
            </a:r>
            <a:r>
              <a:rPr lang="en-US" sz="2400" dirty="0">
                <a:solidFill>
                  <a:srgbClr val="FFFF00"/>
                </a:solidFill>
                <a:latin typeface="Constantia"/>
              </a:rPr>
              <a:t> 11:33-12:9</a:t>
            </a:r>
          </a:p>
        </p:txBody>
      </p:sp>
    </p:spTree>
    <p:extLst>
      <p:ext uri="{BB962C8B-B14F-4D97-AF65-F5344CB8AC3E}">
        <p14:creationId xmlns:p14="http://schemas.microsoft.com/office/powerpoint/2010/main" val="5122998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http://upload.wikimedia.org/wikipedia/commons/3/38/Papyrus_Bodmer_VII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1" y="1524000"/>
            <a:ext cx="7603067" cy="45618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382433" y="685801"/>
            <a:ext cx="5410200" cy="461665"/>
          </a:xfrm>
          <a:prstGeom prst="rect">
            <a:avLst/>
          </a:prstGeom>
          <a:noFill/>
        </p:spPr>
        <p:txBody>
          <a:bodyPr wrap="square" rtlCol="0">
            <a:spAutoFit/>
          </a:bodyPr>
          <a:lstStyle/>
          <a:p>
            <a:pPr algn="ctr"/>
            <a:r>
              <a:rPr lang="en-US" sz="2400" b="1" dirty="0" err="1">
                <a:solidFill>
                  <a:srgbClr val="FFFF00"/>
                </a:solidFill>
                <a:latin typeface="Constantia"/>
              </a:rPr>
              <a:t>Bodmer</a:t>
            </a:r>
            <a:r>
              <a:rPr lang="en-US" sz="2400" b="1" dirty="0">
                <a:solidFill>
                  <a:srgbClr val="FFFF00"/>
                </a:solidFill>
                <a:latin typeface="Constantia"/>
              </a:rPr>
              <a:t> Papyrus Codex</a:t>
            </a:r>
          </a:p>
        </p:txBody>
      </p:sp>
    </p:spTree>
    <p:extLst>
      <p:ext uri="{BB962C8B-B14F-4D97-AF65-F5344CB8AC3E}">
        <p14:creationId xmlns:p14="http://schemas.microsoft.com/office/powerpoint/2010/main" val="19390738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4"/>
          <p:cNvSpPr>
            <a:spLocks noChangeArrowheads="1"/>
          </p:cNvSpPr>
          <p:nvPr/>
        </p:nvSpPr>
        <p:spPr bwMode="auto">
          <a:xfrm>
            <a:off x="6003925" y="3048000"/>
            <a:ext cx="18415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4400">
              <a:solidFill>
                <a:srgbClr val="FEFAC9"/>
              </a:solidFill>
              <a:latin typeface="Times New Roman" pitchFamily="18" charset="0"/>
            </a:endParaRPr>
          </a:p>
        </p:txBody>
      </p:sp>
      <p:graphicFrame>
        <p:nvGraphicFramePr>
          <p:cNvPr id="33797" name="Object 5"/>
          <p:cNvGraphicFramePr>
            <a:graphicFrameLocks noChangeAspect="1"/>
          </p:cNvGraphicFramePr>
          <p:nvPr/>
        </p:nvGraphicFramePr>
        <p:xfrm>
          <a:off x="3581400" y="1047750"/>
          <a:ext cx="5715000" cy="5715000"/>
        </p:xfrm>
        <a:graphic>
          <a:graphicData uri="http://schemas.openxmlformats.org/presentationml/2006/ole">
            <mc:AlternateContent xmlns:mc="http://schemas.openxmlformats.org/markup-compatibility/2006">
              <mc:Choice xmlns:v="urn:schemas-microsoft-com:vml" Requires="v">
                <p:oleObj spid="_x0000_s1032" name="Photo Editor Photo" r:id="rId4" imgW="4761905" imgH="4761905" progId="MSPhotoEd.3">
                  <p:embed/>
                </p:oleObj>
              </mc:Choice>
              <mc:Fallback>
                <p:oleObj name="Photo Editor Photo" r:id="rId4" imgW="4761905" imgH="4761905" progId="MSPhotoEd.3">
                  <p:embed/>
                  <p:pic>
                    <p:nvPicPr>
                      <p:cNvPr id="33797"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047750"/>
                        <a:ext cx="5715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8" name="Text Box 6"/>
          <p:cNvSpPr txBox="1">
            <a:spLocks noChangeArrowheads="1"/>
          </p:cNvSpPr>
          <p:nvPr/>
        </p:nvSpPr>
        <p:spPr bwMode="auto">
          <a:xfrm>
            <a:off x="2133600" y="228601"/>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800">
                <a:solidFill>
                  <a:prstClr val="white"/>
                </a:solidFill>
                <a:latin typeface="Constantia"/>
              </a:rPr>
              <a:t>Codex Sinaiticus AD 350 British Museum</a:t>
            </a:r>
          </a:p>
        </p:txBody>
      </p:sp>
    </p:spTree>
    <p:extLst>
      <p:ext uri="{BB962C8B-B14F-4D97-AF65-F5344CB8AC3E}">
        <p14:creationId xmlns:p14="http://schemas.microsoft.com/office/powerpoint/2010/main" val="20487623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legacy.earlham.edu/~seidti/iam/codex_bezae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068102"/>
            <a:ext cx="3886200" cy="558018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876800" y="304800"/>
            <a:ext cx="2819400" cy="523220"/>
          </a:xfrm>
          <a:prstGeom prst="rect">
            <a:avLst/>
          </a:prstGeom>
          <a:noFill/>
        </p:spPr>
        <p:txBody>
          <a:bodyPr wrap="square" rtlCol="0">
            <a:spAutoFit/>
          </a:bodyPr>
          <a:lstStyle/>
          <a:p>
            <a:r>
              <a:rPr lang="en-US" sz="2800" dirty="0">
                <a:solidFill>
                  <a:srgbClr val="FFFF00"/>
                </a:solidFill>
                <a:latin typeface="Constantia"/>
              </a:rPr>
              <a:t>Codex </a:t>
            </a:r>
            <a:r>
              <a:rPr lang="en-US" sz="2800" dirty="0" err="1">
                <a:solidFill>
                  <a:srgbClr val="FFFF00"/>
                </a:solidFill>
                <a:latin typeface="Constantia"/>
              </a:rPr>
              <a:t>Bezae</a:t>
            </a:r>
            <a:r>
              <a:rPr lang="en-US" sz="2800" dirty="0">
                <a:solidFill>
                  <a:srgbClr val="FFFF00"/>
                </a:solidFill>
                <a:latin typeface="Constantia"/>
              </a:rPr>
              <a:t>  D</a:t>
            </a:r>
          </a:p>
        </p:txBody>
      </p:sp>
    </p:spTree>
    <p:extLst>
      <p:ext uri="{BB962C8B-B14F-4D97-AF65-F5344CB8AC3E}">
        <p14:creationId xmlns:p14="http://schemas.microsoft.com/office/powerpoint/2010/main" val="18556919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Textual Variant?</a:t>
            </a:r>
          </a:p>
        </p:txBody>
      </p:sp>
      <p:sp>
        <p:nvSpPr>
          <p:cNvPr id="3" name="Text Placeholder 2"/>
          <p:cNvSpPr>
            <a:spLocks noGrp="1"/>
          </p:cNvSpPr>
          <p:nvPr>
            <p:ph type="body" idx="1"/>
          </p:nvPr>
        </p:nvSpPr>
        <p:spPr>
          <a:xfrm>
            <a:off x="1981200" y="2209800"/>
            <a:ext cx="3657600" cy="639762"/>
          </a:xfrm>
        </p:spPr>
        <p:txBody>
          <a:bodyPr/>
          <a:lstStyle/>
          <a:p>
            <a:r>
              <a:rPr lang="en-US" dirty="0"/>
              <a:t>Mark 9:29</a:t>
            </a:r>
          </a:p>
        </p:txBody>
      </p:sp>
      <p:sp>
        <p:nvSpPr>
          <p:cNvPr id="4" name="Content Placeholder 3"/>
          <p:cNvSpPr>
            <a:spLocks noGrp="1"/>
          </p:cNvSpPr>
          <p:nvPr>
            <p:ph sz="half" idx="2"/>
          </p:nvPr>
        </p:nvSpPr>
        <p:spPr>
          <a:xfrm>
            <a:off x="1981200" y="2971800"/>
            <a:ext cx="3657600" cy="3154363"/>
          </a:xfrm>
        </p:spPr>
        <p:txBody>
          <a:bodyPr/>
          <a:lstStyle/>
          <a:p>
            <a:r>
              <a:rPr lang="en-US" dirty="0"/>
              <a:t>He replied, “This kind can come out only by prayer.”</a:t>
            </a:r>
          </a:p>
        </p:txBody>
      </p:sp>
      <p:sp>
        <p:nvSpPr>
          <p:cNvPr id="5" name="Text Placeholder 4"/>
          <p:cNvSpPr>
            <a:spLocks noGrp="1"/>
          </p:cNvSpPr>
          <p:nvPr>
            <p:ph type="body" sz="quarter" idx="3"/>
          </p:nvPr>
        </p:nvSpPr>
        <p:spPr>
          <a:xfrm>
            <a:off x="5943600" y="2209800"/>
            <a:ext cx="3657600" cy="639762"/>
          </a:xfrm>
        </p:spPr>
        <p:txBody>
          <a:bodyPr/>
          <a:lstStyle/>
          <a:p>
            <a:r>
              <a:rPr lang="en-US" dirty="0"/>
              <a:t>Mark 9:29</a:t>
            </a:r>
          </a:p>
        </p:txBody>
      </p:sp>
      <p:sp>
        <p:nvSpPr>
          <p:cNvPr id="6" name="Content Placeholder 5"/>
          <p:cNvSpPr>
            <a:spLocks noGrp="1"/>
          </p:cNvSpPr>
          <p:nvPr>
            <p:ph sz="quarter" idx="4"/>
          </p:nvPr>
        </p:nvSpPr>
        <p:spPr>
          <a:xfrm>
            <a:off x="5943600" y="2971800"/>
            <a:ext cx="3657600" cy="3154363"/>
          </a:xfrm>
        </p:spPr>
        <p:txBody>
          <a:bodyPr/>
          <a:lstStyle/>
          <a:p>
            <a:r>
              <a:rPr lang="en-US" dirty="0"/>
              <a:t>He replied, “This kind can come out only by prayer</a:t>
            </a:r>
            <a:r>
              <a:rPr lang="en-US" b="1" i="1" dirty="0"/>
              <a:t> and fasting</a:t>
            </a:r>
            <a:r>
              <a:rPr lang="en-US" dirty="0"/>
              <a:t>”</a:t>
            </a:r>
          </a:p>
        </p:txBody>
      </p:sp>
      <p:sp>
        <p:nvSpPr>
          <p:cNvPr id="8" name="TextBox 7"/>
          <p:cNvSpPr txBox="1"/>
          <p:nvPr/>
        </p:nvSpPr>
        <p:spPr>
          <a:xfrm>
            <a:off x="1947334" y="1363991"/>
            <a:ext cx="7806267" cy="461665"/>
          </a:xfrm>
          <a:prstGeom prst="rect">
            <a:avLst/>
          </a:prstGeom>
          <a:noFill/>
        </p:spPr>
        <p:txBody>
          <a:bodyPr wrap="square" rtlCol="0">
            <a:spAutoFit/>
          </a:bodyPr>
          <a:lstStyle/>
          <a:p>
            <a:r>
              <a:rPr lang="en-US" sz="2400" dirty="0">
                <a:solidFill>
                  <a:srgbClr val="2F2B20"/>
                </a:solidFill>
                <a:latin typeface="Calibri"/>
              </a:rPr>
              <a:t>Any place where two manuscripts differ from </a:t>
            </a:r>
            <a:r>
              <a:rPr lang="en-US" sz="2400" dirty="0" err="1">
                <a:solidFill>
                  <a:srgbClr val="2F2B20"/>
                </a:solidFill>
                <a:latin typeface="Calibri"/>
              </a:rPr>
              <a:t>eachother</a:t>
            </a:r>
            <a:endParaRPr lang="en-US" sz="2400" dirty="0">
              <a:solidFill>
                <a:srgbClr val="2F2B20"/>
              </a:solidFill>
              <a:latin typeface="Calibri"/>
            </a:endParaRPr>
          </a:p>
        </p:txBody>
      </p:sp>
    </p:spTree>
    <p:extLst>
      <p:ext uri="{BB962C8B-B14F-4D97-AF65-F5344CB8AC3E}">
        <p14:creationId xmlns:p14="http://schemas.microsoft.com/office/powerpoint/2010/main" val="2856204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ChangeArrowheads="1"/>
          </p:cNvSpPr>
          <p:nvPr/>
        </p:nvSpPr>
        <p:spPr bwMode="auto">
          <a:xfrm>
            <a:off x="2590800" y="838201"/>
            <a:ext cx="6934200" cy="5690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dirty="0">
              <a:solidFill>
                <a:srgbClr val="FEFAC9"/>
              </a:solidFill>
              <a:latin typeface="Constantia"/>
            </a:endParaRPr>
          </a:p>
          <a:p>
            <a:pPr>
              <a:lnSpc>
                <a:spcPct val="155000"/>
              </a:lnSpc>
            </a:pPr>
            <a:r>
              <a:rPr lang="en-US" sz="2800" b="1" dirty="0">
                <a:solidFill>
                  <a:prstClr val="white"/>
                </a:solidFill>
                <a:latin typeface="Constantia"/>
              </a:rPr>
              <a:t>John </a:t>
            </a:r>
            <a:r>
              <a:rPr lang="en-US" sz="2800" b="1" dirty="0" err="1">
                <a:solidFill>
                  <a:prstClr val="white"/>
                </a:solidFill>
                <a:latin typeface="Constantia"/>
              </a:rPr>
              <a:t>Rylands</a:t>
            </a:r>
            <a:r>
              <a:rPr lang="en-US" sz="2800" b="1" dirty="0">
                <a:solidFill>
                  <a:prstClr val="white"/>
                </a:solidFill>
                <a:latin typeface="Constantia"/>
              </a:rPr>
              <a:t> Papyrus (AD 125)</a:t>
            </a:r>
          </a:p>
          <a:p>
            <a:pPr>
              <a:lnSpc>
                <a:spcPct val="155000"/>
              </a:lnSpc>
            </a:pPr>
            <a:r>
              <a:rPr lang="en-US" sz="2800" b="1" dirty="0">
                <a:solidFill>
                  <a:prstClr val="white"/>
                </a:solidFill>
                <a:latin typeface="Constantia"/>
              </a:rPr>
              <a:t>Chester Beatty Papyrus (AD 200)</a:t>
            </a:r>
          </a:p>
          <a:p>
            <a:pPr>
              <a:lnSpc>
                <a:spcPct val="155000"/>
              </a:lnSpc>
            </a:pPr>
            <a:r>
              <a:rPr lang="en-US" sz="2800" b="1" dirty="0" err="1">
                <a:solidFill>
                  <a:prstClr val="white"/>
                </a:solidFill>
                <a:latin typeface="Constantia"/>
              </a:rPr>
              <a:t>Bodmer</a:t>
            </a:r>
            <a:r>
              <a:rPr lang="en-US" sz="2800" b="1" dirty="0">
                <a:solidFill>
                  <a:prstClr val="white"/>
                </a:solidFill>
                <a:latin typeface="Constantia"/>
              </a:rPr>
              <a:t> Papyri (AD 200)</a:t>
            </a:r>
          </a:p>
          <a:p>
            <a:pPr>
              <a:lnSpc>
                <a:spcPct val="155000"/>
              </a:lnSpc>
            </a:pPr>
            <a:r>
              <a:rPr lang="en-US" sz="2800" b="1" dirty="0">
                <a:solidFill>
                  <a:prstClr val="white"/>
                </a:solidFill>
                <a:latin typeface="Constantia"/>
              </a:rPr>
              <a:t>Codex </a:t>
            </a:r>
            <a:r>
              <a:rPr lang="en-US" sz="2800" b="1" dirty="0" err="1">
                <a:solidFill>
                  <a:prstClr val="white"/>
                </a:solidFill>
                <a:latin typeface="Constantia"/>
              </a:rPr>
              <a:t>Vaticanus</a:t>
            </a:r>
            <a:r>
              <a:rPr lang="en-US" sz="2800" b="1" dirty="0">
                <a:solidFill>
                  <a:prstClr val="white"/>
                </a:solidFill>
                <a:latin typeface="Constantia"/>
              </a:rPr>
              <a:t> (AD 325)</a:t>
            </a:r>
          </a:p>
          <a:p>
            <a:pPr>
              <a:lnSpc>
                <a:spcPct val="155000"/>
              </a:lnSpc>
            </a:pPr>
            <a:r>
              <a:rPr lang="en-US" sz="2800" b="1" dirty="0">
                <a:solidFill>
                  <a:prstClr val="white"/>
                </a:solidFill>
                <a:latin typeface="Constantia"/>
              </a:rPr>
              <a:t>Codex </a:t>
            </a:r>
            <a:r>
              <a:rPr lang="en-US" sz="2800" b="1" dirty="0" err="1">
                <a:solidFill>
                  <a:prstClr val="white"/>
                </a:solidFill>
                <a:latin typeface="Constantia"/>
              </a:rPr>
              <a:t>Sinaiticus</a:t>
            </a:r>
            <a:r>
              <a:rPr lang="en-US" sz="2800" b="1" dirty="0">
                <a:solidFill>
                  <a:prstClr val="white"/>
                </a:solidFill>
                <a:latin typeface="Constantia"/>
              </a:rPr>
              <a:t>  (350 AD)</a:t>
            </a:r>
          </a:p>
          <a:p>
            <a:pPr>
              <a:lnSpc>
                <a:spcPct val="155000"/>
              </a:lnSpc>
            </a:pPr>
            <a:r>
              <a:rPr lang="en-US" sz="2800" b="1" dirty="0">
                <a:solidFill>
                  <a:prstClr val="white"/>
                </a:solidFill>
                <a:latin typeface="Constantia"/>
              </a:rPr>
              <a:t>Codex </a:t>
            </a:r>
            <a:r>
              <a:rPr lang="en-US" sz="2800" b="1" dirty="0" err="1">
                <a:solidFill>
                  <a:prstClr val="white"/>
                </a:solidFill>
                <a:latin typeface="Constantia"/>
              </a:rPr>
              <a:t>Alexandrinus</a:t>
            </a:r>
            <a:r>
              <a:rPr lang="en-US" sz="2800" b="1" dirty="0">
                <a:solidFill>
                  <a:prstClr val="white"/>
                </a:solidFill>
                <a:latin typeface="Constantia"/>
              </a:rPr>
              <a:t>  (400 AD)</a:t>
            </a:r>
          </a:p>
          <a:p>
            <a:pPr>
              <a:lnSpc>
                <a:spcPct val="155000"/>
              </a:lnSpc>
            </a:pPr>
            <a:r>
              <a:rPr lang="en-US" sz="2800" b="1" dirty="0">
                <a:solidFill>
                  <a:prstClr val="white"/>
                </a:solidFill>
                <a:latin typeface="Constantia"/>
              </a:rPr>
              <a:t>Codex </a:t>
            </a:r>
            <a:r>
              <a:rPr lang="en-US" sz="2800" b="1" dirty="0" err="1">
                <a:solidFill>
                  <a:prstClr val="white"/>
                </a:solidFill>
                <a:latin typeface="Constantia"/>
              </a:rPr>
              <a:t>Bezae</a:t>
            </a:r>
            <a:r>
              <a:rPr lang="en-US" sz="2800" b="1" dirty="0">
                <a:solidFill>
                  <a:prstClr val="white"/>
                </a:solidFill>
                <a:latin typeface="Constantia"/>
              </a:rPr>
              <a:t>  (450 AD)</a:t>
            </a:r>
          </a:p>
          <a:p>
            <a:pPr>
              <a:spcBef>
                <a:spcPct val="50000"/>
              </a:spcBef>
              <a:buFontTx/>
              <a:buChar char="•"/>
            </a:pPr>
            <a:endParaRPr lang="en-US" sz="2800" b="1" dirty="0">
              <a:solidFill>
                <a:prstClr val="white"/>
              </a:solidFill>
              <a:latin typeface="Times New Roman" pitchFamily="18" charset="0"/>
            </a:endParaRPr>
          </a:p>
        </p:txBody>
      </p:sp>
    </p:spTree>
    <p:extLst>
      <p:ext uri="{BB962C8B-B14F-4D97-AF65-F5344CB8AC3E}">
        <p14:creationId xmlns:p14="http://schemas.microsoft.com/office/powerpoint/2010/main" val="273089163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ancientroadpublications.com/Studies/StudiesGraphics/Magdal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981200"/>
            <a:ext cx="5638800" cy="35758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62400" y="457201"/>
            <a:ext cx="4356100" cy="954107"/>
          </a:xfrm>
          <a:prstGeom prst="rect">
            <a:avLst/>
          </a:prstGeom>
          <a:noFill/>
        </p:spPr>
        <p:txBody>
          <a:bodyPr wrap="square" rtlCol="0">
            <a:spAutoFit/>
          </a:bodyPr>
          <a:lstStyle/>
          <a:p>
            <a:r>
              <a:rPr lang="en-US" sz="2800" b="1" dirty="0" err="1">
                <a:solidFill>
                  <a:srgbClr val="FFFF00"/>
                </a:solidFill>
                <a:latin typeface="Constantia"/>
              </a:rPr>
              <a:t>Magdalen</a:t>
            </a:r>
            <a:r>
              <a:rPr lang="en-US" sz="2800" b="1" dirty="0">
                <a:solidFill>
                  <a:srgbClr val="FFFF00"/>
                </a:solidFill>
                <a:latin typeface="Constantia"/>
              </a:rPr>
              <a:t> Manuscript Matthew 3:5,26  AD 175</a:t>
            </a:r>
          </a:p>
        </p:txBody>
      </p:sp>
    </p:spTree>
    <p:extLst>
      <p:ext uri="{BB962C8B-B14F-4D97-AF65-F5344CB8AC3E}">
        <p14:creationId xmlns:p14="http://schemas.microsoft.com/office/powerpoint/2010/main" val="18489289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t>Text Types</a:t>
            </a:r>
          </a:p>
        </p:txBody>
      </p:sp>
      <p:sp>
        <p:nvSpPr>
          <p:cNvPr id="3" name="Content Placeholder 2"/>
          <p:cNvSpPr>
            <a:spLocks noGrp="1"/>
          </p:cNvSpPr>
          <p:nvPr>
            <p:ph idx="1"/>
          </p:nvPr>
        </p:nvSpPr>
        <p:spPr>
          <a:xfrm>
            <a:off x="1981200" y="1676400"/>
            <a:ext cx="8229600" cy="4419600"/>
          </a:xfrm>
        </p:spPr>
        <p:txBody>
          <a:bodyPr/>
          <a:lstStyle/>
          <a:p>
            <a:r>
              <a:rPr lang="en-US" b="1" dirty="0">
                <a:solidFill>
                  <a:srgbClr val="FFFF00"/>
                </a:solidFill>
              </a:rPr>
              <a:t>Alexandrine</a:t>
            </a:r>
          </a:p>
          <a:p>
            <a:endParaRPr lang="en-US" b="1" dirty="0">
              <a:solidFill>
                <a:srgbClr val="FFFF00"/>
              </a:solidFill>
            </a:endParaRPr>
          </a:p>
          <a:p>
            <a:r>
              <a:rPr lang="en-US" b="1" dirty="0">
                <a:solidFill>
                  <a:srgbClr val="FFFF00"/>
                </a:solidFill>
              </a:rPr>
              <a:t>Western</a:t>
            </a:r>
          </a:p>
          <a:p>
            <a:endParaRPr lang="en-US" b="1" dirty="0">
              <a:solidFill>
                <a:srgbClr val="FFFF00"/>
              </a:solidFill>
            </a:endParaRPr>
          </a:p>
          <a:p>
            <a:r>
              <a:rPr lang="en-US" b="1" dirty="0">
                <a:solidFill>
                  <a:srgbClr val="FFFF00"/>
                </a:solidFill>
              </a:rPr>
              <a:t>Byzantine</a:t>
            </a:r>
          </a:p>
          <a:p>
            <a:endParaRPr lang="en-US" b="1" dirty="0">
              <a:solidFill>
                <a:srgbClr val="FFFF00"/>
              </a:solidFill>
            </a:endParaRPr>
          </a:p>
          <a:p>
            <a:r>
              <a:rPr lang="en-US" b="1" dirty="0" err="1">
                <a:solidFill>
                  <a:srgbClr val="FFFF00"/>
                </a:solidFill>
              </a:rPr>
              <a:t>Caeserean</a:t>
            </a:r>
            <a:r>
              <a:rPr lang="en-US" b="1" dirty="0">
                <a:solidFill>
                  <a:srgbClr val="FFFF00"/>
                </a:solidFill>
              </a:rPr>
              <a:t>?</a:t>
            </a:r>
          </a:p>
        </p:txBody>
      </p:sp>
    </p:spTree>
    <p:extLst>
      <p:ext uri="{BB962C8B-B14F-4D97-AF65-F5344CB8AC3E}">
        <p14:creationId xmlns:p14="http://schemas.microsoft.com/office/powerpoint/2010/main" val="13980692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4495800"/>
          </a:xfrm>
        </p:spPr>
        <p:txBody>
          <a:bodyPr/>
          <a:lstStyle/>
          <a:p>
            <a:r>
              <a:rPr lang="en-US" b="1" dirty="0">
                <a:solidFill>
                  <a:srgbClr val="FFFF00"/>
                </a:solidFill>
              </a:rPr>
              <a:t>Coptic  (Alexandrine)</a:t>
            </a:r>
          </a:p>
          <a:p>
            <a:endParaRPr lang="en-US" b="1" dirty="0">
              <a:solidFill>
                <a:srgbClr val="FFFF00"/>
              </a:solidFill>
            </a:endParaRPr>
          </a:p>
          <a:p>
            <a:r>
              <a:rPr lang="en-US" b="1" dirty="0">
                <a:solidFill>
                  <a:srgbClr val="FFFF00"/>
                </a:solidFill>
              </a:rPr>
              <a:t>Old </a:t>
            </a:r>
            <a:r>
              <a:rPr lang="en-US" b="1" dirty="0" err="1">
                <a:solidFill>
                  <a:srgbClr val="FFFF00"/>
                </a:solidFill>
              </a:rPr>
              <a:t>Syriac</a:t>
            </a:r>
            <a:endParaRPr lang="en-US" b="1" dirty="0">
              <a:solidFill>
                <a:srgbClr val="FFFF00"/>
              </a:solidFill>
            </a:endParaRPr>
          </a:p>
          <a:p>
            <a:endParaRPr lang="en-US" b="1" dirty="0">
              <a:solidFill>
                <a:srgbClr val="FFFF00"/>
              </a:solidFill>
            </a:endParaRPr>
          </a:p>
          <a:p>
            <a:r>
              <a:rPr lang="en-US" b="1" dirty="0">
                <a:solidFill>
                  <a:srgbClr val="FFFF00"/>
                </a:solidFill>
              </a:rPr>
              <a:t>Old Latin  (Western?)</a:t>
            </a:r>
          </a:p>
          <a:p>
            <a:endParaRPr lang="en-US" b="1" dirty="0">
              <a:solidFill>
                <a:srgbClr val="FFFF00"/>
              </a:solidFill>
            </a:endParaRPr>
          </a:p>
          <a:p>
            <a:r>
              <a:rPr lang="en-US" b="1" dirty="0">
                <a:solidFill>
                  <a:srgbClr val="FFFF00"/>
                </a:solidFill>
              </a:rPr>
              <a:t>Jerome:  The Vulgate</a:t>
            </a:r>
          </a:p>
        </p:txBody>
      </p:sp>
      <p:sp>
        <p:nvSpPr>
          <p:cNvPr id="3" name="Title 2"/>
          <p:cNvSpPr>
            <a:spLocks noGrp="1"/>
          </p:cNvSpPr>
          <p:nvPr>
            <p:ph type="title"/>
          </p:nvPr>
        </p:nvSpPr>
        <p:spPr/>
        <p:txBody>
          <a:bodyPr>
            <a:normAutofit/>
          </a:bodyPr>
          <a:lstStyle/>
          <a:p>
            <a:pPr algn="ctr"/>
            <a:r>
              <a:rPr lang="en-US" sz="3200" b="1" dirty="0"/>
              <a:t>Other Evidence:  Translations</a:t>
            </a:r>
          </a:p>
        </p:txBody>
      </p:sp>
    </p:spTree>
    <p:extLst>
      <p:ext uri="{BB962C8B-B14F-4D97-AF65-F5344CB8AC3E}">
        <p14:creationId xmlns:p14="http://schemas.microsoft.com/office/powerpoint/2010/main" val="17106065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2209800" y="609601"/>
            <a:ext cx="7772400" cy="639763"/>
          </a:xfrm>
        </p:spPr>
        <p:txBody>
          <a:bodyPr/>
          <a:lstStyle/>
          <a:p>
            <a:r>
              <a:rPr lang="en-US" sz="2800"/>
              <a:t>Church Father Quotes</a:t>
            </a:r>
          </a:p>
        </p:txBody>
      </p:sp>
      <p:sp>
        <p:nvSpPr>
          <p:cNvPr id="86019" name="Rectangle 3"/>
          <p:cNvSpPr>
            <a:spLocks noGrp="1" noChangeArrowheads="1"/>
          </p:cNvSpPr>
          <p:nvPr>
            <p:ph type="body" idx="1"/>
          </p:nvPr>
        </p:nvSpPr>
        <p:spPr>
          <a:xfrm>
            <a:off x="1981200" y="1143001"/>
            <a:ext cx="8229600" cy="4983163"/>
          </a:xfrm>
        </p:spPr>
        <p:txBody>
          <a:bodyPr>
            <a:normAutofit fontScale="92500" lnSpcReduction="20000"/>
          </a:bodyPr>
          <a:lstStyle/>
          <a:p>
            <a:endParaRPr lang="en-US" sz="2000" dirty="0"/>
          </a:p>
          <a:p>
            <a:r>
              <a:rPr lang="en-US" sz="2000" dirty="0"/>
              <a:t>Clement of Rome AD 95 or 96 quotes from ten of the twenty-seven New Testament books.   </a:t>
            </a:r>
            <a:r>
              <a:rPr lang="en-US" sz="1800" dirty="0"/>
              <a:t>Matthew, Mark Luke (possibly only two of the three), Acts, Romans 1 Corinthians, Hebrews, James, 1,2 Peter. </a:t>
            </a:r>
            <a:endParaRPr lang="en-US" sz="2000" dirty="0"/>
          </a:p>
          <a:p>
            <a:endParaRPr lang="en-US" sz="2000" dirty="0"/>
          </a:p>
          <a:p>
            <a:r>
              <a:rPr lang="en-US" sz="2000" dirty="0"/>
              <a:t>Ignatius d. AD 108     </a:t>
            </a:r>
            <a:r>
              <a:rPr lang="en-US" sz="1800" dirty="0"/>
              <a:t>Letter to Ephesians:  Matthew, Luke, John, Romans, 1,2 Corinthians, Ephesians, 2 Timothy, James, 1 Pet.   </a:t>
            </a:r>
          </a:p>
          <a:p>
            <a:r>
              <a:rPr lang="en-US" sz="1800" dirty="0"/>
              <a:t>Also quoted in other letters, 1 Tim, 2 </a:t>
            </a:r>
            <a:r>
              <a:rPr lang="en-US" sz="1800" dirty="0" err="1"/>
              <a:t>Thess</a:t>
            </a:r>
            <a:r>
              <a:rPr lang="en-US" sz="1800" dirty="0"/>
              <a:t>, Acts, Hebrews, Galatians, Revelation.</a:t>
            </a:r>
            <a:endParaRPr lang="en-US" sz="2000" dirty="0"/>
          </a:p>
          <a:p>
            <a:endParaRPr lang="en-US" sz="2000" dirty="0"/>
          </a:p>
          <a:p>
            <a:r>
              <a:rPr lang="en-US" sz="2000" dirty="0"/>
              <a:t>Polycarp, writing to the Philippians in AD 120 quotes from Matthew, Mark, Luke, Acts, 1,2 Corinthians, Galatians, Ephesians, Philippians, 1,2 Thessalonians, 1,2 Timothy, Hebrews, 1 Peter, and 1,3 John</a:t>
            </a:r>
          </a:p>
          <a:p>
            <a:endParaRPr lang="en-US" sz="2000" dirty="0"/>
          </a:p>
          <a:p>
            <a:r>
              <a:rPr lang="en-US" sz="2000" dirty="0"/>
              <a:t>Nearly the entire New Testament can be reconstructed from quotes of the church fathers in the 2</a:t>
            </a:r>
            <a:r>
              <a:rPr lang="en-US" sz="2000" baseline="30000" dirty="0"/>
              <a:t>nd</a:t>
            </a:r>
            <a:r>
              <a:rPr lang="en-US" sz="2000" dirty="0"/>
              <a:t> and 3</a:t>
            </a:r>
            <a:r>
              <a:rPr lang="en-US" sz="2000" baseline="30000" dirty="0"/>
              <a:t>rd</a:t>
            </a:r>
            <a:r>
              <a:rPr lang="en-US" sz="2000" dirty="0"/>
              <a:t> centuries.</a:t>
            </a:r>
          </a:p>
          <a:p>
            <a:endParaRPr lang="en-US" sz="2000" dirty="0"/>
          </a:p>
          <a:p>
            <a:r>
              <a:rPr lang="en-US" sz="2000" dirty="0"/>
              <a:t>None of these ever quoted from a Gnostic gospel, ever! (although they quoted the OT Apocrypha)</a:t>
            </a:r>
          </a:p>
        </p:txBody>
      </p:sp>
    </p:spTree>
    <p:extLst>
      <p:ext uri="{BB962C8B-B14F-4D97-AF65-F5344CB8AC3E}">
        <p14:creationId xmlns:p14="http://schemas.microsoft.com/office/powerpoint/2010/main" val="20775423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Box 4"/>
          <p:cNvSpPr txBox="1">
            <a:spLocks noChangeArrowheads="1"/>
          </p:cNvSpPr>
          <p:nvPr/>
        </p:nvSpPr>
        <p:spPr bwMode="auto">
          <a:xfrm>
            <a:off x="2819400" y="381001"/>
            <a:ext cx="6781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2400" dirty="0">
                <a:solidFill>
                  <a:prstClr val="white"/>
                </a:solidFill>
                <a:latin typeface="Constantia"/>
              </a:rPr>
              <a:t>What about the 200,000 manuscript errors in the New Testament?</a:t>
            </a:r>
          </a:p>
        </p:txBody>
      </p:sp>
      <p:graphicFrame>
        <p:nvGraphicFramePr>
          <p:cNvPr id="40965" name="Object 5"/>
          <p:cNvGraphicFramePr>
            <a:graphicFrameLocks noChangeAspect="1"/>
          </p:cNvGraphicFramePr>
          <p:nvPr/>
        </p:nvGraphicFramePr>
        <p:xfrm>
          <a:off x="3124200" y="2819400"/>
          <a:ext cx="7162800" cy="2109788"/>
        </p:xfrm>
        <a:graphic>
          <a:graphicData uri="http://schemas.openxmlformats.org/presentationml/2006/ole">
            <mc:AlternateContent xmlns:mc="http://schemas.openxmlformats.org/markup-compatibility/2006">
              <mc:Choice xmlns:v="urn:schemas-microsoft-com:vml" Requires="v">
                <p:oleObj spid="_x0000_s2056" name="Photo Editor Photo" r:id="rId4" imgW="4761905" imgH="1905266" progId="MSPhotoEd.3">
                  <p:embed/>
                </p:oleObj>
              </mc:Choice>
              <mc:Fallback>
                <p:oleObj name="Photo Editor Photo" r:id="rId4" imgW="4761905" imgH="1905266" progId="MSPhotoEd.3">
                  <p:embed/>
                  <p:pic>
                    <p:nvPicPr>
                      <p:cNvPr id="4096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0" y="2819400"/>
                        <a:ext cx="7162800" cy="2109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0966" name="Text Box 6"/>
          <p:cNvSpPr txBox="1">
            <a:spLocks noChangeArrowheads="1"/>
          </p:cNvSpPr>
          <p:nvPr/>
        </p:nvSpPr>
        <p:spPr bwMode="auto">
          <a:xfrm>
            <a:off x="2971801" y="1801814"/>
            <a:ext cx="548322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400" b="1">
                <a:solidFill>
                  <a:prstClr val="white"/>
                </a:solidFill>
                <a:latin typeface="Times New Roman" pitchFamily="18" charset="0"/>
              </a:rPr>
              <a:t>Blow-up of text from Codex Sinaiticus</a:t>
            </a:r>
          </a:p>
          <a:p>
            <a:pPr algn="ctr"/>
            <a:r>
              <a:rPr lang="en-US" sz="2400" b="1">
                <a:solidFill>
                  <a:prstClr val="white"/>
                </a:solidFill>
                <a:latin typeface="Times New Roman" pitchFamily="18" charset="0"/>
              </a:rPr>
              <a:t>Showing uncial manuscript type</a:t>
            </a:r>
          </a:p>
        </p:txBody>
      </p:sp>
      <p:sp>
        <p:nvSpPr>
          <p:cNvPr id="40967" name="Text Box 7"/>
          <p:cNvSpPr txBox="1">
            <a:spLocks noChangeArrowheads="1"/>
          </p:cNvSpPr>
          <p:nvPr/>
        </p:nvSpPr>
        <p:spPr bwMode="auto">
          <a:xfrm>
            <a:off x="2590800" y="5257800"/>
            <a:ext cx="7391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FontTx/>
              <a:buChar char="•"/>
            </a:pPr>
            <a:r>
              <a:rPr lang="en-US">
                <a:solidFill>
                  <a:prstClr val="white"/>
                </a:solidFill>
                <a:latin typeface="Constantia"/>
              </a:rPr>
              <a:t>NOTEVERYONEWHOSAYSTOMELORDLORDWILLENTERTHEKINGDOMOFHEAVENBUTONLYHEWHODOESTHEWILLOFMYFATHERWHOISINHEAVEN</a:t>
            </a:r>
          </a:p>
        </p:txBody>
      </p:sp>
    </p:spTree>
    <p:extLst>
      <p:ext uri="{BB962C8B-B14F-4D97-AF65-F5344CB8AC3E}">
        <p14:creationId xmlns:p14="http://schemas.microsoft.com/office/powerpoint/2010/main" val="17536491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Slips of the pen</a:t>
            </a:r>
          </a:p>
          <a:p>
            <a:endParaRPr lang="en-US" b="1" dirty="0"/>
          </a:p>
          <a:p>
            <a:r>
              <a:rPr lang="en-US" b="1" dirty="0"/>
              <a:t>Lines repeated, switched, etc.</a:t>
            </a:r>
          </a:p>
          <a:p>
            <a:endParaRPr lang="en-US" b="1" dirty="0"/>
          </a:p>
          <a:p>
            <a:r>
              <a:rPr lang="en-US" b="1" dirty="0"/>
              <a:t>Scribes’ attempts to “improve” or “smooth” the text.</a:t>
            </a:r>
          </a:p>
          <a:p>
            <a:endParaRPr lang="en-US" b="1" dirty="0"/>
          </a:p>
          <a:p>
            <a:r>
              <a:rPr lang="en-US" b="1" dirty="0"/>
              <a:t>Interpolations.</a:t>
            </a:r>
          </a:p>
        </p:txBody>
      </p:sp>
      <p:sp>
        <p:nvSpPr>
          <p:cNvPr id="3" name="Title 2"/>
          <p:cNvSpPr>
            <a:spLocks noGrp="1"/>
          </p:cNvSpPr>
          <p:nvPr>
            <p:ph type="title"/>
          </p:nvPr>
        </p:nvSpPr>
        <p:spPr>
          <a:xfrm>
            <a:off x="1981200" y="152400"/>
            <a:ext cx="8229600" cy="838200"/>
          </a:xfrm>
        </p:spPr>
        <p:txBody>
          <a:bodyPr>
            <a:normAutofit/>
          </a:bodyPr>
          <a:lstStyle/>
          <a:p>
            <a:pPr algn="ctr"/>
            <a:r>
              <a:rPr lang="en-US" sz="3200" b="1" dirty="0">
                <a:solidFill>
                  <a:srgbClr val="FFFF00"/>
                </a:solidFill>
              </a:rPr>
              <a:t>Copying Errors/Editing of the Text?</a:t>
            </a:r>
          </a:p>
        </p:txBody>
      </p:sp>
    </p:spTree>
    <p:extLst>
      <p:ext uri="{BB962C8B-B14F-4D97-AF65-F5344CB8AC3E}">
        <p14:creationId xmlns:p14="http://schemas.microsoft.com/office/powerpoint/2010/main" val="32020585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76400"/>
            <a:ext cx="8229600" cy="4419600"/>
          </a:xfrm>
        </p:spPr>
        <p:txBody>
          <a:bodyPr/>
          <a:lstStyle/>
          <a:p>
            <a:r>
              <a:rPr lang="en-US" b="1" dirty="0">
                <a:solidFill>
                  <a:srgbClr val="FFFF00"/>
                </a:solidFill>
              </a:rPr>
              <a:t>About 60 in number</a:t>
            </a:r>
          </a:p>
          <a:p>
            <a:endParaRPr lang="en-US" b="1" dirty="0">
              <a:solidFill>
                <a:srgbClr val="FFFF00"/>
              </a:solidFill>
            </a:endParaRPr>
          </a:p>
          <a:p>
            <a:r>
              <a:rPr lang="en-US" b="1">
                <a:solidFill>
                  <a:srgbClr val="FFFF00"/>
                </a:solidFill>
              </a:rPr>
              <a:t>Matthew 11:19 </a:t>
            </a:r>
            <a:r>
              <a:rPr lang="en-US" b="1" dirty="0">
                <a:solidFill>
                  <a:srgbClr val="FFFF00"/>
                </a:solidFill>
              </a:rPr>
              <a:t>for example</a:t>
            </a:r>
          </a:p>
          <a:p>
            <a:endParaRPr lang="en-US" b="1" dirty="0">
              <a:solidFill>
                <a:srgbClr val="FFFF00"/>
              </a:solidFill>
            </a:endParaRPr>
          </a:p>
          <a:p>
            <a:pPr lvl="1"/>
            <a:r>
              <a:rPr lang="en-US" b="1" dirty="0">
                <a:solidFill>
                  <a:srgbClr val="FFFF00"/>
                </a:solidFill>
              </a:rPr>
              <a:t>But wisdom is proved right by her actions/deeds</a:t>
            </a:r>
          </a:p>
          <a:p>
            <a:pPr lvl="1"/>
            <a:endParaRPr lang="en-US" b="1" dirty="0">
              <a:solidFill>
                <a:srgbClr val="FFFF00"/>
              </a:solidFill>
            </a:endParaRPr>
          </a:p>
          <a:p>
            <a:pPr lvl="1"/>
            <a:r>
              <a:rPr lang="en-US" b="1" dirty="0">
                <a:solidFill>
                  <a:srgbClr val="FFFF00"/>
                </a:solidFill>
              </a:rPr>
              <a:t>But wisdom is proved right by her children</a:t>
            </a:r>
          </a:p>
          <a:p>
            <a:pPr lvl="1"/>
            <a:endParaRPr lang="en-US" b="1" dirty="0">
              <a:solidFill>
                <a:srgbClr val="FFFF00"/>
              </a:solidFill>
            </a:endParaRPr>
          </a:p>
          <a:p>
            <a:pPr lvl="1"/>
            <a:r>
              <a:rPr lang="en-US" b="1" dirty="0">
                <a:solidFill>
                  <a:srgbClr val="FFFF00"/>
                </a:solidFill>
              </a:rPr>
              <a:t>Compare to Luke 7:35</a:t>
            </a:r>
          </a:p>
        </p:txBody>
      </p:sp>
      <p:sp>
        <p:nvSpPr>
          <p:cNvPr id="3" name="Title 2"/>
          <p:cNvSpPr>
            <a:spLocks noGrp="1"/>
          </p:cNvSpPr>
          <p:nvPr>
            <p:ph type="title"/>
          </p:nvPr>
        </p:nvSpPr>
        <p:spPr>
          <a:xfrm>
            <a:off x="1981200" y="152400"/>
            <a:ext cx="8229600" cy="990600"/>
          </a:xfrm>
        </p:spPr>
        <p:txBody>
          <a:bodyPr>
            <a:normAutofit/>
          </a:bodyPr>
          <a:lstStyle/>
          <a:p>
            <a:pPr algn="ctr"/>
            <a:r>
              <a:rPr lang="en-US" sz="3200" b="1" dirty="0"/>
              <a:t>Significant Textual Issues</a:t>
            </a:r>
          </a:p>
        </p:txBody>
      </p:sp>
    </p:spTree>
    <p:extLst>
      <p:ext uri="{BB962C8B-B14F-4D97-AF65-F5344CB8AC3E}">
        <p14:creationId xmlns:p14="http://schemas.microsoft.com/office/powerpoint/2010/main" val="37077882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981200"/>
            <a:ext cx="8229600" cy="4114800"/>
          </a:xfrm>
        </p:spPr>
        <p:txBody>
          <a:bodyPr/>
          <a:lstStyle/>
          <a:p>
            <a:r>
              <a:rPr lang="en-US" b="1" dirty="0">
                <a:solidFill>
                  <a:srgbClr val="FFFF00"/>
                </a:solidFill>
              </a:rPr>
              <a:t>Age and quality of witnesses.</a:t>
            </a:r>
          </a:p>
          <a:p>
            <a:endParaRPr lang="en-US" b="1" dirty="0">
              <a:solidFill>
                <a:srgbClr val="FFFF00"/>
              </a:solidFill>
            </a:endParaRPr>
          </a:p>
          <a:p>
            <a:r>
              <a:rPr lang="en-US" b="1" dirty="0" err="1">
                <a:solidFill>
                  <a:srgbClr val="FFFF00"/>
                </a:solidFill>
              </a:rPr>
              <a:t>Unharmonized</a:t>
            </a:r>
            <a:r>
              <a:rPr lang="en-US" b="1" dirty="0">
                <a:solidFill>
                  <a:srgbClr val="FFFF00"/>
                </a:solidFill>
              </a:rPr>
              <a:t> reading is preferred.</a:t>
            </a:r>
          </a:p>
          <a:p>
            <a:endParaRPr lang="en-US" b="1" dirty="0">
              <a:solidFill>
                <a:srgbClr val="FFFF00"/>
              </a:solidFill>
            </a:endParaRPr>
          </a:p>
          <a:p>
            <a:r>
              <a:rPr lang="en-US" b="1" dirty="0">
                <a:solidFill>
                  <a:srgbClr val="FFFF00"/>
                </a:solidFill>
              </a:rPr>
              <a:t>The “more difficult” reading is preferred.</a:t>
            </a:r>
          </a:p>
        </p:txBody>
      </p:sp>
      <p:sp>
        <p:nvSpPr>
          <p:cNvPr id="3" name="Title 2"/>
          <p:cNvSpPr>
            <a:spLocks noGrp="1"/>
          </p:cNvSpPr>
          <p:nvPr>
            <p:ph type="title"/>
          </p:nvPr>
        </p:nvSpPr>
        <p:spPr>
          <a:xfrm>
            <a:off x="1981200" y="152400"/>
            <a:ext cx="8229600" cy="990600"/>
          </a:xfrm>
        </p:spPr>
        <p:txBody>
          <a:bodyPr>
            <a:normAutofit/>
          </a:bodyPr>
          <a:lstStyle/>
          <a:p>
            <a:pPr algn="ctr"/>
            <a:r>
              <a:rPr lang="en-US" sz="3200" b="1" dirty="0"/>
              <a:t>Textual (Lower) Criticism</a:t>
            </a:r>
          </a:p>
        </p:txBody>
      </p:sp>
    </p:spTree>
    <p:extLst>
      <p:ext uri="{BB962C8B-B14F-4D97-AF65-F5344CB8AC3E}">
        <p14:creationId xmlns:p14="http://schemas.microsoft.com/office/powerpoint/2010/main" val="25837780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4495800"/>
          </a:xfrm>
        </p:spPr>
        <p:txBody>
          <a:bodyPr/>
          <a:lstStyle/>
          <a:p>
            <a:r>
              <a:rPr lang="en-US" sz="2400" b="1" dirty="0"/>
              <a:t>John 7:53-8:11  Woman caught in adultery</a:t>
            </a:r>
          </a:p>
          <a:p>
            <a:endParaRPr lang="en-US" sz="2400" b="1" dirty="0"/>
          </a:p>
          <a:p>
            <a:r>
              <a:rPr lang="en-US" sz="2400" b="1" dirty="0"/>
              <a:t>Acts 8:37  If you believe with all your heart…</a:t>
            </a:r>
          </a:p>
          <a:p>
            <a:endParaRPr lang="en-US" sz="2400" b="1" dirty="0"/>
          </a:p>
          <a:p>
            <a:r>
              <a:rPr lang="en-US" sz="2400" b="1" dirty="0"/>
              <a:t>1 John 5:7   There are three that testify…</a:t>
            </a:r>
          </a:p>
          <a:p>
            <a:endParaRPr lang="en-US" sz="2400" b="1" dirty="0"/>
          </a:p>
          <a:p>
            <a:r>
              <a:rPr lang="en-US" sz="2400" b="1" dirty="0"/>
              <a:t>John 5:4   The angel stirred the water…</a:t>
            </a:r>
          </a:p>
          <a:p>
            <a:endParaRPr lang="en-US" sz="2400" b="1" dirty="0"/>
          </a:p>
          <a:p>
            <a:r>
              <a:rPr lang="en-US" sz="2400" b="1" dirty="0"/>
              <a:t>Mark 16:9-20</a:t>
            </a:r>
          </a:p>
          <a:p>
            <a:endParaRPr lang="en-US" b="1" dirty="0"/>
          </a:p>
          <a:p>
            <a:endParaRPr lang="en-US" b="1" dirty="0"/>
          </a:p>
          <a:p>
            <a:endParaRPr lang="en-US" b="1" dirty="0"/>
          </a:p>
        </p:txBody>
      </p:sp>
      <p:sp>
        <p:nvSpPr>
          <p:cNvPr id="3" name="Title 2"/>
          <p:cNvSpPr>
            <a:spLocks noGrp="1"/>
          </p:cNvSpPr>
          <p:nvPr>
            <p:ph type="title"/>
          </p:nvPr>
        </p:nvSpPr>
        <p:spPr>
          <a:xfrm>
            <a:off x="1981200" y="152400"/>
            <a:ext cx="8229600" cy="914400"/>
          </a:xfrm>
        </p:spPr>
        <p:txBody>
          <a:bodyPr>
            <a:normAutofit/>
          </a:bodyPr>
          <a:lstStyle/>
          <a:p>
            <a:pPr algn="ctr"/>
            <a:r>
              <a:rPr lang="en-US" sz="3200" b="1" dirty="0"/>
              <a:t>Significant Textual Issues</a:t>
            </a:r>
          </a:p>
        </p:txBody>
      </p:sp>
    </p:spTree>
    <p:extLst>
      <p:ext uri="{BB962C8B-B14F-4D97-AF65-F5344CB8AC3E}">
        <p14:creationId xmlns:p14="http://schemas.microsoft.com/office/powerpoint/2010/main" val="2301442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textual variants?</a:t>
            </a:r>
          </a:p>
        </p:txBody>
      </p:sp>
      <p:sp>
        <p:nvSpPr>
          <p:cNvPr id="7" name="Content Placeholder 6"/>
          <p:cNvSpPr>
            <a:spLocks noGrp="1"/>
          </p:cNvSpPr>
          <p:nvPr>
            <p:ph idx="1"/>
          </p:nvPr>
        </p:nvSpPr>
        <p:spPr/>
        <p:txBody>
          <a:bodyPr/>
          <a:lstStyle/>
          <a:p>
            <a:r>
              <a:rPr lang="en-US" dirty="0"/>
              <a:t>400,000 textual variants in the NT</a:t>
            </a:r>
          </a:p>
          <a:p>
            <a:r>
              <a:rPr lang="en-US" dirty="0"/>
              <a:t>180,000 words in the NT</a:t>
            </a:r>
          </a:p>
          <a:p>
            <a:endParaRPr lang="en-US" dirty="0"/>
          </a:p>
        </p:txBody>
      </p:sp>
    </p:spTree>
    <p:extLst>
      <p:ext uri="{BB962C8B-B14F-4D97-AF65-F5344CB8AC3E}">
        <p14:creationId xmlns:p14="http://schemas.microsoft.com/office/powerpoint/2010/main" val="416251306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t>Luke 3:22</a:t>
            </a:r>
          </a:p>
          <a:p>
            <a:pPr lvl="1"/>
            <a:r>
              <a:rPr lang="en-US" b="1" dirty="0"/>
              <a:t>You are my beloved Son; in you I am well pleased.</a:t>
            </a:r>
          </a:p>
          <a:p>
            <a:pPr lvl="1"/>
            <a:r>
              <a:rPr lang="en-US" b="1" dirty="0" err="1"/>
              <a:t>Vaticanus</a:t>
            </a:r>
            <a:r>
              <a:rPr lang="en-US" b="1" dirty="0"/>
              <a:t>, </a:t>
            </a:r>
            <a:r>
              <a:rPr lang="en-US" b="1" dirty="0" err="1"/>
              <a:t>Sinaiticus</a:t>
            </a:r>
            <a:r>
              <a:rPr lang="en-US" b="1" dirty="0"/>
              <a:t>, </a:t>
            </a:r>
            <a:r>
              <a:rPr lang="en-US" b="1" dirty="0" err="1"/>
              <a:t>Alexandrinus</a:t>
            </a:r>
            <a:r>
              <a:rPr lang="en-US" b="1" dirty="0"/>
              <a:t>, etc.</a:t>
            </a:r>
          </a:p>
          <a:p>
            <a:pPr lvl="1"/>
            <a:endParaRPr lang="en-US" b="1" dirty="0"/>
          </a:p>
          <a:p>
            <a:pPr lvl="1"/>
            <a:r>
              <a:rPr lang="en-US" b="1" dirty="0"/>
              <a:t>You are my beloved Son; today I have begotten you.</a:t>
            </a:r>
          </a:p>
          <a:p>
            <a:pPr lvl="1"/>
            <a:r>
              <a:rPr lang="en-US" b="1" dirty="0" err="1"/>
              <a:t>Bezae</a:t>
            </a:r>
            <a:r>
              <a:rPr lang="en-US" b="1" dirty="0"/>
              <a:t>, Justin Martyr, Clement of Alexandria, Old Latin</a:t>
            </a:r>
          </a:p>
          <a:p>
            <a:endParaRPr lang="en-US" b="1" dirty="0"/>
          </a:p>
          <a:p>
            <a:r>
              <a:rPr lang="en-US" b="1" dirty="0"/>
              <a:t>Compare to Mark 1:11</a:t>
            </a:r>
          </a:p>
          <a:p>
            <a:endParaRPr lang="en-US" b="1" dirty="0"/>
          </a:p>
          <a:p>
            <a:r>
              <a:rPr lang="en-US" b="1" dirty="0"/>
              <a:t>Compare to Psalm 2:7</a:t>
            </a:r>
          </a:p>
        </p:txBody>
      </p:sp>
      <p:sp>
        <p:nvSpPr>
          <p:cNvPr id="3" name="Title 2"/>
          <p:cNvSpPr>
            <a:spLocks noGrp="1"/>
          </p:cNvSpPr>
          <p:nvPr>
            <p:ph type="title"/>
          </p:nvPr>
        </p:nvSpPr>
        <p:spPr>
          <a:xfrm>
            <a:off x="1981200" y="152400"/>
            <a:ext cx="8229600" cy="990600"/>
          </a:xfrm>
        </p:spPr>
        <p:txBody>
          <a:bodyPr>
            <a:normAutofit/>
          </a:bodyPr>
          <a:lstStyle/>
          <a:p>
            <a:pPr algn="ctr"/>
            <a:r>
              <a:rPr lang="en-US" sz="3200" b="1" dirty="0">
                <a:solidFill>
                  <a:srgbClr val="FFFF00"/>
                </a:solidFill>
              </a:rPr>
              <a:t>Orthodox Corruption of Scripture?</a:t>
            </a:r>
          </a:p>
        </p:txBody>
      </p:sp>
    </p:spTree>
    <p:extLst>
      <p:ext uri="{BB962C8B-B14F-4D97-AF65-F5344CB8AC3E}">
        <p14:creationId xmlns:p14="http://schemas.microsoft.com/office/powerpoint/2010/main" val="37538035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400" y="1028344"/>
            <a:ext cx="6705600" cy="3693319"/>
          </a:xfrm>
          <a:prstGeom prst="rect">
            <a:avLst/>
          </a:prstGeom>
        </p:spPr>
        <p:txBody>
          <a:bodyPr wrap="square">
            <a:spAutoFit/>
          </a:bodyPr>
          <a:lstStyle/>
          <a:p>
            <a:r>
              <a:rPr lang="en-US" b="1" dirty="0">
                <a:solidFill>
                  <a:srgbClr val="EAEAEA"/>
                </a:solidFill>
                <a:latin typeface="Verdana"/>
                <a:cs typeface="Arial"/>
              </a:rPr>
              <a:t>Even the hyper-critic  Bart </a:t>
            </a:r>
            <a:r>
              <a:rPr lang="en-US" b="1" dirty="0" err="1">
                <a:solidFill>
                  <a:srgbClr val="EAEAEA"/>
                </a:solidFill>
                <a:latin typeface="Verdana"/>
                <a:cs typeface="Arial"/>
              </a:rPr>
              <a:t>Ehrman</a:t>
            </a:r>
            <a:r>
              <a:rPr lang="en-US" b="1" dirty="0">
                <a:solidFill>
                  <a:srgbClr val="EAEAEA"/>
                </a:solidFill>
                <a:latin typeface="Verdana"/>
                <a:cs typeface="Arial"/>
              </a:rPr>
              <a:t> says:</a:t>
            </a:r>
          </a:p>
          <a:p>
            <a:r>
              <a:rPr lang="en-US" b="1" dirty="0">
                <a:solidFill>
                  <a:srgbClr val="EAEAEA"/>
                </a:solidFill>
                <a:latin typeface="Verdana"/>
                <a:cs typeface="Arial"/>
              </a:rPr>
              <a:t> </a:t>
            </a:r>
          </a:p>
          <a:p>
            <a:r>
              <a:rPr lang="en-US" b="1" i="1" dirty="0">
                <a:solidFill>
                  <a:srgbClr val="FFFF00"/>
                </a:solidFill>
                <a:latin typeface="Verdana"/>
                <a:cs typeface="Arial"/>
              </a:rPr>
              <a:t>I do not think that the "corruption" of Scripture means that scribes changed everything in the text, or even most things. The original texts certainly spoke at great length about Jesus' crucifixion and resurrection. The issues involved in the corruption of the text usually entail nuances of interpretation. These are important nuances; but most of the New Testament can be reconstructed by scholars with reasonable certainty -- as much certainty as we can reconstruct *any* book of the ancient world.</a:t>
            </a:r>
            <a:endParaRPr lang="en-US" b="1" dirty="0">
              <a:solidFill>
                <a:srgbClr val="FFFF00"/>
              </a:solidFill>
              <a:latin typeface="Verdana"/>
              <a:cs typeface="Arial"/>
            </a:endParaRPr>
          </a:p>
        </p:txBody>
      </p:sp>
    </p:spTree>
    <p:extLst>
      <p:ext uri="{BB962C8B-B14F-4D97-AF65-F5344CB8AC3E}">
        <p14:creationId xmlns:p14="http://schemas.microsoft.com/office/powerpoint/2010/main" val="17652731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a:t>Summary:</a:t>
            </a:r>
          </a:p>
        </p:txBody>
      </p:sp>
      <p:sp>
        <p:nvSpPr>
          <p:cNvPr id="3" name="Content Placeholder 2"/>
          <p:cNvSpPr>
            <a:spLocks noGrp="1"/>
          </p:cNvSpPr>
          <p:nvPr>
            <p:ph idx="1"/>
          </p:nvPr>
        </p:nvSpPr>
        <p:spPr/>
        <p:txBody>
          <a:bodyPr/>
          <a:lstStyle/>
          <a:p>
            <a:r>
              <a:rPr lang="en-US" sz="2400" b="1" dirty="0"/>
              <a:t>Westcott and </a:t>
            </a:r>
            <a:r>
              <a:rPr lang="en-US" sz="2400" b="1" dirty="0" err="1"/>
              <a:t>Hort</a:t>
            </a:r>
            <a:r>
              <a:rPr lang="en-US" sz="2400" b="1" dirty="0"/>
              <a:t>  1881.  .1%?  1%? 2%?</a:t>
            </a:r>
          </a:p>
          <a:p>
            <a:endParaRPr lang="en-US" sz="2400" b="1" dirty="0"/>
          </a:p>
          <a:p>
            <a:r>
              <a:rPr lang="en-US" sz="2400" b="1" dirty="0"/>
              <a:t>No significant point of doctrine or theology is at stake.</a:t>
            </a:r>
          </a:p>
          <a:p>
            <a:endParaRPr lang="en-US" sz="2400" b="1" dirty="0"/>
          </a:p>
          <a:p>
            <a:r>
              <a:rPr lang="en-US" sz="2400" b="1" dirty="0"/>
              <a:t>The Greek text we have at this point is a nearly perfect representation of the autographs of the New Testament. </a:t>
            </a:r>
          </a:p>
        </p:txBody>
      </p:sp>
    </p:spTree>
    <p:extLst>
      <p:ext uri="{BB962C8B-B14F-4D97-AF65-F5344CB8AC3E}">
        <p14:creationId xmlns:p14="http://schemas.microsoft.com/office/powerpoint/2010/main" val="42569873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dirty="0"/>
              <a:t>III.  The Canon of the New Testament</a:t>
            </a:r>
          </a:p>
        </p:txBody>
      </p:sp>
      <p:pic>
        <p:nvPicPr>
          <p:cNvPr id="45058" name="Picture 2" descr="Lodovico Antonio Muratori, discoverer of the Muratorian fragment">
            <a:hlinkClick r:id="rId3" tooltip="Lodovico Antonio Muratori, discoverer of the Muratorian fragmen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900" y="1708052"/>
            <a:ext cx="2095500" cy="2852210"/>
          </a:xfrm>
          <a:prstGeom prst="rect">
            <a:avLst/>
          </a:prstGeom>
          <a:noFill/>
          <a:extLst>
            <a:ext uri="{909E8E84-426E-40DD-AFC4-6F175D3DCCD1}">
              <a14:hiddenFill xmlns:a14="http://schemas.microsoft.com/office/drawing/2010/main">
                <a:solidFill>
                  <a:srgbClr val="FFFFFF"/>
                </a:solidFill>
              </a14:hiddenFill>
            </a:ext>
          </a:extLst>
        </p:spPr>
      </p:pic>
      <p:pic>
        <p:nvPicPr>
          <p:cNvPr id="45060" name="Picture 4" descr="http://www.scrollpublishing.com/store/media/Muratori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91250" y="3056157"/>
            <a:ext cx="3943350" cy="30082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349500" y="4681834"/>
            <a:ext cx="2908300" cy="400110"/>
          </a:xfrm>
          <a:prstGeom prst="rect">
            <a:avLst/>
          </a:prstGeom>
          <a:noFill/>
        </p:spPr>
        <p:txBody>
          <a:bodyPr wrap="square" rtlCol="0">
            <a:spAutoFit/>
          </a:bodyPr>
          <a:lstStyle/>
          <a:p>
            <a:r>
              <a:rPr lang="en-US" sz="2000" b="1" dirty="0" err="1">
                <a:solidFill>
                  <a:srgbClr val="EAEAEA"/>
                </a:solidFill>
                <a:latin typeface="Verdana"/>
                <a:cs typeface="Arial"/>
              </a:rPr>
              <a:t>Ledovio</a:t>
            </a:r>
            <a:r>
              <a:rPr lang="en-US" sz="2000" b="1" dirty="0">
                <a:solidFill>
                  <a:srgbClr val="EAEAEA"/>
                </a:solidFill>
                <a:latin typeface="Verdana"/>
                <a:cs typeface="Arial"/>
              </a:rPr>
              <a:t> </a:t>
            </a:r>
            <a:r>
              <a:rPr lang="en-US" sz="2000" b="1" dirty="0" err="1">
                <a:solidFill>
                  <a:srgbClr val="EAEAEA"/>
                </a:solidFill>
                <a:latin typeface="Verdana"/>
                <a:cs typeface="Arial"/>
              </a:rPr>
              <a:t>Muratori</a:t>
            </a:r>
            <a:endParaRPr lang="en-US" sz="2000" b="1" dirty="0">
              <a:solidFill>
                <a:srgbClr val="EAEAEA"/>
              </a:solidFill>
              <a:latin typeface="Verdana"/>
              <a:cs typeface="Arial"/>
            </a:endParaRPr>
          </a:p>
        </p:txBody>
      </p:sp>
      <p:sp>
        <p:nvSpPr>
          <p:cNvPr id="6" name="TextBox 5"/>
          <p:cNvSpPr txBox="1"/>
          <p:nvPr/>
        </p:nvSpPr>
        <p:spPr>
          <a:xfrm>
            <a:off x="6172200" y="2286000"/>
            <a:ext cx="4114800" cy="400110"/>
          </a:xfrm>
          <a:prstGeom prst="rect">
            <a:avLst/>
          </a:prstGeom>
          <a:noFill/>
        </p:spPr>
        <p:txBody>
          <a:bodyPr wrap="square" rtlCol="0">
            <a:spAutoFit/>
          </a:bodyPr>
          <a:lstStyle/>
          <a:p>
            <a:r>
              <a:rPr lang="en-US" sz="2000" b="1" dirty="0">
                <a:solidFill>
                  <a:srgbClr val="EAEAEA"/>
                </a:solidFill>
                <a:latin typeface="Verdana"/>
                <a:cs typeface="Arial"/>
              </a:rPr>
              <a:t>The </a:t>
            </a:r>
            <a:r>
              <a:rPr lang="en-US" sz="2000" b="1" dirty="0" err="1">
                <a:solidFill>
                  <a:srgbClr val="EAEAEA"/>
                </a:solidFill>
                <a:latin typeface="Verdana"/>
                <a:cs typeface="Arial"/>
              </a:rPr>
              <a:t>Muratorian</a:t>
            </a:r>
            <a:r>
              <a:rPr lang="en-US" sz="2000" b="1" dirty="0">
                <a:solidFill>
                  <a:srgbClr val="EAEAEA"/>
                </a:solidFill>
                <a:latin typeface="Verdana"/>
                <a:cs typeface="Arial"/>
              </a:rPr>
              <a:t> Fragment?</a:t>
            </a:r>
          </a:p>
        </p:txBody>
      </p:sp>
    </p:spTree>
    <p:extLst>
      <p:ext uri="{BB962C8B-B14F-4D97-AF65-F5344CB8AC3E}">
        <p14:creationId xmlns:p14="http://schemas.microsoft.com/office/powerpoint/2010/main" val="40384322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2209800" y="609601"/>
            <a:ext cx="7772400" cy="685799"/>
          </a:xfrm>
        </p:spPr>
        <p:txBody>
          <a:bodyPr>
            <a:normAutofit/>
          </a:bodyPr>
          <a:lstStyle/>
          <a:p>
            <a:r>
              <a:rPr lang="en-US" sz="2800" b="1" dirty="0"/>
              <a:t>Development of the New Testament Canon</a:t>
            </a:r>
          </a:p>
        </p:txBody>
      </p:sp>
      <p:sp>
        <p:nvSpPr>
          <p:cNvPr id="88067" name="Rectangle 3"/>
          <p:cNvSpPr>
            <a:spLocks noGrp="1" noChangeArrowheads="1"/>
          </p:cNvSpPr>
          <p:nvPr>
            <p:ph type="body" idx="1"/>
          </p:nvPr>
        </p:nvSpPr>
        <p:spPr>
          <a:xfrm>
            <a:off x="2057400" y="1676401"/>
            <a:ext cx="8229600" cy="4754563"/>
          </a:xfrm>
        </p:spPr>
        <p:txBody>
          <a:bodyPr>
            <a:normAutofit/>
          </a:bodyPr>
          <a:lstStyle/>
          <a:p>
            <a:pPr>
              <a:lnSpc>
                <a:spcPct val="90000"/>
              </a:lnSpc>
            </a:pPr>
            <a:r>
              <a:rPr lang="en-US" sz="2400" dirty="0"/>
              <a:t>A collection of Paul’s letters, perhaps not including the Pastoral Epistles, was circulating among the churches by the 90s AD</a:t>
            </a:r>
          </a:p>
          <a:p>
            <a:pPr>
              <a:lnSpc>
                <a:spcPct val="90000"/>
              </a:lnSpc>
            </a:pPr>
            <a:endParaRPr lang="en-US" sz="2400" dirty="0"/>
          </a:p>
          <a:p>
            <a:pPr>
              <a:lnSpc>
                <a:spcPct val="90000"/>
              </a:lnSpc>
            </a:pPr>
            <a:r>
              <a:rPr lang="en-US" sz="2400" dirty="0"/>
              <a:t>Four gospels circulating and recognized as apostolic by AD 100 or even by AD 90.</a:t>
            </a:r>
          </a:p>
          <a:p>
            <a:pPr>
              <a:lnSpc>
                <a:spcPct val="90000"/>
              </a:lnSpc>
            </a:pPr>
            <a:endParaRPr lang="en-US" sz="2400" dirty="0"/>
          </a:p>
          <a:p>
            <a:pPr>
              <a:lnSpc>
                <a:spcPct val="90000"/>
              </a:lnSpc>
            </a:pPr>
            <a:r>
              <a:rPr lang="en-US" sz="2400" dirty="0" err="1"/>
              <a:t>Marcion</a:t>
            </a:r>
            <a:r>
              <a:rPr lang="en-US" sz="2400" dirty="0"/>
              <a:t>:  AD 140  Developed and alternative canon.</a:t>
            </a:r>
          </a:p>
          <a:p>
            <a:pPr marL="0" indent="0">
              <a:lnSpc>
                <a:spcPct val="90000"/>
              </a:lnSpc>
              <a:buNone/>
            </a:pPr>
            <a:endParaRPr lang="en-US" sz="2400" dirty="0"/>
          </a:p>
          <a:p>
            <a:pPr>
              <a:lnSpc>
                <a:spcPct val="90000"/>
              </a:lnSpc>
            </a:pPr>
            <a:r>
              <a:rPr lang="en-US" sz="2400" dirty="0"/>
              <a:t>A still fluid, but developing list of canonical books being read in the church by AD 150.  “The memoirs of the apostles.”</a:t>
            </a:r>
          </a:p>
        </p:txBody>
      </p:sp>
    </p:spTree>
    <p:extLst>
      <p:ext uri="{BB962C8B-B14F-4D97-AF65-F5344CB8AC3E}">
        <p14:creationId xmlns:p14="http://schemas.microsoft.com/office/powerpoint/2010/main" val="10717225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nSpc>
                <a:spcPct val="90000"/>
              </a:lnSpc>
            </a:pPr>
            <a:r>
              <a:rPr lang="en-US" sz="2400" dirty="0" err="1"/>
              <a:t>Irenaeus</a:t>
            </a:r>
            <a:r>
              <a:rPr lang="en-US" sz="2400" dirty="0"/>
              <a:t> AD 180.  </a:t>
            </a:r>
            <a:r>
              <a:rPr lang="en-US" sz="2400" dirty="0" err="1"/>
              <a:t>Gosples</a:t>
            </a:r>
            <a:r>
              <a:rPr lang="en-US" sz="2400" dirty="0"/>
              <a:t> “the four pillars” of the church.</a:t>
            </a:r>
          </a:p>
          <a:p>
            <a:pPr>
              <a:lnSpc>
                <a:spcPct val="90000"/>
              </a:lnSpc>
            </a:pPr>
            <a:endParaRPr lang="en-US" sz="2400" dirty="0"/>
          </a:p>
          <a:p>
            <a:pPr>
              <a:lnSpc>
                <a:spcPct val="90000"/>
              </a:lnSpc>
            </a:pPr>
            <a:r>
              <a:rPr lang="en-US" sz="2400" dirty="0" err="1"/>
              <a:t>Muratorian</a:t>
            </a:r>
            <a:r>
              <a:rPr lang="en-US" sz="2400" dirty="0"/>
              <a:t> Fragment.  AD 180.</a:t>
            </a:r>
          </a:p>
          <a:p>
            <a:pPr marL="0" indent="0">
              <a:lnSpc>
                <a:spcPct val="90000"/>
              </a:lnSpc>
              <a:buNone/>
            </a:pPr>
            <a:endParaRPr lang="en-US" sz="2400" dirty="0"/>
          </a:p>
          <a:p>
            <a:pPr>
              <a:lnSpc>
                <a:spcPct val="90000"/>
              </a:lnSpc>
            </a:pPr>
            <a:r>
              <a:rPr lang="en-US" sz="2400" dirty="0"/>
              <a:t>By AD 200, the New Testament as we know it was canonized by acclamation of the church. </a:t>
            </a:r>
          </a:p>
          <a:p>
            <a:pPr>
              <a:lnSpc>
                <a:spcPct val="90000"/>
              </a:lnSpc>
            </a:pPr>
            <a:endParaRPr lang="en-US" sz="2400" dirty="0"/>
          </a:p>
          <a:p>
            <a:pPr>
              <a:lnSpc>
                <a:spcPct val="90000"/>
              </a:lnSpc>
            </a:pPr>
            <a:r>
              <a:rPr lang="en-US" sz="2400" dirty="0"/>
              <a:t>Origen 220 AD Still some doubt about Hebrews, 2 Peter, 2,3 John, Jude, Revelation. </a:t>
            </a:r>
          </a:p>
          <a:p>
            <a:endParaRPr lang="en-US" dirty="0"/>
          </a:p>
          <a:p>
            <a:r>
              <a:rPr lang="en-US" dirty="0"/>
              <a:t>Shepherd of </a:t>
            </a:r>
            <a:r>
              <a:rPr lang="en-US" dirty="0" err="1"/>
              <a:t>Hermas</a:t>
            </a:r>
            <a:r>
              <a:rPr lang="en-US" dirty="0"/>
              <a:t>, Epistle of Barnabas, </a:t>
            </a:r>
            <a:r>
              <a:rPr lang="en-US" dirty="0" err="1"/>
              <a:t>Didache</a:t>
            </a:r>
            <a:r>
              <a:rPr lang="en-US" dirty="0"/>
              <a:t> “profitable for reading in the church.”</a:t>
            </a:r>
          </a:p>
        </p:txBody>
      </p:sp>
      <p:sp>
        <p:nvSpPr>
          <p:cNvPr id="3" name="Title 2"/>
          <p:cNvSpPr>
            <a:spLocks noGrp="1"/>
          </p:cNvSpPr>
          <p:nvPr>
            <p:ph type="title"/>
          </p:nvPr>
        </p:nvSpPr>
        <p:spPr>
          <a:xfrm>
            <a:off x="1981200" y="152400"/>
            <a:ext cx="8229600" cy="990600"/>
          </a:xfrm>
        </p:spPr>
        <p:txBody>
          <a:bodyPr>
            <a:normAutofit/>
          </a:bodyPr>
          <a:lstStyle/>
          <a:p>
            <a:pPr algn="ctr"/>
            <a:r>
              <a:rPr lang="en-US" sz="3200" b="1" dirty="0"/>
              <a:t>Development of the New Testament Canon</a:t>
            </a:r>
          </a:p>
        </p:txBody>
      </p:sp>
    </p:spTree>
    <p:extLst>
      <p:ext uri="{BB962C8B-B14F-4D97-AF65-F5344CB8AC3E}">
        <p14:creationId xmlns:p14="http://schemas.microsoft.com/office/powerpoint/2010/main" val="33271466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sz="3200"/>
              <a:t>Summary</a:t>
            </a:r>
          </a:p>
        </p:txBody>
      </p:sp>
      <p:sp>
        <p:nvSpPr>
          <p:cNvPr id="90115" name="Rectangle 3"/>
          <p:cNvSpPr>
            <a:spLocks noGrp="1" noChangeArrowheads="1"/>
          </p:cNvSpPr>
          <p:nvPr>
            <p:ph type="body" idx="1"/>
          </p:nvPr>
        </p:nvSpPr>
        <p:spPr/>
        <p:txBody>
          <a:bodyPr/>
          <a:lstStyle/>
          <a:p>
            <a:r>
              <a:rPr lang="en-US" sz="2400"/>
              <a:t>The New Testament canon was selected by consensus of the church in the second century as those books with apostolic authority.</a:t>
            </a:r>
          </a:p>
          <a:p>
            <a:endParaRPr lang="en-US" sz="2400"/>
          </a:p>
          <a:p>
            <a:r>
              <a:rPr lang="en-US" sz="2400"/>
              <a:t>The evidence is conclusive that the Greek New Testament we have is virtually identical to the original writings of the inspired writers.</a:t>
            </a:r>
          </a:p>
        </p:txBody>
      </p:sp>
    </p:spTree>
    <p:extLst>
      <p:ext uri="{BB962C8B-B14F-4D97-AF65-F5344CB8AC3E}">
        <p14:creationId xmlns:p14="http://schemas.microsoft.com/office/powerpoint/2010/main" val="2408857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3200" b="1" dirty="0"/>
              <a:t>IV.  The Hebrew Text of the Old Testament</a:t>
            </a:r>
          </a:p>
        </p:txBody>
      </p:sp>
      <p:sp>
        <p:nvSpPr>
          <p:cNvPr id="5" name="TextBox 4"/>
          <p:cNvSpPr txBox="1"/>
          <p:nvPr/>
        </p:nvSpPr>
        <p:spPr>
          <a:xfrm>
            <a:off x="2590800" y="2133601"/>
            <a:ext cx="7239001" cy="461665"/>
          </a:xfrm>
          <a:prstGeom prst="rect">
            <a:avLst/>
          </a:prstGeom>
          <a:noFill/>
        </p:spPr>
        <p:txBody>
          <a:bodyPr wrap="square" rtlCol="0">
            <a:spAutoFit/>
          </a:bodyPr>
          <a:lstStyle/>
          <a:p>
            <a:r>
              <a:rPr lang="en-US" sz="2400" b="1" dirty="0">
                <a:solidFill>
                  <a:srgbClr val="FFFF00"/>
                </a:solidFill>
                <a:latin typeface="Constantia"/>
              </a:rPr>
              <a:t>A section of the Psalms from the Dead Sea Scrolls</a:t>
            </a:r>
          </a:p>
        </p:txBody>
      </p:sp>
      <p:pic>
        <p:nvPicPr>
          <p:cNvPr id="64516" name="Picture 4" descr="http://www.sdnhm.org/scrolls/images/11QPsalmsIA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3124200"/>
            <a:ext cx="7391400" cy="2088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51331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sz="2800" b="1"/>
              <a:t>Reliability of the Old Testament Hebrew and Aramaic Text</a:t>
            </a:r>
          </a:p>
        </p:txBody>
      </p:sp>
      <p:sp>
        <p:nvSpPr>
          <p:cNvPr id="100355" name="Rectangle 3"/>
          <p:cNvSpPr>
            <a:spLocks noGrp="1" noChangeArrowheads="1"/>
          </p:cNvSpPr>
          <p:nvPr>
            <p:ph type="body" idx="1"/>
          </p:nvPr>
        </p:nvSpPr>
        <p:spPr>
          <a:xfrm>
            <a:off x="2209800" y="1981200"/>
            <a:ext cx="7772400" cy="3352800"/>
          </a:xfrm>
        </p:spPr>
        <p:txBody>
          <a:bodyPr>
            <a:normAutofit/>
          </a:bodyPr>
          <a:lstStyle/>
          <a:p>
            <a:r>
              <a:rPr lang="en-US" sz="2400" b="1" dirty="0">
                <a:solidFill>
                  <a:srgbClr val="FFFF00"/>
                </a:solidFill>
              </a:rPr>
              <a:t>The Masoretic Text</a:t>
            </a:r>
          </a:p>
          <a:p>
            <a:endParaRPr lang="en-US" sz="2400" b="1" dirty="0">
              <a:solidFill>
                <a:srgbClr val="FFFF00"/>
              </a:solidFill>
            </a:endParaRPr>
          </a:p>
          <a:p>
            <a:r>
              <a:rPr lang="en-US" sz="2400" b="1" dirty="0">
                <a:solidFill>
                  <a:srgbClr val="FFFF00"/>
                </a:solidFill>
              </a:rPr>
              <a:t>The Dead Sea Scrolls</a:t>
            </a:r>
          </a:p>
          <a:p>
            <a:endParaRPr lang="en-US" sz="2400" b="1" dirty="0">
              <a:solidFill>
                <a:srgbClr val="FFFF00"/>
              </a:solidFill>
            </a:endParaRPr>
          </a:p>
          <a:p>
            <a:r>
              <a:rPr lang="en-US" sz="2400" b="1" dirty="0">
                <a:solidFill>
                  <a:srgbClr val="FFFF00"/>
                </a:solidFill>
              </a:rPr>
              <a:t>The Septuagint and Other Early Translations</a:t>
            </a:r>
          </a:p>
        </p:txBody>
      </p:sp>
    </p:spTree>
    <p:extLst>
      <p:ext uri="{BB962C8B-B14F-4D97-AF65-F5344CB8AC3E}">
        <p14:creationId xmlns:p14="http://schemas.microsoft.com/office/powerpoint/2010/main" val="24679374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2209800" y="609600"/>
            <a:ext cx="7772400" cy="762000"/>
          </a:xfrm>
        </p:spPr>
        <p:txBody>
          <a:bodyPr/>
          <a:lstStyle/>
          <a:p>
            <a:r>
              <a:rPr lang="en-US" sz="3200" b="1"/>
              <a:t>Early Translations of the Old Testament</a:t>
            </a:r>
          </a:p>
        </p:txBody>
      </p:sp>
      <p:sp>
        <p:nvSpPr>
          <p:cNvPr id="102403" name="Rectangle 3"/>
          <p:cNvSpPr>
            <a:spLocks noGrp="1" noChangeArrowheads="1"/>
          </p:cNvSpPr>
          <p:nvPr>
            <p:ph type="body" idx="1"/>
          </p:nvPr>
        </p:nvSpPr>
        <p:spPr>
          <a:xfrm>
            <a:off x="2209800" y="2209800"/>
            <a:ext cx="7772400" cy="3886200"/>
          </a:xfrm>
        </p:spPr>
        <p:txBody>
          <a:bodyPr/>
          <a:lstStyle/>
          <a:p>
            <a:r>
              <a:rPr lang="en-US" sz="2400" b="1" dirty="0"/>
              <a:t>Samaritan Pentateuch   400 BC        6000 errors?</a:t>
            </a:r>
          </a:p>
          <a:p>
            <a:endParaRPr lang="en-US" sz="2400" b="1" dirty="0"/>
          </a:p>
          <a:p>
            <a:r>
              <a:rPr lang="en-US" sz="2400" b="1" dirty="0"/>
              <a:t>Septuagint    200 BC  </a:t>
            </a:r>
          </a:p>
          <a:p>
            <a:endParaRPr lang="en-US" sz="2400" b="1" dirty="0"/>
          </a:p>
          <a:p>
            <a:r>
              <a:rPr lang="en-US" sz="2400" b="1" dirty="0" err="1"/>
              <a:t>Syriac</a:t>
            </a:r>
            <a:r>
              <a:rPr lang="en-US" sz="2400" b="1" dirty="0"/>
              <a:t> Version  AD 100</a:t>
            </a:r>
          </a:p>
          <a:p>
            <a:endParaRPr lang="en-US" sz="2400" b="1" dirty="0"/>
          </a:p>
          <a:p>
            <a:r>
              <a:rPr lang="en-US" sz="2400" b="1" dirty="0"/>
              <a:t>Quotes from the Mishnah/Talmud</a:t>
            </a:r>
          </a:p>
        </p:txBody>
      </p:sp>
    </p:spTree>
    <p:extLst>
      <p:ext uri="{BB962C8B-B14F-4D97-AF65-F5344CB8AC3E}">
        <p14:creationId xmlns:p14="http://schemas.microsoft.com/office/powerpoint/2010/main" val="2695487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textual variants?</a:t>
            </a:r>
          </a:p>
        </p:txBody>
      </p:sp>
      <p:graphicFrame>
        <p:nvGraphicFramePr>
          <p:cNvPr id="4" name="Content Placeholder 3"/>
          <p:cNvGraphicFramePr>
            <a:graphicFrameLocks noGrp="1"/>
          </p:cNvGraphicFramePr>
          <p:nvPr>
            <p:ph idx="1"/>
          </p:nvPr>
        </p:nvGraphicFramePr>
        <p:xfrm>
          <a:off x="1981200" y="1600200"/>
          <a:ext cx="7620000" cy="48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522938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209800" y="715963"/>
            <a:ext cx="7772400" cy="868362"/>
          </a:xfrm>
        </p:spPr>
        <p:txBody>
          <a:bodyPr/>
          <a:lstStyle/>
          <a:p>
            <a:pPr algn="ctr"/>
            <a:r>
              <a:rPr lang="en-US" sz="2800" b="1" dirty="0"/>
              <a:t>The Hebrew Text of the Old Testament</a:t>
            </a:r>
          </a:p>
        </p:txBody>
      </p:sp>
      <p:sp>
        <p:nvSpPr>
          <p:cNvPr id="92163" name="Rectangle 3"/>
          <p:cNvSpPr>
            <a:spLocks noGrp="1" noChangeArrowheads="1"/>
          </p:cNvSpPr>
          <p:nvPr>
            <p:ph type="body" idx="1"/>
          </p:nvPr>
        </p:nvSpPr>
        <p:spPr>
          <a:xfrm>
            <a:off x="2209800" y="1828800"/>
            <a:ext cx="7772400" cy="4267200"/>
          </a:xfrm>
        </p:spPr>
        <p:txBody>
          <a:bodyPr>
            <a:normAutofit/>
          </a:bodyPr>
          <a:lstStyle/>
          <a:p>
            <a:pPr>
              <a:lnSpc>
                <a:spcPct val="90000"/>
              </a:lnSpc>
            </a:pPr>
            <a:endParaRPr lang="en-US" sz="2400" dirty="0"/>
          </a:p>
          <a:p>
            <a:pPr>
              <a:lnSpc>
                <a:spcPct val="90000"/>
              </a:lnSpc>
            </a:pPr>
            <a:r>
              <a:rPr lang="en-US" sz="2400" dirty="0"/>
              <a:t>The Cairo Codex: The former and latter prophets AD 895</a:t>
            </a:r>
          </a:p>
          <a:p>
            <a:pPr>
              <a:lnSpc>
                <a:spcPct val="90000"/>
              </a:lnSpc>
            </a:pPr>
            <a:r>
              <a:rPr lang="en-US" sz="2400" dirty="0"/>
              <a:t>The Aleppo Codex: Oldest Hebrew manuscript of the entire Old Testament  AD 920</a:t>
            </a:r>
          </a:p>
          <a:p>
            <a:pPr>
              <a:lnSpc>
                <a:spcPct val="90000"/>
              </a:lnSpc>
            </a:pPr>
            <a:r>
              <a:rPr lang="en-US" sz="2400" dirty="0"/>
              <a:t>The Leningrad Codex:  Manuscript of the whole Old Testament   AD 1008</a:t>
            </a:r>
          </a:p>
          <a:p>
            <a:pPr>
              <a:lnSpc>
                <a:spcPct val="90000"/>
              </a:lnSpc>
            </a:pPr>
            <a:endParaRPr lang="en-US" sz="2400" dirty="0"/>
          </a:p>
          <a:p>
            <a:pPr>
              <a:lnSpc>
                <a:spcPct val="90000"/>
              </a:lnSpc>
            </a:pPr>
            <a:r>
              <a:rPr lang="en-US" sz="2400" dirty="0"/>
              <a:t>The </a:t>
            </a:r>
            <a:r>
              <a:rPr lang="en-US" sz="2400" dirty="0" err="1"/>
              <a:t>Masoretes</a:t>
            </a:r>
            <a:r>
              <a:rPr lang="en-US" sz="2400" dirty="0"/>
              <a:t> and the Masoretic Text.  These guys were fanatics!</a:t>
            </a:r>
          </a:p>
        </p:txBody>
      </p:sp>
    </p:spTree>
    <p:extLst>
      <p:ext uri="{BB962C8B-B14F-4D97-AF65-F5344CB8AC3E}">
        <p14:creationId xmlns:p14="http://schemas.microsoft.com/office/powerpoint/2010/main" val="399889363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2209800" y="609600"/>
            <a:ext cx="7772400" cy="762000"/>
          </a:xfrm>
        </p:spPr>
        <p:txBody>
          <a:bodyPr/>
          <a:lstStyle/>
          <a:p>
            <a:r>
              <a:rPr lang="en-US" sz="2800"/>
              <a:t>The Masoretes AD 500-1000  Tiberias</a:t>
            </a:r>
          </a:p>
        </p:txBody>
      </p:sp>
      <p:sp>
        <p:nvSpPr>
          <p:cNvPr id="110595" name="Rectangle 3"/>
          <p:cNvSpPr>
            <a:spLocks noGrp="1" noChangeArrowheads="1"/>
          </p:cNvSpPr>
          <p:nvPr>
            <p:ph type="body" idx="1"/>
          </p:nvPr>
        </p:nvSpPr>
        <p:spPr>
          <a:xfrm>
            <a:off x="2209800" y="1600200"/>
            <a:ext cx="7772400" cy="4495800"/>
          </a:xfrm>
        </p:spPr>
        <p:txBody>
          <a:bodyPr/>
          <a:lstStyle/>
          <a:p>
            <a:pPr>
              <a:buFontTx/>
              <a:buNone/>
            </a:pPr>
            <a:r>
              <a:rPr lang="en-US" sz="2000" dirty="0"/>
              <a:t>	Before starting to copy the scrolls or codices, the scribe required by the </a:t>
            </a:r>
            <a:r>
              <a:rPr lang="en-US" sz="2000" dirty="0" err="1"/>
              <a:t>Masoretes</a:t>
            </a:r>
            <a:r>
              <a:rPr lang="en-US" sz="2000" dirty="0"/>
              <a:t> to go through an elaborate ceremony.  In order to preserve the integrity of the text, the </a:t>
            </a:r>
            <a:r>
              <a:rPr lang="en-US" sz="2000" dirty="0" err="1"/>
              <a:t>Masorete</a:t>
            </a:r>
            <a:r>
              <a:rPr lang="en-US" sz="2000" dirty="0"/>
              <a:t> scribes counted all the letters in the Old Testament.  They kept track of such arcane details as the middle verse of the Pentateuch (Leviticus 8:7).  They also found the middle verse of the entire Hebrew Bible (Jeremiah 6:7). They were aware of the middle word of the whole Old Testament, as well as the middle word of each book.  They also kept record of the middle letter and verse of each book.  Taking it to the extreme, they also counted the number of times each Hebrew letter appeared in each book and counted the number of verses which contained all the letters of the Hebrew alphabet.  All this was intended to produce exact copies of the Scriptures.  All this without word processors.</a:t>
            </a:r>
          </a:p>
        </p:txBody>
      </p:sp>
    </p:spTree>
    <p:extLst>
      <p:ext uri="{BB962C8B-B14F-4D97-AF65-F5344CB8AC3E}">
        <p14:creationId xmlns:p14="http://schemas.microsoft.com/office/powerpoint/2010/main" val="53952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0595">
                                            <p:txEl>
                                              <p:pRg st="0" end="0"/>
                                            </p:txEl>
                                          </p:spTgt>
                                        </p:tgtEl>
                                        <p:attrNameLst>
                                          <p:attrName>style.color</p:attrName>
                                        </p:attrNameLst>
                                      </p:cBhvr>
                                      <p:to>
                                        <p:clrVal>
                                          <a:schemeClr val="accent2"/>
                                        </p:clrVal>
                                      </p:to>
                                    </p:set>
                                    <p:set>
                                      <p:cBhvr>
                                        <p:cTn id="7" dur="500" fill="hold"/>
                                        <p:tgtEl>
                                          <p:spTgt spid="110595">
                                            <p:txEl>
                                              <p:pRg st="0" end="0"/>
                                            </p:txEl>
                                          </p:spTgt>
                                        </p:tgtEl>
                                        <p:attrNameLst>
                                          <p:attrName>fillcolor</p:attrName>
                                        </p:attrNameLst>
                                      </p:cBhvr>
                                      <p:to>
                                        <p:clrVal>
                                          <a:schemeClr val="accent2"/>
                                        </p:clrVal>
                                      </p:to>
                                    </p:set>
                                    <p:set>
                                      <p:cBhvr>
                                        <p:cTn id="8" dur="500" fill="hold"/>
                                        <p:tgtEl>
                                          <p:spTgt spid="11059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US" sz="2000" dirty="0">
                <a:latin typeface="Times New Roman"/>
                <a:ea typeface="Times New Roman"/>
              </a:rPr>
              <a:t>A synagogue roll must be written on the skins of clean animals, prepared for the particular use of the synagogue by a Jew.  These must be fastened together with strings taken from clean animals.  Every skin must contain a certain number of columns, equal throughout the entire codex.  The length of each column must not extend over less than forty-eight, or more than sixty lines; and the breadth must consist of thirty letters.  The whole copy must be first lined; and if three words be written in it without a line, it is worthless.  The ink should be black, neither red, green, nor any other color and be prepared according to a definite recipe.  An authentic copy must be the exemplar, from which the transcriber ought not in the least deviate.  No word or letter, not even a </a:t>
            </a:r>
            <a:r>
              <a:rPr lang="en-US" sz="2000" i="1" dirty="0" err="1">
                <a:latin typeface="Times New Roman"/>
                <a:ea typeface="Times New Roman"/>
              </a:rPr>
              <a:t>yod</a:t>
            </a:r>
            <a:r>
              <a:rPr lang="en-US" sz="2000" dirty="0">
                <a:latin typeface="Times New Roman"/>
                <a:ea typeface="Times New Roman"/>
              </a:rPr>
              <a:t> (a vowel mark), must be written from memory, the scribe not having looked at the codex before him…. Between every consonant the space of a hair or thread must intervene; between every word, the breadth of a narrow consonant; between every new section, the breadth of nine consonants; between every book, three lines.  The fifth book of Moses must terminate exactly with a line, but the rest need not do so.  Besides this, the copyist must sit in full Jewish dress, wash his whole body, not begin to write the name of God with a pen newly dipped in ink, and should a king address him while writing that name he must take no notice of him…. The rolls in which these regulations are not observed are condemned to be buried in the ground or burned; or they are banished to the schools, to be used as reading books.</a:t>
            </a:r>
            <a:endParaRPr lang="en-US" sz="2000" dirty="0"/>
          </a:p>
        </p:txBody>
      </p:sp>
      <p:sp>
        <p:nvSpPr>
          <p:cNvPr id="3" name="Title 2"/>
          <p:cNvSpPr>
            <a:spLocks noGrp="1"/>
          </p:cNvSpPr>
          <p:nvPr>
            <p:ph type="title"/>
          </p:nvPr>
        </p:nvSpPr>
        <p:spPr/>
        <p:txBody>
          <a:bodyPr>
            <a:normAutofit/>
          </a:bodyPr>
          <a:lstStyle/>
          <a:p>
            <a:r>
              <a:rPr lang="en-US" sz="2800" b="1" dirty="0"/>
              <a:t>The Talmudists  (AD 100-400) were radical too!!!</a:t>
            </a:r>
          </a:p>
        </p:txBody>
      </p:sp>
    </p:spTree>
    <p:extLst>
      <p:ext uri="{BB962C8B-B14F-4D97-AF65-F5344CB8AC3E}">
        <p14:creationId xmlns:p14="http://schemas.microsoft.com/office/powerpoint/2010/main" val="91957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0" end="0"/>
                                            </p:txEl>
                                          </p:spTgt>
                                        </p:tgtEl>
                                        <p:attrNameLst>
                                          <p:attrName>style.color</p:attrName>
                                        </p:attrNameLst>
                                      </p:cBhvr>
                                      <p:to>
                                        <p:clrVal>
                                          <a:srgbClr val="FF0000"/>
                                        </p:clrVal>
                                      </p:to>
                                    </p:set>
                                    <p:set>
                                      <p:cBhvr>
                                        <p:cTn id="7" dur="500" fill="hold"/>
                                        <p:tgtEl>
                                          <p:spTgt spid="2">
                                            <p:txEl>
                                              <p:pRg st="0" end="0"/>
                                            </p:txEl>
                                          </p:spTgt>
                                        </p:tgtEl>
                                        <p:attrNameLst>
                                          <p:attrName>fillcolor</p:attrName>
                                        </p:attrNameLst>
                                      </p:cBhvr>
                                      <p:to>
                                        <p:clrVal>
                                          <a:srgbClr val="FF0000"/>
                                        </p:clrVal>
                                      </p:to>
                                    </p:set>
                                    <p:set>
                                      <p:cBhvr>
                                        <p:cTn id="8" dur="500" fill="hold"/>
                                        <p:tgtEl>
                                          <p:spTgt spid="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14400"/>
            <a:ext cx="8229600" cy="3200400"/>
          </a:xfrm>
        </p:spPr>
        <p:txBody>
          <a:bodyPr>
            <a:normAutofit/>
          </a:bodyPr>
          <a:lstStyle/>
          <a:p>
            <a:r>
              <a:rPr lang="en-US" sz="2800" b="1" dirty="0"/>
              <a:t>But…</a:t>
            </a:r>
            <a:br>
              <a:rPr lang="en-US" sz="2800" b="1" dirty="0"/>
            </a:br>
            <a:br>
              <a:rPr lang="en-US" sz="2800" b="1" dirty="0"/>
            </a:br>
            <a:r>
              <a:rPr lang="en-US" sz="2800" b="1" dirty="0"/>
              <a:t>There is still that annoying 1400 years or so!</a:t>
            </a:r>
            <a:br>
              <a:rPr lang="en-US" dirty="0"/>
            </a:br>
            <a:endParaRPr lang="en-US" dirty="0"/>
          </a:p>
        </p:txBody>
      </p:sp>
    </p:spTree>
    <p:extLst>
      <p:ext uri="{BB962C8B-B14F-4D97-AF65-F5344CB8AC3E}">
        <p14:creationId xmlns:p14="http://schemas.microsoft.com/office/powerpoint/2010/main" val="49348042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Text Box 4"/>
          <p:cNvSpPr txBox="1">
            <a:spLocks noChangeArrowheads="1"/>
          </p:cNvSpPr>
          <p:nvPr/>
        </p:nvSpPr>
        <p:spPr bwMode="auto">
          <a:xfrm>
            <a:off x="2667000" y="2133600"/>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solidFill>
                <a:prstClr val="white"/>
              </a:solidFill>
              <a:latin typeface="Constantia"/>
            </a:endParaRPr>
          </a:p>
        </p:txBody>
      </p:sp>
      <p:sp>
        <p:nvSpPr>
          <p:cNvPr id="108549" name="Text Box 5"/>
          <p:cNvSpPr txBox="1">
            <a:spLocks noChangeArrowheads="1"/>
          </p:cNvSpPr>
          <p:nvPr/>
        </p:nvSpPr>
        <p:spPr bwMode="auto">
          <a:xfrm>
            <a:off x="2514600" y="2209800"/>
            <a:ext cx="25146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20000"/>
              </a:spcBef>
            </a:pPr>
            <a:r>
              <a:rPr lang="en-US" sz="2400" dirty="0">
                <a:solidFill>
                  <a:srgbClr val="FFFF00"/>
                </a:solidFill>
                <a:latin typeface="Constantia"/>
              </a:rPr>
              <a:t>All this changed in 1947 with an Arab child in the hills east of Jerusalem….</a:t>
            </a:r>
          </a:p>
        </p:txBody>
      </p:sp>
      <p:pic>
        <p:nvPicPr>
          <p:cNvPr id="65538" name="Picture 2" descr="http://greatcommission.com/israel/QumranJarThatHeldDeadSeaScrol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57200"/>
            <a:ext cx="3886200" cy="594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19360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descr="QumranCav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976" y="228600"/>
            <a:ext cx="4568825" cy="64008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4211" name="Rectangle 3"/>
          <p:cNvSpPr>
            <a:spLocks noChangeArrowheads="1"/>
          </p:cNvSpPr>
          <p:nvPr/>
        </p:nvSpPr>
        <p:spPr bwMode="auto">
          <a:xfrm>
            <a:off x="1524000" y="-54768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solidFill>
                <a:prstClr val="white"/>
              </a:solidFill>
              <a:latin typeface="Constantia"/>
            </a:endParaRPr>
          </a:p>
        </p:txBody>
      </p:sp>
      <p:sp>
        <p:nvSpPr>
          <p:cNvPr id="94212" name="Rectangle 4"/>
          <p:cNvSpPr>
            <a:spLocks noChangeArrowheads="1"/>
          </p:cNvSpPr>
          <p:nvPr/>
        </p:nvSpPr>
        <p:spPr bwMode="auto">
          <a:xfrm>
            <a:off x="7696201" y="2133600"/>
            <a:ext cx="1941513"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b="1" dirty="0">
                <a:solidFill>
                  <a:prstClr val="white"/>
                </a:solidFill>
                <a:latin typeface="Constantia"/>
                <a:cs typeface="Times New Roman" pitchFamily="18" charset="0"/>
              </a:rPr>
              <a:t>Qumran</a:t>
            </a:r>
          </a:p>
          <a:p>
            <a:r>
              <a:rPr lang="en-US" sz="2800" b="1" dirty="0">
                <a:solidFill>
                  <a:prstClr val="white"/>
                </a:solidFill>
                <a:latin typeface="Constantia"/>
                <a:cs typeface="Times New Roman" pitchFamily="18" charset="0"/>
              </a:rPr>
              <a:t>Cave #4</a:t>
            </a:r>
          </a:p>
        </p:txBody>
      </p:sp>
    </p:spTree>
    <p:extLst>
      <p:ext uri="{BB962C8B-B14F-4D97-AF65-F5344CB8AC3E}">
        <p14:creationId xmlns:p14="http://schemas.microsoft.com/office/powerpoint/2010/main" val="4237336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descr="timeline"/>
          <p:cNvPicPr>
            <a:picLocks noChangeAspect="1" noChangeArrowheads="1"/>
          </p:cNvPicPr>
          <p:nvPr/>
        </p:nvPicPr>
        <p:blipFill>
          <a:blip r:embed="rId3">
            <a:extLst>
              <a:ext uri="{28A0092B-C50C-407E-A947-70E740481C1C}">
                <a14:useLocalDpi xmlns:a14="http://schemas.microsoft.com/office/drawing/2010/main" val="0"/>
              </a:ext>
            </a:extLst>
          </a:blip>
          <a:srcRect b="67209"/>
          <a:stretch>
            <a:fillRect/>
          </a:stretch>
        </p:blipFill>
        <p:spPr bwMode="auto">
          <a:xfrm>
            <a:off x="2362200" y="1676401"/>
            <a:ext cx="7086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6259" name="Group 3"/>
          <p:cNvGraphicFramePr>
            <a:graphicFrameLocks noGrp="1"/>
          </p:cNvGraphicFramePr>
          <p:nvPr/>
        </p:nvGraphicFramePr>
        <p:xfrm>
          <a:off x="2209800" y="2794000"/>
          <a:ext cx="7391400" cy="1158240"/>
        </p:xfrm>
        <a:graphic>
          <a:graphicData uri="http://schemas.openxmlformats.org/drawingml/2006/table">
            <a:tbl>
              <a:tblPr/>
              <a:tblGrid>
                <a:gridCol w="1143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tblGrid>
              <a:tr h="428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Last Old Testament Book Written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Autograph</a:t>
                      </a:r>
                      <a:endParaRPr kumimoji="0" lang="en-US" sz="1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Dead Sea Scrolls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Times New Roman" pitchFamily="18" charset="0"/>
                          <a:cs typeface="Times New Roman" pitchFamily="18" charset="0"/>
                        </a:rPr>
                        <a:t>Written</a:t>
                      </a:r>
                      <a:endParaRPr kumimoji="0" lang="en-US" sz="1400" b="0" i="0" u="none" strike="noStrike" cap="none" normalizeH="0" baseline="0" dirty="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Times New Roman" pitchFamily="18" charset="0"/>
                          <a:cs typeface="Times New Roman" pitchFamily="18" charset="0"/>
                        </a:rPr>
                        <a:t>Oldest Old Testament Manuscript Before Dead Sea Scrolls</a:t>
                      </a:r>
                      <a:endParaRPr kumimoji="0" lang="en-US" sz="1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6269" name="Rectangle 13"/>
          <p:cNvSpPr>
            <a:spLocks noChangeArrowheads="1"/>
          </p:cNvSpPr>
          <p:nvPr/>
        </p:nvSpPr>
        <p:spPr bwMode="auto">
          <a:xfrm>
            <a:off x="1524001" y="38777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solidFill>
                <a:prstClr val="white"/>
              </a:solidFill>
              <a:latin typeface="Arial" pitchFamily="34" charset="0"/>
              <a:cs typeface="Arial" pitchFamily="34" charset="0"/>
            </a:endParaRPr>
          </a:p>
        </p:txBody>
      </p:sp>
      <p:sp>
        <p:nvSpPr>
          <p:cNvPr id="96270" name="Text Box 14"/>
          <p:cNvSpPr txBox="1">
            <a:spLocks noChangeArrowheads="1"/>
          </p:cNvSpPr>
          <p:nvPr/>
        </p:nvSpPr>
        <p:spPr bwMode="auto">
          <a:xfrm>
            <a:off x="3124200" y="725488"/>
            <a:ext cx="55689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b="1">
                <a:solidFill>
                  <a:prstClr val="white"/>
                </a:solidFill>
                <a:latin typeface="Arial" pitchFamily="34" charset="0"/>
                <a:cs typeface="Arial" pitchFamily="34" charset="0"/>
              </a:rPr>
              <a:t>The Effect of the Dead Sea Scrolls</a:t>
            </a:r>
          </a:p>
        </p:txBody>
      </p:sp>
    </p:spTree>
    <p:extLst>
      <p:ext uri="{BB962C8B-B14F-4D97-AF65-F5344CB8AC3E}">
        <p14:creationId xmlns:p14="http://schemas.microsoft.com/office/powerpoint/2010/main" val="9189432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914400"/>
          </a:xfrm>
        </p:spPr>
        <p:txBody>
          <a:bodyPr>
            <a:normAutofit/>
          </a:bodyPr>
          <a:lstStyle/>
          <a:p>
            <a:pPr algn="ctr"/>
            <a:r>
              <a:rPr lang="en-US" sz="3200" b="1" dirty="0"/>
              <a:t>Important Dead Sea Scrolls</a:t>
            </a:r>
          </a:p>
        </p:txBody>
      </p:sp>
      <p:sp>
        <p:nvSpPr>
          <p:cNvPr id="3" name="Content Placeholder 2"/>
          <p:cNvSpPr>
            <a:spLocks noGrp="1"/>
          </p:cNvSpPr>
          <p:nvPr>
            <p:ph idx="1"/>
          </p:nvPr>
        </p:nvSpPr>
        <p:spPr>
          <a:xfrm>
            <a:off x="1981200" y="3810000"/>
            <a:ext cx="6400800" cy="3200400"/>
          </a:xfrm>
        </p:spPr>
        <p:txBody>
          <a:bodyPr>
            <a:noAutofit/>
          </a:bodyPr>
          <a:lstStyle/>
          <a:p>
            <a:r>
              <a:rPr lang="en-US" sz="2400" b="1" dirty="0"/>
              <a:t>Isaiah A    13 changes t0 1952 RSV  </a:t>
            </a:r>
          </a:p>
          <a:p>
            <a:r>
              <a:rPr lang="en-US" sz="2400" b="1" dirty="0"/>
              <a:t>Isaiah B</a:t>
            </a:r>
          </a:p>
          <a:p>
            <a:r>
              <a:rPr lang="en-US" sz="2400" b="1" dirty="0"/>
              <a:t>Samuel</a:t>
            </a:r>
          </a:p>
          <a:p>
            <a:r>
              <a:rPr lang="en-US" sz="2400" b="1" dirty="0"/>
              <a:t>1 &amp; 2 Samuel    250 BC</a:t>
            </a:r>
          </a:p>
          <a:p>
            <a:r>
              <a:rPr lang="en-US" sz="2400" b="1" dirty="0"/>
              <a:t>Psalms</a:t>
            </a:r>
          </a:p>
          <a:p>
            <a:r>
              <a:rPr lang="en-US" sz="2400" b="1" dirty="0"/>
              <a:t>Exodus    </a:t>
            </a:r>
            <a:r>
              <a:rPr lang="en-US" sz="2400" b="1" dirty="0" err="1"/>
              <a:t>paleo</a:t>
            </a:r>
            <a:r>
              <a:rPr lang="en-US" sz="2400" b="1" dirty="0"/>
              <a:t>-Hebrew  200 BC</a:t>
            </a:r>
          </a:p>
        </p:txBody>
      </p:sp>
      <p:pic>
        <p:nvPicPr>
          <p:cNvPr id="66561" name="Picture 1" descr="http://www.english.imjnet.org.il/Media/Uploads/Isaiah-Scroll-Qumeran-cav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95401"/>
            <a:ext cx="5981700" cy="23907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229600" y="2133601"/>
            <a:ext cx="1752600" cy="830997"/>
          </a:xfrm>
          <a:prstGeom prst="rect">
            <a:avLst/>
          </a:prstGeom>
          <a:noFill/>
        </p:spPr>
        <p:txBody>
          <a:bodyPr wrap="square" rtlCol="0">
            <a:spAutoFit/>
          </a:bodyPr>
          <a:lstStyle/>
          <a:p>
            <a:r>
              <a:rPr lang="en-US" sz="2400" b="1" dirty="0">
                <a:solidFill>
                  <a:srgbClr val="FFFF00"/>
                </a:solidFill>
                <a:latin typeface="Constantia"/>
              </a:rPr>
              <a:t>Isaiah 58:6-65:4</a:t>
            </a:r>
          </a:p>
        </p:txBody>
      </p:sp>
    </p:spTree>
    <p:extLst>
      <p:ext uri="{BB962C8B-B14F-4D97-AF65-F5344CB8AC3E}">
        <p14:creationId xmlns:p14="http://schemas.microsoft.com/office/powerpoint/2010/main" val="19617604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524000"/>
            <a:ext cx="5029200" cy="4572000"/>
          </a:xfrm>
        </p:spPr>
        <p:txBody>
          <a:bodyPr>
            <a:normAutofit fontScale="92500" lnSpcReduction="20000"/>
          </a:bodyPr>
          <a:lstStyle/>
          <a:p>
            <a:r>
              <a:rPr lang="en-US" b="1" dirty="0"/>
              <a:t>Samaritan Pentateuch  400 BC  </a:t>
            </a:r>
          </a:p>
          <a:p>
            <a:pPr marL="0" indent="0">
              <a:buNone/>
            </a:pPr>
            <a:r>
              <a:rPr lang="en-US" b="1" dirty="0"/>
              <a:t>     6000 errors?</a:t>
            </a:r>
          </a:p>
          <a:p>
            <a:endParaRPr lang="en-US" b="1" dirty="0"/>
          </a:p>
          <a:p>
            <a:r>
              <a:rPr lang="en-US" b="1" dirty="0"/>
              <a:t>Septuagint  250 BC</a:t>
            </a:r>
          </a:p>
          <a:p>
            <a:endParaRPr lang="en-US" b="1" dirty="0"/>
          </a:p>
          <a:p>
            <a:r>
              <a:rPr lang="en-US" b="1" dirty="0"/>
              <a:t>Aramaic </a:t>
            </a:r>
            <a:r>
              <a:rPr lang="en-US" b="1" dirty="0" err="1"/>
              <a:t>Targums</a:t>
            </a:r>
            <a:r>
              <a:rPr lang="en-US" b="1" dirty="0"/>
              <a:t>    about 0 BC</a:t>
            </a:r>
          </a:p>
          <a:p>
            <a:endParaRPr lang="en-US" b="1" dirty="0"/>
          </a:p>
          <a:p>
            <a:r>
              <a:rPr lang="en-US" b="1" dirty="0"/>
              <a:t>Old </a:t>
            </a:r>
            <a:r>
              <a:rPr lang="en-US" b="1" dirty="0" err="1"/>
              <a:t>Syriac</a:t>
            </a:r>
            <a:r>
              <a:rPr lang="en-US" b="1" dirty="0"/>
              <a:t>  AD 100</a:t>
            </a:r>
          </a:p>
          <a:p>
            <a:endParaRPr lang="en-US" b="1" dirty="0"/>
          </a:p>
          <a:p>
            <a:r>
              <a:rPr lang="en-US" b="1" dirty="0"/>
              <a:t>Old Latin AD 100</a:t>
            </a:r>
          </a:p>
          <a:p>
            <a:endParaRPr lang="en-US" b="1" dirty="0"/>
          </a:p>
          <a:p>
            <a:r>
              <a:rPr lang="en-US" b="1" dirty="0"/>
              <a:t>Vulgate  Jerome  AD 386</a:t>
            </a:r>
          </a:p>
        </p:txBody>
      </p:sp>
      <p:sp>
        <p:nvSpPr>
          <p:cNvPr id="3" name="Title 2"/>
          <p:cNvSpPr>
            <a:spLocks noGrp="1"/>
          </p:cNvSpPr>
          <p:nvPr>
            <p:ph type="title"/>
          </p:nvPr>
        </p:nvSpPr>
        <p:spPr>
          <a:xfrm>
            <a:off x="1981200" y="152400"/>
            <a:ext cx="8229600" cy="1066800"/>
          </a:xfrm>
        </p:spPr>
        <p:txBody>
          <a:bodyPr>
            <a:normAutofit/>
          </a:bodyPr>
          <a:lstStyle/>
          <a:p>
            <a:pPr algn="ctr"/>
            <a:r>
              <a:rPr lang="en-US" sz="3200" b="1" dirty="0">
                <a:solidFill>
                  <a:srgbClr val="FFFF00"/>
                </a:solidFill>
              </a:rPr>
              <a:t>Other Hebrew Bible Translations</a:t>
            </a:r>
          </a:p>
        </p:txBody>
      </p:sp>
      <p:pic>
        <p:nvPicPr>
          <p:cNvPr id="67586" name="Picture 2" descr="http://www.lib.cam.ac.uk/Taylor-Schechter/fotm/november-2007/T-S_Ar.1a.136,v.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22759" y="2590801"/>
            <a:ext cx="2848341" cy="38722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86600" y="1752600"/>
            <a:ext cx="3276600" cy="707886"/>
          </a:xfrm>
          <a:prstGeom prst="rect">
            <a:avLst/>
          </a:prstGeom>
          <a:noFill/>
        </p:spPr>
        <p:txBody>
          <a:bodyPr wrap="square" rtlCol="0">
            <a:spAutoFit/>
          </a:bodyPr>
          <a:lstStyle/>
          <a:p>
            <a:r>
              <a:rPr lang="en-US" sz="2000" b="1" dirty="0">
                <a:solidFill>
                  <a:prstClr val="white"/>
                </a:solidFill>
                <a:latin typeface="Constantia"/>
              </a:rPr>
              <a:t>Arab Translation of Samaritan Pentateuch</a:t>
            </a:r>
          </a:p>
        </p:txBody>
      </p:sp>
    </p:spTree>
    <p:extLst>
      <p:ext uri="{BB962C8B-B14F-4D97-AF65-F5344CB8AC3E}">
        <p14:creationId xmlns:p14="http://schemas.microsoft.com/office/powerpoint/2010/main" val="792691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752600"/>
            <a:ext cx="8229600" cy="4343400"/>
          </a:xfrm>
        </p:spPr>
        <p:txBody>
          <a:bodyPr>
            <a:normAutofit/>
          </a:bodyPr>
          <a:lstStyle/>
          <a:p>
            <a:r>
              <a:rPr lang="en-US" sz="2400" b="1" dirty="0"/>
              <a:t>Names and numbers</a:t>
            </a:r>
          </a:p>
          <a:p>
            <a:endParaRPr lang="en-US" sz="2400" b="1" dirty="0"/>
          </a:p>
          <a:p>
            <a:r>
              <a:rPr lang="en-US" sz="2400" dirty="0" err="1"/>
              <a:t>Amerixan</a:t>
            </a:r>
            <a:r>
              <a:rPr lang="en-US" sz="2400" dirty="0"/>
              <a:t>    </a:t>
            </a:r>
            <a:r>
              <a:rPr lang="en-US" sz="2400" dirty="0" err="1"/>
              <a:t>vs</a:t>
            </a:r>
            <a:r>
              <a:rPr lang="en-US" sz="2400" dirty="0"/>
              <a:t>   American   510 </a:t>
            </a:r>
            <a:r>
              <a:rPr lang="en-US" sz="2400" dirty="0" err="1"/>
              <a:t>vs</a:t>
            </a:r>
            <a:r>
              <a:rPr lang="en-US" sz="2400" dirty="0"/>
              <a:t> 51 or 5100 or 500 soldiers</a:t>
            </a:r>
          </a:p>
          <a:p>
            <a:r>
              <a:rPr lang="en-US" sz="2400" dirty="0"/>
              <a:t>  </a:t>
            </a:r>
          </a:p>
          <a:p>
            <a:r>
              <a:rPr lang="en-US" sz="2400" dirty="0"/>
              <a:t>The Hebrew letters </a:t>
            </a:r>
            <a:r>
              <a:rPr lang="en-US" sz="2400" i="1" dirty="0" err="1"/>
              <a:t>kaleth</a:t>
            </a:r>
            <a:r>
              <a:rPr lang="en-US" sz="2400" i="1" dirty="0"/>
              <a:t> </a:t>
            </a:r>
            <a:r>
              <a:rPr lang="en-US" sz="2400" dirty="0"/>
              <a:t>(ד) and </a:t>
            </a:r>
            <a:r>
              <a:rPr lang="en-US" sz="2400" dirty="0" err="1"/>
              <a:t>resh</a:t>
            </a:r>
            <a:r>
              <a:rPr lang="en-US" sz="2400" dirty="0"/>
              <a:t> (ר) are very difficult to distinguish.  Similarly, the letters </a:t>
            </a:r>
            <a:r>
              <a:rPr lang="en-US" sz="2400" i="1" dirty="0"/>
              <a:t>he</a:t>
            </a:r>
            <a:r>
              <a:rPr lang="en-US" sz="2400" dirty="0"/>
              <a:t> (ה) and </a:t>
            </a:r>
            <a:r>
              <a:rPr lang="en-US" sz="2400" i="1" dirty="0" err="1"/>
              <a:t>heth</a:t>
            </a:r>
            <a:r>
              <a:rPr lang="en-US" sz="2400" i="1" u="sng" dirty="0"/>
              <a:t> </a:t>
            </a:r>
            <a:r>
              <a:rPr lang="en-US" sz="2400" dirty="0"/>
              <a:t>(ח) could easily be mistaken for one another.  </a:t>
            </a:r>
          </a:p>
          <a:p>
            <a:endParaRPr lang="en-US" sz="2400" b="1" dirty="0"/>
          </a:p>
        </p:txBody>
      </p:sp>
      <p:sp>
        <p:nvSpPr>
          <p:cNvPr id="3" name="Title 2"/>
          <p:cNvSpPr>
            <a:spLocks noGrp="1"/>
          </p:cNvSpPr>
          <p:nvPr>
            <p:ph type="title"/>
          </p:nvPr>
        </p:nvSpPr>
        <p:spPr>
          <a:xfrm>
            <a:off x="1981200" y="152400"/>
            <a:ext cx="8229600" cy="914400"/>
          </a:xfrm>
        </p:spPr>
        <p:txBody>
          <a:bodyPr>
            <a:normAutofit/>
          </a:bodyPr>
          <a:lstStyle/>
          <a:p>
            <a:pPr algn="ctr"/>
            <a:r>
              <a:rPr lang="en-US" sz="3200" b="1" dirty="0"/>
              <a:t>Textual Errors in the Hebrew Bible</a:t>
            </a:r>
          </a:p>
        </p:txBody>
      </p:sp>
    </p:spTree>
    <p:extLst>
      <p:ext uri="{BB962C8B-B14F-4D97-AF65-F5344CB8AC3E}">
        <p14:creationId xmlns:p14="http://schemas.microsoft.com/office/powerpoint/2010/main" val="472884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many textual variants?</a:t>
            </a:r>
          </a:p>
        </p:txBody>
      </p:sp>
      <p:graphicFrame>
        <p:nvGraphicFramePr>
          <p:cNvPr id="4" name="Content Placeholder 3"/>
          <p:cNvGraphicFramePr>
            <a:graphicFrameLocks noGrp="1"/>
          </p:cNvGraphicFramePr>
          <p:nvPr>
            <p:ph idx="1"/>
          </p:nvPr>
        </p:nvGraphicFramePr>
        <p:xfrm>
          <a:off x="1981200" y="1600200"/>
          <a:ext cx="7620000" cy="4800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077716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800" dirty="0" err="1"/>
              <a:t>Targums</a:t>
            </a:r>
            <a:r>
              <a:rPr lang="en-US" sz="2800" dirty="0"/>
              <a:t>, Talmud, </a:t>
            </a:r>
            <a:r>
              <a:rPr lang="en-US" sz="2800" dirty="0" err="1"/>
              <a:t>Mishna</a:t>
            </a:r>
            <a:endParaRPr lang="en-US" sz="2800" dirty="0"/>
          </a:p>
          <a:p>
            <a:endParaRPr lang="en-US" sz="2800" dirty="0"/>
          </a:p>
          <a:p>
            <a:r>
              <a:rPr lang="en-US" sz="2800" dirty="0"/>
              <a:t>Josephus   Not 10,000 but 22 books</a:t>
            </a:r>
          </a:p>
          <a:p>
            <a:endParaRPr lang="en-US" sz="2800" dirty="0"/>
          </a:p>
          <a:p>
            <a:r>
              <a:rPr lang="en-US" sz="2800" dirty="0"/>
              <a:t>New Testament!!!</a:t>
            </a:r>
          </a:p>
          <a:p>
            <a:endParaRPr lang="en-US" sz="2800" dirty="0"/>
          </a:p>
          <a:p>
            <a:r>
              <a:rPr lang="en-US" sz="2800" dirty="0"/>
              <a:t>Council of </a:t>
            </a:r>
            <a:r>
              <a:rPr lang="en-US" sz="2800" dirty="0" err="1"/>
              <a:t>Jamnia</a:t>
            </a:r>
            <a:r>
              <a:rPr lang="en-US" sz="2800" dirty="0"/>
              <a:t> AD 90-100  Confirmed that Ecclesiastes and Song of Solomon should remain included in the accepted canon.  Did NOT create an OT canon.</a:t>
            </a:r>
          </a:p>
          <a:p>
            <a:endParaRPr lang="en-US" dirty="0"/>
          </a:p>
        </p:txBody>
      </p:sp>
      <p:sp>
        <p:nvSpPr>
          <p:cNvPr id="3" name="Title 2"/>
          <p:cNvSpPr>
            <a:spLocks noGrp="1"/>
          </p:cNvSpPr>
          <p:nvPr>
            <p:ph type="title"/>
          </p:nvPr>
        </p:nvSpPr>
        <p:spPr/>
        <p:txBody>
          <a:bodyPr>
            <a:normAutofit/>
          </a:bodyPr>
          <a:lstStyle/>
          <a:p>
            <a:pPr algn="ctr"/>
            <a:r>
              <a:rPr lang="en-US" sz="3200" b="1" dirty="0"/>
              <a:t>VI.  Old Testament Canon</a:t>
            </a:r>
          </a:p>
        </p:txBody>
      </p:sp>
    </p:spTree>
    <p:extLst>
      <p:ext uri="{BB962C8B-B14F-4D97-AF65-F5344CB8AC3E}">
        <p14:creationId xmlns:p14="http://schemas.microsoft.com/office/powerpoint/2010/main" val="238153027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524000"/>
            <a:ext cx="8229600" cy="4572000"/>
          </a:xfrm>
        </p:spPr>
        <p:txBody>
          <a:bodyPr>
            <a:normAutofit lnSpcReduction="10000"/>
          </a:bodyPr>
          <a:lstStyle/>
          <a:p>
            <a:r>
              <a:rPr lang="en-US" sz="2400" b="1" dirty="0">
                <a:solidFill>
                  <a:srgbClr val="FFFF00"/>
                </a:solidFill>
              </a:rPr>
              <a:t>Included in the Septuagint?</a:t>
            </a:r>
          </a:p>
          <a:p>
            <a:endParaRPr lang="en-US" sz="2400" b="1" dirty="0">
              <a:solidFill>
                <a:srgbClr val="FFFF00"/>
              </a:solidFill>
            </a:endParaRPr>
          </a:p>
          <a:p>
            <a:r>
              <a:rPr lang="en-US" sz="2400" b="1" dirty="0">
                <a:solidFill>
                  <a:srgbClr val="FFFF00"/>
                </a:solidFill>
              </a:rPr>
              <a:t>Included by Jerome in Vulgate under protest.</a:t>
            </a:r>
          </a:p>
          <a:p>
            <a:endParaRPr lang="en-US" sz="2400" b="1" dirty="0">
              <a:solidFill>
                <a:srgbClr val="FFFF00"/>
              </a:solidFill>
            </a:endParaRPr>
          </a:p>
          <a:p>
            <a:r>
              <a:rPr lang="en-US" sz="2400" b="1" dirty="0">
                <a:solidFill>
                  <a:srgbClr val="FFFF00"/>
                </a:solidFill>
              </a:rPr>
              <a:t>Never quoted by Jesus.  Mentioned in Jude, alluded to in Hebrews.</a:t>
            </a:r>
          </a:p>
          <a:p>
            <a:endParaRPr lang="en-US" sz="2400" b="1" dirty="0">
              <a:solidFill>
                <a:srgbClr val="FFFF00"/>
              </a:solidFill>
            </a:endParaRPr>
          </a:p>
          <a:p>
            <a:r>
              <a:rPr lang="en-US" sz="2400" b="1" dirty="0">
                <a:solidFill>
                  <a:srgbClr val="FFFF00"/>
                </a:solidFill>
              </a:rPr>
              <a:t>Used extensively by the Church Fathers, esp. after AD 200.  1 </a:t>
            </a:r>
            <a:r>
              <a:rPr lang="en-US" sz="2400" b="1" dirty="0" err="1">
                <a:solidFill>
                  <a:srgbClr val="FFFF00"/>
                </a:solidFill>
              </a:rPr>
              <a:t>Esdras</a:t>
            </a:r>
            <a:r>
              <a:rPr lang="en-US" sz="2400" b="1" dirty="0">
                <a:solidFill>
                  <a:srgbClr val="FFFF00"/>
                </a:solidFill>
              </a:rPr>
              <a:t> included in Coptic Bibles.</a:t>
            </a:r>
          </a:p>
          <a:p>
            <a:endParaRPr lang="en-US" sz="2400" b="1" dirty="0">
              <a:solidFill>
                <a:srgbClr val="FFFF00"/>
              </a:solidFill>
            </a:endParaRPr>
          </a:p>
          <a:p>
            <a:r>
              <a:rPr lang="en-US" sz="2400" b="1" dirty="0">
                <a:solidFill>
                  <a:srgbClr val="FFFF00"/>
                </a:solidFill>
              </a:rPr>
              <a:t>Finally rejected definitively by Jewish Rabbis.</a:t>
            </a:r>
          </a:p>
        </p:txBody>
      </p:sp>
      <p:sp>
        <p:nvSpPr>
          <p:cNvPr id="3" name="Title 2"/>
          <p:cNvSpPr>
            <a:spLocks noGrp="1"/>
          </p:cNvSpPr>
          <p:nvPr>
            <p:ph type="title"/>
          </p:nvPr>
        </p:nvSpPr>
        <p:spPr>
          <a:xfrm>
            <a:off x="1981200" y="152400"/>
            <a:ext cx="8229600" cy="914400"/>
          </a:xfrm>
        </p:spPr>
        <p:txBody>
          <a:bodyPr>
            <a:normAutofit/>
          </a:bodyPr>
          <a:lstStyle/>
          <a:p>
            <a:pPr algn="ctr"/>
            <a:r>
              <a:rPr lang="en-US" sz="3200" b="1" dirty="0"/>
              <a:t>Old Testament Apocrypha</a:t>
            </a:r>
          </a:p>
        </p:txBody>
      </p:sp>
    </p:spTree>
    <p:extLst>
      <p:ext uri="{BB962C8B-B14F-4D97-AF65-F5344CB8AC3E}">
        <p14:creationId xmlns:p14="http://schemas.microsoft.com/office/powerpoint/2010/main" val="2652281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sz="3200"/>
              <a:t>Old Testament Reliability: A Summary</a:t>
            </a:r>
          </a:p>
        </p:txBody>
      </p:sp>
      <p:sp>
        <p:nvSpPr>
          <p:cNvPr id="112643" name="Rectangle 3"/>
          <p:cNvSpPr>
            <a:spLocks noGrp="1" noChangeArrowheads="1"/>
          </p:cNvSpPr>
          <p:nvPr>
            <p:ph type="body" idx="1"/>
          </p:nvPr>
        </p:nvSpPr>
        <p:spPr>
          <a:xfrm>
            <a:off x="2209800" y="1905000"/>
            <a:ext cx="7772400" cy="4191000"/>
          </a:xfrm>
        </p:spPr>
        <p:txBody>
          <a:bodyPr/>
          <a:lstStyle/>
          <a:p>
            <a:r>
              <a:rPr lang="en-US" sz="2400"/>
              <a:t>The canon of the Old Testament was set by general consensus of the Jewish rabbis perhaps as early as 300 BC, but almost certainly by 200 BC.  The council of Jamnia more or less confirmed this list of books.</a:t>
            </a:r>
          </a:p>
          <a:p>
            <a:endParaRPr lang="en-US" sz="2400"/>
          </a:p>
          <a:p>
            <a:r>
              <a:rPr lang="en-US" sz="2400"/>
              <a:t>The Hebrew and Aramaic text of the Old Testament is remarkable close to that of the original writings.</a:t>
            </a:r>
          </a:p>
        </p:txBody>
      </p:sp>
    </p:spTree>
    <p:extLst>
      <p:ext uri="{BB962C8B-B14F-4D97-AF65-F5344CB8AC3E}">
        <p14:creationId xmlns:p14="http://schemas.microsoft.com/office/powerpoint/2010/main" val="260263927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828800"/>
            <a:ext cx="8229600" cy="4267200"/>
          </a:xfrm>
        </p:spPr>
        <p:txBody>
          <a:bodyPr>
            <a:normAutofit/>
          </a:bodyPr>
          <a:lstStyle/>
          <a:p>
            <a:r>
              <a:rPr lang="en-US" sz="2400" b="1" dirty="0"/>
              <a:t>Old Testament Apocrypha</a:t>
            </a:r>
          </a:p>
          <a:p>
            <a:endParaRPr lang="en-US" sz="2400" b="1" dirty="0"/>
          </a:p>
          <a:p>
            <a:r>
              <a:rPr lang="en-US" sz="2400" b="1" dirty="0"/>
              <a:t>Other Jewish Extra-Biblical Writings (1 </a:t>
            </a:r>
            <a:r>
              <a:rPr lang="en-US" sz="2400" b="1" dirty="0" err="1"/>
              <a:t>Esdras</a:t>
            </a:r>
            <a:r>
              <a:rPr lang="en-US" sz="2400" b="1" dirty="0"/>
              <a:t>, 1 Enoch, etc…)</a:t>
            </a:r>
          </a:p>
          <a:p>
            <a:endParaRPr lang="en-US" sz="2400" b="1" dirty="0"/>
          </a:p>
          <a:p>
            <a:r>
              <a:rPr lang="en-US" sz="2400" b="1" dirty="0"/>
              <a:t>Church Father writings not included in NT canon.</a:t>
            </a:r>
          </a:p>
          <a:p>
            <a:endParaRPr lang="en-US" sz="2400" b="1" dirty="0"/>
          </a:p>
          <a:p>
            <a:r>
              <a:rPr lang="en-US" sz="2400" b="1" dirty="0"/>
              <a:t>Heretical Writings (Gospel of Thomas, Gospel of Peter, Gospel of Judas, etc.)</a:t>
            </a:r>
          </a:p>
        </p:txBody>
      </p:sp>
      <p:sp>
        <p:nvSpPr>
          <p:cNvPr id="3" name="Title 2"/>
          <p:cNvSpPr>
            <a:spLocks noGrp="1"/>
          </p:cNvSpPr>
          <p:nvPr>
            <p:ph type="title"/>
          </p:nvPr>
        </p:nvSpPr>
        <p:spPr/>
        <p:txBody>
          <a:bodyPr>
            <a:normAutofit/>
          </a:bodyPr>
          <a:lstStyle/>
          <a:p>
            <a:pPr algn="ctr"/>
            <a:r>
              <a:rPr lang="en-US" sz="2800" b="1" dirty="0">
                <a:solidFill>
                  <a:srgbClr val="FFFF00"/>
                </a:solidFill>
              </a:rPr>
              <a:t>VI.  Further Evidence:  Compare to  Extra-Biblical Writings</a:t>
            </a:r>
          </a:p>
        </p:txBody>
      </p:sp>
    </p:spTree>
    <p:extLst>
      <p:ext uri="{BB962C8B-B14F-4D97-AF65-F5344CB8AC3E}">
        <p14:creationId xmlns:p14="http://schemas.microsoft.com/office/powerpoint/2010/main" val="13754694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752600"/>
            <a:ext cx="8229600" cy="4343400"/>
          </a:xfrm>
        </p:spPr>
        <p:txBody>
          <a:bodyPr/>
          <a:lstStyle/>
          <a:p>
            <a:r>
              <a:rPr lang="en-US" dirty="0"/>
              <a:t>Shepherd of </a:t>
            </a:r>
            <a:r>
              <a:rPr lang="en-US" dirty="0" err="1"/>
              <a:t>Hermas</a:t>
            </a:r>
            <a:r>
              <a:rPr lang="en-US" dirty="0"/>
              <a:t>, Epistle of Barnabas, </a:t>
            </a:r>
            <a:r>
              <a:rPr lang="en-US" dirty="0" err="1"/>
              <a:t>Didache</a:t>
            </a:r>
            <a:r>
              <a:rPr lang="en-US" dirty="0"/>
              <a:t>,     1</a:t>
            </a:r>
            <a:r>
              <a:rPr lang="en-US" baseline="30000" dirty="0"/>
              <a:t>st</a:t>
            </a:r>
            <a:r>
              <a:rPr lang="en-US" dirty="0"/>
              <a:t>  Clement “profitable for reading in the church.”</a:t>
            </a:r>
          </a:p>
          <a:p>
            <a:endParaRPr lang="en-US" dirty="0"/>
          </a:p>
          <a:p>
            <a:r>
              <a:rPr lang="en-US" dirty="0"/>
              <a:t>Epistle of Barnabas:  </a:t>
            </a:r>
          </a:p>
          <a:p>
            <a:pPr lvl="1"/>
            <a:r>
              <a:rPr lang="en-US" dirty="0"/>
              <a:t>Unfounded allegorical interpretation of the Old Testament.</a:t>
            </a:r>
          </a:p>
          <a:p>
            <a:pPr lvl="1"/>
            <a:r>
              <a:rPr lang="en-US" dirty="0"/>
              <a:t>Anti-Semitic attitude which contradicts Paul’s statements.</a:t>
            </a:r>
          </a:p>
          <a:p>
            <a:r>
              <a:rPr lang="en-US" dirty="0"/>
              <a:t>Shepherd of </a:t>
            </a:r>
            <a:r>
              <a:rPr lang="en-US" dirty="0" err="1"/>
              <a:t>Hermas</a:t>
            </a:r>
            <a:r>
              <a:rPr lang="en-US" dirty="0"/>
              <a:t>.</a:t>
            </a:r>
          </a:p>
          <a:p>
            <a:pPr lvl="1"/>
            <a:r>
              <a:rPr lang="en-US" dirty="0"/>
              <a:t>Highly allegorized interpretation of the Old Testament.</a:t>
            </a:r>
          </a:p>
          <a:p>
            <a:endParaRPr lang="en-US" dirty="0"/>
          </a:p>
        </p:txBody>
      </p:sp>
      <p:sp>
        <p:nvSpPr>
          <p:cNvPr id="3" name="Title 2"/>
          <p:cNvSpPr>
            <a:spLocks noGrp="1"/>
          </p:cNvSpPr>
          <p:nvPr>
            <p:ph type="title"/>
          </p:nvPr>
        </p:nvSpPr>
        <p:spPr/>
        <p:txBody>
          <a:bodyPr>
            <a:normAutofit/>
          </a:bodyPr>
          <a:lstStyle/>
          <a:p>
            <a:pPr algn="ctr"/>
            <a:r>
              <a:rPr lang="en-US" sz="2800" b="1" dirty="0">
                <a:solidFill>
                  <a:srgbClr val="FFFF00"/>
                </a:solidFill>
              </a:rPr>
              <a:t>Documents Considered for Inclusion in the New Testament</a:t>
            </a:r>
          </a:p>
        </p:txBody>
      </p:sp>
    </p:spTree>
    <p:extLst>
      <p:ext uri="{BB962C8B-B14F-4D97-AF65-F5344CB8AC3E}">
        <p14:creationId xmlns:p14="http://schemas.microsoft.com/office/powerpoint/2010/main" val="247220397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76400"/>
            <a:ext cx="8229600" cy="4419600"/>
          </a:xfrm>
        </p:spPr>
        <p:txBody>
          <a:bodyPr>
            <a:normAutofit lnSpcReduction="10000"/>
          </a:bodyPr>
          <a:lstStyle/>
          <a:p>
            <a:r>
              <a:rPr lang="en-US" b="1" dirty="0"/>
              <a:t>Islam</a:t>
            </a:r>
          </a:p>
          <a:p>
            <a:endParaRPr lang="en-US" b="1" dirty="0"/>
          </a:p>
          <a:p>
            <a:r>
              <a:rPr lang="en-US" b="1" dirty="0" err="1"/>
              <a:t>Bahai</a:t>
            </a:r>
            <a:endParaRPr lang="en-US" b="1" dirty="0"/>
          </a:p>
          <a:p>
            <a:endParaRPr lang="en-US" b="1" dirty="0"/>
          </a:p>
          <a:p>
            <a:r>
              <a:rPr lang="en-US" b="1" dirty="0"/>
              <a:t>Mormonism  (Don’t go there!)</a:t>
            </a:r>
          </a:p>
          <a:p>
            <a:endParaRPr lang="en-US" b="1" dirty="0"/>
          </a:p>
          <a:p>
            <a:r>
              <a:rPr lang="en-US" b="1" dirty="0"/>
              <a:t>Hinduism, Buddhism, etc.</a:t>
            </a:r>
          </a:p>
          <a:p>
            <a:endParaRPr lang="en-US" b="1" dirty="0"/>
          </a:p>
          <a:p>
            <a:pPr marL="0" indent="0">
              <a:buNone/>
            </a:pPr>
            <a:r>
              <a:rPr lang="en-US" b="1" dirty="0"/>
              <a:t>In all religions, it is clear the Bible is the standard of inspiration to which all others are compared!!!!</a:t>
            </a:r>
          </a:p>
        </p:txBody>
      </p:sp>
      <p:sp>
        <p:nvSpPr>
          <p:cNvPr id="3" name="Title 2"/>
          <p:cNvSpPr>
            <a:spLocks noGrp="1"/>
          </p:cNvSpPr>
          <p:nvPr>
            <p:ph type="title"/>
          </p:nvPr>
        </p:nvSpPr>
        <p:spPr>
          <a:xfrm>
            <a:off x="1803633" y="152400"/>
            <a:ext cx="8086987" cy="1219200"/>
          </a:xfrm>
        </p:spPr>
        <p:txBody>
          <a:bodyPr>
            <a:normAutofit/>
          </a:bodyPr>
          <a:lstStyle/>
          <a:p>
            <a:pPr algn="ctr"/>
            <a:r>
              <a:rPr lang="en-US" sz="2800" b="1" dirty="0"/>
              <a:t>VII.  Bible Inspiration:  Compare to the  Scriptures of Other Religions</a:t>
            </a:r>
          </a:p>
        </p:txBody>
      </p:sp>
    </p:spTree>
    <p:extLst>
      <p:ext uri="{BB962C8B-B14F-4D97-AF65-F5344CB8AC3E}">
        <p14:creationId xmlns:p14="http://schemas.microsoft.com/office/powerpoint/2010/main" val="24196506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upload.wikimedia.org/wikipedia/commons/thumb/5/5b/Uthman_Koran_Taschkent_a.jpg/250px-Uthman_Koran_Taschkent_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3719513"/>
            <a:ext cx="2381250" cy="12668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38400" y="5242572"/>
            <a:ext cx="6172200" cy="461665"/>
          </a:xfrm>
          <a:prstGeom prst="rect">
            <a:avLst/>
          </a:prstGeom>
          <a:noFill/>
        </p:spPr>
        <p:txBody>
          <a:bodyPr wrap="square" rtlCol="0">
            <a:spAutoFit/>
          </a:bodyPr>
          <a:lstStyle/>
          <a:p>
            <a:r>
              <a:rPr lang="en-US" sz="2400" b="1" dirty="0">
                <a:solidFill>
                  <a:prstClr val="white"/>
                </a:solidFill>
                <a:latin typeface="Constantia"/>
              </a:rPr>
              <a:t>Tashkent Manuscript  AD 850</a:t>
            </a:r>
          </a:p>
        </p:txBody>
      </p:sp>
      <p:pic>
        <p:nvPicPr>
          <p:cNvPr id="45060" name="Picture 4" descr="http://upload.wikimedia.org/wikipedia/en/thumb/a/a7/SanaaQuoranDoubleVersions.jpg/350px-SanaaQuoranDoubleVersions.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1066800"/>
            <a:ext cx="3333750" cy="2514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0" y="1908602"/>
            <a:ext cx="3429000" cy="830997"/>
          </a:xfrm>
          <a:prstGeom prst="rect">
            <a:avLst/>
          </a:prstGeom>
          <a:noFill/>
        </p:spPr>
        <p:txBody>
          <a:bodyPr wrap="square" rtlCol="0">
            <a:spAutoFit/>
          </a:bodyPr>
          <a:lstStyle/>
          <a:p>
            <a:r>
              <a:rPr lang="en-US" sz="2400" b="1" dirty="0">
                <a:solidFill>
                  <a:prstClr val="white"/>
                </a:solidFill>
                <a:latin typeface="Constantia"/>
              </a:rPr>
              <a:t>Sana’a Manuscript</a:t>
            </a:r>
          </a:p>
          <a:p>
            <a:r>
              <a:rPr lang="en-US" sz="2400" b="1" dirty="0">
                <a:solidFill>
                  <a:prstClr val="white"/>
                </a:solidFill>
                <a:latin typeface="Constantia"/>
              </a:rPr>
              <a:t>AD 710</a:t>
            </a:r>
          </a:p>
        </p:txBody>
      </p:sp>
      <p:sp>
        <p:nvSpPr>
          <p:cNvPr id="2" name="TextBox 1"/>
          <p:cNvSpPr txBox="1"/>
          <p:nvPr/>
        </p:nvSpPr>
        <p:spPr>
          <a:xfrm>
            <a:off x="3048000" y="697469"/>
            <a:ext cx="2324100" cy="584775"/>
          </a:xfrm>
          <a:prstGeom prst="rect">
            <a:avLst/>
          </a:prstGeom>
          <a:noFill/>
        </p:spPr>
        <p:txBody>
          <a:bodyPr wrap="square" rtlCol="0">
            <a:spAutoFit/>
          </a:bodyPr>
          <a:lstStyle/>
          <a:p>
            <a:r>
              <a:rPr lang="en-US" sz="3200" dirty="0">
                <a:solidFill>
                  <a:srgbClr val="FFFF00"/>
                </a:solidFill>
                <a:latin typeface="Constantia"/>
              </a:rPr>
              <a:t>Islam</a:t>
            </a:r>
          </a:p>
        </p:txBody>
      </p:sp>
    </p:spTree>
    <p:extLst>
      <p:ext uri="{BB962C8B-B14F-4D97-AF65-F5344CB8AC3E}">
        <p14:creationId xmlns:p14="http://schemas.microsoft.com/office/powerpoint/2010/main" val="18318746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a:t>Numerology.</a:t>
            </a:r>
          </a:p>
          <a:p>
            <a:endParaRPr lang="en-US" sz="800" b="1" dirty="0"/>
          </a:p>
          <a:p>
            <a:r>
              <a:rPr lang="en-US" b="1" dirty="0"/>
              <a:t>Scientific accuracy?</a:t>
            </a:r>
          </a:p>
          <a:p>
            <a:endParaRPr lang="en-US" sz="800" b="1" dirty="0"/>
          </a:p>
          <a:p>
            <a:r>
              <a:rPr lang="en-US" b="1" dirty="0"/>
              <a:t>Fulfilled Prophecy?</a:t>
            </a:r>
          </a:p>
          <a:p>
            <a:endParaRPr lang="en-US" sz="800" b="1" dirty="0"/>
          </a:p>
          <a:p>
            <a:r>
              <a:rPr lang="en-US" b="1" dirty="0"/>
              <a:t>Historical Accuracy?</a:t>
            </a:r>
          </a:p>
          <a:p>
            <a:endParaRPr lang="en-US" sz="800" b="1" dirty="0"/>
          </a:p>
          <a:p>
            <a:r>
              <a:rPr lang="en-US" b="1" dirty="0"/>
              <a:t>Perfectly reliable text?</a:t>
            </a:r>
          </a:p>
          <a:p>
            <a:endParaRPr lang="en-US" sz="800" b="1" dirty="0"/>
          </a:p>
          <a:p>
            <a:r>
              <a:rPr lang="en-US" b="1" dirty="0"/>
              <a:t>Beauty of the Arabic text.</a:t>
            </a:r>
          </a:p>
          <a:p>
            <a:endParaRPr lang="en-US" sz="800" b="1" dirty="0"/>
          </a:p>
          <a:p>
            <a:r>
              <a:rPr lang="en-US" b="1" dirty="0"/>
              <a:t>The main thing:  Undermine the Bible at any cost!</a:t>
            </a:r>
          </a:p>
        </p:txBody>
      </p:sp>
      <p:sp>
        <p:nvSpPr>
          <p:cNvPr id="3" name="Title 2"/>
          <p:cNvSpPr>
            <a:spLocks noGrp="1"/>
          </p:cNvSpPr>
          <p:nvPr>
            <p:ph type="title"/>
          </p:nvPr>
        </p:nvSpPr>
        <p:spPr>
          <a:xfrm>
            <a:off x="1981200" y="152400"/>
            <a:ext cx="8229600" cy="990600"/>
          </a:xfrm>
        </p:spPr>
        <p:txBody>
          <a:bodyPr>
            <a:normAutofit/>
          </a:bodyPr>
          <a:lstStyle/>
          <a:p>
            <a:pPr algn="ctr"/>
            <a:r>
              <a:rPr lang="en-US" sz="3200" b="1" dirty="0"/>
              <a:t>Muslim Apologetics</a:t>
            </a:r>
          </a:p>
        </p:txBody>
      </p:sp>
    </p:spTree>
    <p:extLst>
      <p:ext uri="{BB962C8B-B14F-4D97-AF65-F5344CB8AC3E}">
        <p14:creationId xmlns:p14="http://schemas.microsoft.com/office/powerpoint/2010/main" val="161156336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p:cNvSpPr>
            <a:spLocks noGrp="1" noChangeArrowheads="1"/>
          </p:cNvSpPr>
          <p:nvPr>
            <p:ph type="title"/>
          </p:nvPr>
        </p:nvSpPr>
        <p:spPr/>
        <p:txBody>
          <a:bodyPr/>
          <a:lstStyle/>
          <a:p>
            <a:r>
              <a:rPr lang="en-US" sz="3300" b="1">
                <a:solidFill>
                  <a:srgbClr val="FFFF00"/>
                </a:solidFill>
              </a:rPr>
              <a:t>Quranic view of biblical inspiration</a:t>
            </a:r>
            <a:r>
              <a:rPr lang="en-US" sz="2800">
                <a:solidFill>
                  <a:srgbClr val="FFFF00"/>
                </a:solidFill>
              </a:rPr>
              <a:t>		</a:t>
            </a:r>
          </a:p>
        </p:txBody>
      </p:sp>
      <p:sp>
        <p:nvSpPr>
          <p:cNvPr id="337923" name="Rectangle 3"/>
          <p:cNvSpPr>
            <a:spLocks noGrp="1" noChangeArrowheads="1"/>
          </p:cNvSpPr>
          <p:nvPr>
            <p:ph type="body" idx="1"/>
          </p:nvPr>
        </p:nvSpPr>
        <p:spPr>
          <a:xfrm>
            <a:off x="2209800" y="1600200"/>
            <a:ext cx="7772400" cy="4495800"/>
          </a:xfrm>
        </p:spPr>
        <p:txBody>
          <a:bodyPr>
            <a:normAutofit fontScale="92500"/>
          </a:bodyPr>
          <a:lstStyle/>
          <a:p>
            <a:pPr>
              <a:lnSpc>
                <a:spcPct val="90000"/>
              </a:lnSpc>
            </a:pPr>
            <a:r>
              <a:rPr lang="en-US" b="1" dirty="0"/>
              <a:t>Follow the </a:t>
            </a:r>
            <a:r>
              <a:rPr lang="en-US" b="1" dirty="0" err="1"/>
              <a:t>Injil</a:t>
            </a:r>
            <a:r>
              <a:rPr lang="en-US" b="1" dirty="0"/>
              <a:t>					       5:47</a:t>
            </a:r>
          </a:p>
          <a:p>
            <a:pPr>
              <a:lnSpc>
                <a:spcPct val="90000"/>
              </a:lnSpc>
              <a:buFontTx/>
              <a:buNone/>
            </a:pPr>
            <a:r>
              <a:rPr lang="en-US" b="1" dirty="0"/>
              <a:t>	( </a:t>
            </a:r>
            <a:r>
              <a:rPr lang="en-US" sz="2500" b="1" dirty="0" err="1">
                <a:latin typeface="Bwgrkl" pitchFamily="18" charset="0"/>
              </a:rPr>
              <a:t>euvaggelion</a:t>
            </a:r>
            <a:r>
              <a:rPr lang="en-US" b="1" dirty="0"/>
              <a:t> )				            (below)</a:t>
            </a:r>
          </a:p>
          <a:p>
            <a:pPr>
              <a:lnSpc>
                <a:spcPct val="90000"/>
              </a:lnSpc>
            </a:pPr>
            <a:r>
              <a:rPr lang="en-US" b="1" dirty="0"/>
              <a:t>Follow the O.T.			    6:92, 37:117, 40:53</a:t>
            </a:r>
          </a:p>
          <a:p>
            <a:pPr>
              <a:lnSpc>
                <a:spcPct val="90000"/>
              </a:lnSpc>
            </a:pPr>
            <a:r>
              <a:rPr lang="en-US" b="1" dirty="0"/>
              <a:t>“Qur’an unchanged”	                  MS Discoveries...</a:t>
            </a:r>
          </a:p>
          <a:p>
            <a:pPr>
              <a:lnSpc>
                <a:spcPct val="90000"/>
              </a:lnSpc>
              <a:buFontTx/>
              <a:buNone/>
            </a:pPr>
            <a:endParaRPr lang="en-US" sz="900" b="1" dirty="0"/>
          </a:p>
          <a:p>
            <a:pPr>
              <a:lnSpc>
                <a:spcPct val="90000"/>
              </a:lnSpc>
            </a:pPr>
            <a:endParaRPr lang="en-US" sz="900" b="1" dirty="0"/>
          </a:p>
          <a:p>
            <a:pPr>
              <a:lnSpc>
                <a:spcPct val="90000"/>
              </a:lnSpc>
              <a:buFontTx/>
              <a:buNone/>
            </a:pPr>
            <a:r>
              <a:rPr lang="en-US" b="1" dirty="0"/>
              <a:t>“The people of the </a:t>
            </a:r>
            <a:r>
              <a:rPr lang="en-US" b="1" dirty="0" err="1"/>
              <a:t>Injil</a:t>
            </a:r>
            <a:r>
              <a:rPr lang="en-US" b="1" dirty="0"/>
              <a:t> shall rule in accordance with Allah’s revelations therein. Anyone who does not rule in accordance with Allah’s revelations -- these are the wicked!”</a:t>
            </a:r>
          </a:p>
          <a:p>
            <a:pPr>
              <a:lnSpc>
                <a:spcPct val="90000"/>
              </a:lnSpc>
              <a:buFontTx/>
              <a:buNone/>
            </a:pPr>
            <a:endParaRPr lang="en-US" sz="900" b="1" dirty="0">
              <a:solidFill>
                <a:schemeClr val="bg1"/>
              </a:solidFill>
            </a:endParaRPr>
          </a:p>
          <a:p>
            <a:pPr>
              <a:lnSpc>
                <a:spcPct val="90000"/>
              </a:lnSpc>
              <a:buFontTx/>
              <a:buNone/>
            </a:pPr>
            <a:r>
              <a:rPr lang="en-US" b="1" dirty="0">
                <a:solidFill>
                  <a:srgbClr val="FFFF00"/>
                </a:solidFill>
                <a:effectDag name="">
                  <a:cont type="tree" name="">
                    <a:effect ref="fillLine"/>
                    <a:outerShdw dist="38100" dir="13500000" algn="br">
                      <a:srgbClr val="333399"/>
                    </a:outerShdw>
                  </a:cont>
                  <a:cont type="tree" name="">
                    <a:effect ref="fillLine"/>
                    <a:outerShdw dist="38100" dir="2700000" algn="tl">
                      <a:srgbClr val="00003D"/>
                    </a:outerShdw>
                  </a:cont>
                  <a:effect ref="fillLine"/>
                </a:effectDag>
              </a:rPr>
              <a:t>Inconsistency: Use OT and NT to refute Christians. Why, if the scriptures are “corrupt”?</a:t>
            </a:r>
          </a:p>
        </p:txBody>
      </p:sp>
      <p:pic>
        <p:nvPicPr>
          <p:cNvPr id="337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905000"/>
            <a:ext cx="655638"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33747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a:xfrm>
            <a:off x="2209800" y="609600"/>
            <a:ext cx="7772400" cy="838200"/>
          </a:xfrm>
        </p:spPr>
        <p:txBody>
          <a:bodyPr>
            <a:normAutofit fontScale="90000"/>
          </a:bodyPr>
          <a:lstStyle/>
          <a:p>
            <a:r>
              <a:rPr lang="en-US" sz="3700" b="1">
                <a:solidFill>
                  <a:srgbClr val="FFFF00"/>
                </a:solidFill>
              </a:rPr>
              <a:t>    Historical errors in the Qur’an</a:t>
            </a:r>
            <a:r>
              <a:rPr lang="en-US" sz="2800">
                <a:solidFill>
                  <a:srgbClr val="FFFF00"/>
                </a:solidFill>
              </a:rPr>
              <a:t>		</a:t>
            </a:r>
          </a:p>
        </p:txBody>
      </p:sp>
      <p:sp>
        <p:nvSpPr>
          <p:cNvPr id="342019" name="Rectangle 3"/>
          <p:cNvSpPr>
            <a:spLocks noGrp="1" noChangeArrowheads="1"/>
          </p:cNvSpPr>
          <p:nvPr>
            <p:ph type="body" idx="1"/>
          </p:nvPr>
        </p:nvSpPr>
        <p:spPr>
          <a:xfrm>
            <a:off x="2057400" y="2895600"/>
            <a:ext cx="8229600" cy="2743200"/>
          </a:xfrm>
        </p:spPr>
        <p:txBody>
          <a:bodyPr>
            <a:normAutofit fontScale="92500" lnSpcReduction="20000"/>
          </a:bodyPr>
          <a:lstStyle/>
          <a:p>
            <a:pPr>
              <a:lnSpc>
                <a:spcPct val="90000"/>
              </a:lnSpc>
            </a:pPr>
            <a:r>
              <a:rPr lang="en-US" sz="2800" b="1" dirty="0"/>
              <a:t>Ishmael = Isaac					37:102</a:t>
            </a:r>
          </a:p>
          <a:p>
            <a:pPr>
              <a:lnSpc>
                <a:spcPct val="90000"/>
              </a:lnSpc>
            </a:pPr>
            <a:r>
              <a:rPr lang="en-US" sz="2800" b="1" dirty="0"/>
              <a:t>2 trees in Eden = 1 tree			20:120</a:t>
            </a:r>
          </a:p>
          <a:p>
            <a:pPr>
              <a:lnSpc>
                <a:spcPct val="90000"/>
              </a:lnSpc>
            </a:pPr>
            <a:r>
              <a:rPr lang="en-US" sz="2800" b="1" dirty="0"/>
              <a:t>Noah’s 4th son drowns			11:43</a:t>
            </a:r>
          </a:p>
          <a:p>
            <a:pPr>
              <a:lnSpc>
                <a:spcPct val="90000"/>
              </a:lnSpc>
            </a:pPr>
            <a:r>
              <a:rPr lang="en-US" sz="2800" b="1" dirty="0"/>
              <a:t>Zechariah silent 3 days (not 9 months)	  3:41</a:t>
            </a:r>
          </a:p>
          <a:p>
            <a:pPr>
              <a:lnSpc>
                <a:spcPct val="90000"/>
              </a:lnSpc>
            </a:pPr>
            <a:r>
              <a:rPr lang="en-US" sz="2800" b="1" dirty="0"/>
              <a:t>Pharaoh’s magicians repent		20:70</a:t>
            </a:r>
          </a:p>
          <a:p>
            <a:pPr>
              <a:lnSpc>
                <a:spcPct val="90000"/>
              </a:lnSpc>
            </a:pPr>
            <a:r>
              <a:rPr lang="en-US" sz="2800" b="1" dirty="0"/>
              <a:t>Judges 7 / 1 Sam 17 conflated		2:249</a:t>
            </a:r>
          </a:p>
          <a:p>
            <a:pPr>
              <a:lnSpc>
                <a:spcPct val="90000"/>
              </a:lnSpc>
            </a:pPr>
            <a:r>
              <a:rPr lang="en-US" sz="2800" b="1" dirty="0"/>
              <a:t>Jesus’ childhood miracles	3:49, 5:110, 19:30</a:t>
            </a:r>
            <a:endParaRPr lang="en-US" sz="2800" dirty="0"/>
          </a:p>
        </p:txBody>
      </p:sp>
      <p:pic>
        <p:nvPicPr>
          <p:cNvPr id="342020" name="Picture 4"/>
          <p:cNvPicPr>
            <a:picLocks noChangeAspect="1" noChangeArrowheads="1"/>
          </p:cNvPicPr>
          <p:nvPr/>
        </p:nvPicPr>
        <p:blipFill>
          <a:blip r:embed="rId3">
            <a:extLst>
              <a:ext uri="{28A0092B-C50C-407E-A947-70E740481C1C}">
                <a14:useLocalDpi xmlns:a14="http://schemas.microsoft.com/office/drawing/2010/main" val="0"/>
              </a:ext>
            </a:extLst>
          </a:blip>
          <a:srcRect r="61333"/>
          <a:stretch>
            <a:fillRect/>
          </a:stretch>
        </p:blipFill>
        <p:spPr bwMode="auto">
          <a:xfrm>
            <a:off x="4953000" y="1447800"/>
            <a:ext cx="259080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447976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_rels/them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1_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2.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4.xml><?xml version="1.0" encoding="utf-8"?>
<a:theme xmlns:a="http://schemas.openxmlformats.org/drawingml/2006/main" name="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Fading Grid">
  <a:themeElements>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fontScheme name="Fading Grid">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Fading Grid 1">
        <a:dk1>
          <a:srgbClr val="7E0000"/>
        </a:dk1>
        <a:lt1>
          <a:srgbClr val="FFFFFF"/>
        </a:lt1>
        <a:dk2>
          <a:srgbClr val="800000"/>
        </a:dk2>
        <a:lt2>
          <a:srgbClr val="FCF0B2"/>
        </a:lt2>
        <a:accent1>
          <a:srgbClr val="C5543D"/>
        </a:accent1>
        <a:accent2>
          <a:srgbClr val="660000"/>
        </a:accent2>
        <a:accent3>
          <a:srgbClr val="C0AAAA"/>
        </a:accent3>
        <a:accent4>
          <a:srgbClr val="DADADA"/>
        </a:accent4>
        <a:accent5>
          <a:srgbClr val="DFB3AF"/>
        </a:accent5>
        <a:accent6>
          <a:srgbClr val="5C0000"/>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Fading Grid 2">
        <a:dk1>
          <a:srgbClr val="000066"/>
        </a:dk1>
        <a:lt1>
          <a:srgbClr val="FFFFFF"/>
        </a:lt1>
        <a:dk2>
          <a:srgbClr val="000066"/>
        </a:dk2>
        <a:lt2>
          <a:srgbClr val="B2B8C8"/>
        </a:lt2>
        <a:accent1>
          <a:srgbClr val="008080"/>
        </a:accent1>
        <a:accent2>
          <a:srgbClr val="00004E"/>
        </a:accent2>
        <a:accent3>
          <a:srgbClr val="AAAAB8"/>
        </a:accent3>
        <a:accent4>
          <a:srgbClr val="DADADA"/>
        </a:accent4>
        <a:accent5>
          <a:srgbClr val="AAC0C0"/>
        </a:accent5>
        <a:accent6>
          <a:srgbClr val="000046"/>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Fading Grid 3">
        <a:dk1>
          <a:srgbClr val="010199"/>
        </a:dk1>
        <a:lt1>
          <a:srgbClr val="FFFFFF"/>
        </a:lt1>
        <a:dk2>
          <a:srgbClr val="000099"/>
        </a:dk2>
        <a:lt2>
          <a:srgbClr val="CCFFFF"/>
        </a:lt2>
        <a:accent1>
          <a:srgbClr val="00C600"/>
        </a:accent1>
        <a:accent2>
          <a:srgbClr val="01017D"/>
        </a:accent2>
        <a:accent3>
          <a:srgbClr val="AAAACA"/>
        </a:accent3>
        <a:accent4>
          <a:srgbClr val="DADADA"/>
        </a:accent4>
        <a:accent5>
          <a:srgbClr val="AADFAA"/>
        </a:accent5>
        <a:accent6>
          <a:srgbClr val="010171"/>
        </a:accent6>
        <a:hlink>
          <a:srgbClr val="FFE701"/>
        </a:hlink>
        <a:folHlink>
          <a:srgbClr val="3366FF"/>
        </a:folHlink>
      </a:clrScheme>
      <a:clrMap bg1="dk2" tx1="lt1" bg2="dk1" tx2="lt2" accent1="accent1" accent2="accent2" accent3="accent3" accent4="accent4" accent5="accent5" accent6="accent6" hlink="hlink" folHlink="folHlink"/>
    </a:extraClrScheme>
    <a:extraClrScheme>
      <a:clrScheme name="Fading Grid 4">
        <a:dk1>
          <a:srgbClr val="6B6B99"/>
        </a:dk1>
        <a:lt1>
          <a:srgbClr val="EAEAEA"/>
        </a:lt1>
        <a:dk2>
          <a:srgbClr val="666699"/>
        </a:dk2>
        <a:lt2>
          <a:srgbClr val="CCECFF"/>
        </a:lt2>
        <a:accent1>
          <a:srgbClr val="00CC66"/>
        </a:accent1>
        <a:accent2>
          <a:srgbClr val="54547A"/>
        </a:accent2>
        <a:accent3>
          <a:srgbClr val="B8B8CA"/>
        </a:accent3>
        <a:accent4>
          <a:srgbClr val="C8C8C8"/>
        </a:accent4>
        <a:accent5>
          <a:srgbClr val="AAE2B8"/>
        </a:accent5>
        <a:accent6>
          <a:srgbClr val="4B4B6E"/>
        </a:accent6>
        <a:hlink>
          <a:srgbClr val="65B2FF"/>
        </a:hlink>
        <a:folHlink>
          <a:srgbClr val="9900FF"/>
        </a:folHlink>
      </a:clrScheme>
      <a:clrMap bg1="dk2" tx1="lt1" bg2="dk1" tx2="lt2" accent1="accent1" accent2="accent2" accent3="accent3" accent4="accent4" accent5="accent5" accent6="accent6" hlink="hlink" folHlink="folHlink"/>
    </a:extraClrScheme>
    <a:extraClrScheme>
      <a:clrScheme name="Fading Grid 5">
        <a:dk1>
          <a:srgbClr val="00827F"/>
        </a:dk1>
        <a:lt1>
          <a:srgbClr val="FFFFFF"/>
        </a:lt1>
        <a:dk2>
          <a:srgbClr val="008080"/>
        </a:dk2>
        <a:lt2>
          <a:srgbClr val="FFFFCC"/>
        </a:lt2>
        <a:accent1>
          <a:srgbClr val="6D6FC7"/>
        </a:accent1>
        <a:accent2>
          <a:srgbClr val="006462"/>
        </a:accent2>
        <a:accent3>
          <a:srgbClr val="AAC0C0"/>
        </a:accent3>
        <a:accent4>
          <a:srgbClr val="DADADA"/>
        </a:accent4>
        <a:accent5>
          <a:srgbClr val="BABBE0"/>
        </a:accent5>
        <a:accent6>
          <a:srgbClr val="005A58"/>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ading Grid 6">
        <a:dk1>
          <a:srgbClr val="4D4D4D"/>
        </a:dk1>
        <a:lt1>
          <a:srgbClr val="FFFFFF"/>
        </a:lt1>
        <a:dk2>
          <a:srgbClr val="525252"/>
        </a:dk2>
        <a:lt2>
          <a:srgbClr val="C0C0C0"/>
        </a:lt2>
        <a:accent1>
          <a:srgbClr val="527C3A"/>
        </a:accent1>
        <a:accent2>
          <a:srgbClr val="444444"/>
        </a:accent2>
        <a:accent3>
          <a:srgbClr val="B3B3B3"/>
        </a:accent3>
        <a:accent4>
          <a:srgbClr val="DADADA"/>
        </a:accent4>
        <a:accent5>
          <a:srgbClr val="B3BFAE"/>
        </a:accent5>
        <a:accent6>
          <a:srgbClr val="3D3D3D"/>
        </a:accent6>
        <a:hlink>
          <a:srgbClr val="FAC458"/>
        </a:hlink>
        <a:folHlink>
          <a:srgbClr val="C7780F"/>
        </a:folHlink>
      </a:clrScheme>
      <a:clrMap bg1="dk2" tx1="lt1" bg2="dk1" tx2="lt2" accent1="accent1" accent2="accent2" accent3="accent3" accent4="accent4" accent5="accent5" accent6="accent6" hlink="hlink" folHlink="folHlink"/>
    </a:extraClrScheme>
    <a:extraClrScheme>
      <a:clrScheme name="Fading Grid 7">
        <a:dk1>
          <a:srgbClr val="516032"/>
        </a:dk1>
        <a:lt1>
          <a:srgbClr val="FFFFFF"/>
        </a:lt1>
        <a:dk2>
          <a:srgbClr val="546434"/>
        </a:dk2>
        <a:lt2>
          <a:srgbClr val="B2B68A"/>
        </a:lt2>
        <a:accent1>
          <a:srgbClr val="7D8C70"/>
        </a:accent1>
        <a:accent2>
          <a:srgbClr val="414E28"/>
        </a:accent2>
        <a:accent3>
          <a:srgbClr val="B3B8AE"/>
        </a:accent3>
        <a:accent4>
          <a:srgbClr val="DADADA"/>
        </a:accent4>
        <a:accent5>
          <a:srgbClr val="BFC5BB"/>
        </a:accent5>
        <a:accent6>
          <a:srgbClr val="3A4623"/>
        </a:accent6>
        <a:hlink>
          <a:srgbClr val="80C579"/>
        </a:hlink>
        <a:folHlink>
          <a:srgbClr val="7FADAF"/>
        </a:folHlink>
      </a:clrScheme>
      <a:clrMap bg1="dk2" tx1="lt1" bg2="dk1" tx2="lt2" accent1="accent1" accent2="accent2" accent3="accent3" accent4="accent4" accent5="accent5" accent6="accent6" hlink="hlink" folHlink="folHlink"/>
    </a:extraClrScheme>
    <a:extraClrScheme>
      <a:clrScheme name="Fading Grid 8">
        <a:dk1>
          <a:srgbClr val="D1CC00"/>
        </a:dk1>
        <a:lt1>
          <a:srgbClr val="FFFFFF"/>
        </a:lt1>
        <a:dk2>
          <a:srgbClr val="CCCC00"/>
        </a:dk2>
        <a:lt2>
          <a:srgbClr val="F3F5B1"/>
        </a:lt2>
        <a:accent1>
          <a:srgbClr val="808000"/>
        </a:accent1>
        <a:accent2>
          <a:srgbClr val="AEAA00"/>
        </a:accent2>
        <a:accent3>
          <a:srgbClr val="E2E2AA"/>
        </a:accent3>
        <a:accent4>
          <a:srgbClr val="DADADA"/>
        </a:accent4>
        <a:accent5>
          <a:srgbClr val="C0C0AA"/>
        </a:accent5>
        <a:accent6>
          <a:srgbClr val="9D9A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Fading Grid 9">
        <a:dk1>
          <a:srgbClr val="000000"/>
        </a:dk1>
        <a:lt1>
          <a:srgbClr val="F8F8F8"/>
        </a:lt1>
        <a:dk2>
          <a:srgbClr val="336600"/>
        </a:dk2>
        <a:lt2>
          <a:srgbClr val="FBFBFB"/>
        </a:lt2>
        <a:accent1>
          <a:srgbClr val="009900"/>
        </a:accent1>
        <a:accent2>
          <a:srgbClr val="C6C6C6"/>
        </a:accent2>
        <a:accent3>
          <a:srgbClr val="FBFBFB"/>
        </a:accent3>
        <a:accent4>
          <a:srgbClr val="000000"/>
        </a:accent4>
        <a:accent5>
          <a:srgbClr val="AACAAA"/>
        </a:accent5>
        <a:accent6>
          <a:srgbClr val="B3B3B3"/>
        </a:accent6>
        <a:hlink>
          <a:srgbClr val="006600"/>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9397</Words>
  <Application>Microsoft Office PowerPoint</Application>
  <PresentationFormat>Widescreen</PresentationFormat>
  <Paragraphs>1199</Paragraphs>
  <Slides>168</Slides>
  <Notes>143</Notes>
  <HiddenSlides>0</HiddenSlides>
  <MMClips>0</MMClips>
  <ScaleCrop>false</ScaleCrop>
  <HeadingPairs>
    <vt:vector size="8" baseType="variant">
      <vt:variant>
        <vt:lpstr>Fonts Used</vt:lpstr>
      </vt:variant>
      <vt:variant>
        <vt:i4>12</vt:i4>
      </vt:variant>
      <vt:variant>
        <vt:lpstr>Theme</vt:lpstr>
      </vt:variant>
      <vt:variant>
        <vt:i4>8</vt:i4>
      </vt:variant>
      <vt:variant>
        <vt:lpstr>Embedded OLE Servers</vt:lpstr>
      </vt:variant>
      <vt:variant>
        <vt:i4>1</vt:i4>
      </vt:variant>
      <vt:variant>
        <vt:lpstr>Slide Titles</vt:lpstr>
      </vt:variant>
      <vt:variant>
        <vt:i4>168</vt:i4>
      </vt:variant>
    </vt:vector>
  </HeadingPairs>
  <TitlesOfParts>
    <vt:vector size="189" baseType="lpstr">
      <vt:lpstr>Arial</vt:lpstr>
      <vt:lpstr>Book Antiqua</vt:lpstr>
      <vt:lpstr>Bwgrkl</vt:lpstr>
      <vt:lpstr>Calibri</vt:lpstr>
      <vt:lpstr>Cambria</vt:lpstr>
      <vt:lpstr>Constantia</vt:lpstr>
      <vt:lpstr>Courier New</vt:lpstr>
      <vt:lpstr>Garamond</vt:lpstr>
      <vt:lpstr>Times New Roman</vt:lpstr>
      <vt:lpstr>Verdana</vt:lpstr>
      <vt:lpstr>Wingdings</vt:lpstr>
      <vt:lpstr>Wingdings 2</vt:lpstr>
      <vt:lpstr>1_Office Theme</vt:lpstr>
      <vt:lpstr>Adjacency</vt:lpstr>
      <vt:lpstr>Paper</vt:lpstr>
      <vt:lpstr>Cliff</vt:lpstr>
      <vt:lpstr>Default Design</vt:lpstr>
      <vt:lpstr>Capsules</vt:lpstr>
      <vt:lpstr>Fading Grid</vt:lpstr>
      <vt:lpstr>1_Default Design</vt:lpstr>
      <vt:lpstr>Photo Editor Photo</vt:lpstr>
      <vt:lpstr>The Soundness of Scripture</vt:lpstr>
      <vt:lpstr>Is What We Have Now What They Wrote Then?</vt:lpstr>
      <vt:lpstr>Tough Questions</vt:lpstr>
      <vt:lpstr>John 5:3-5</vt:lpstr>
      <vt:lpstr>Thesis Statement</vt:lpstr>
      <vt:lpstr>What is a Textual Variant?</vt:lpstr>
      <vt:lpstr>How many textual variants?</vt:lpstr>
      <vt:lpstr>How many textual variants?</vt:lpstr>
      <vt:lpstr>How many textual variants?</vt:lpstr>
      <vt:lpstr>Example of nonsense error</vt:lpstr>
      <vt:lpstr>How many textual variants?</vt:lpstr>
      <vt:lpstr>How many textual variants?</vt:lpstr>
      <vt:lpstr>Meaningful but not viable</vt:lpstr>
      <vt:lpstr>How many textual variants?</vt:lpstr>
      <vt:lpstr>Point #1</vt:lpstr>
      <vt:lpstr>Meaningful and Viable</vt:lpstr>
      <vt:lpstr>Meaningful and Viable</vt:lpstr>
      <vt:lpstr>Meaningful and Viable</vt:lpstr>
      <vt:lpstr>Meaningful and Viable</vt:lpstr>
      <vt:lpstr>Chose/Received</vt:lpstr>
      <vt:lpstr>PowerPoint Presentation</vt:lpstr>
      <vt:lpstr>PowerPoint Presentation</vt:lpstr>
      <vt:lpstr>Similar Endings</vt:lpstr>
      <vt:lpstr>Similar Endings</vt:lpstr>
      <vt:lpstr>Point #2</vt:lpstr>
      <vt:lpstr>Point #3</vt:lpstr>
      <vt:lpstr>Islam</vt:lpstr>
      <vt:lpstr>What if our early manuscripts are already corrupted?</vt:lpstr>
      <vt:lpstr>Point #4</vt:lpstr>
      <vt:lpstr>PowerPoint Presentation</vt:lpstr>
      <vt:lpstr>Point #5 </vt:lpstr>
      <vt:lpstr>Comparison of Ancient Texts</vt:lpstr>
      <vt:lpstr>Is What We Have Now Accurate?</vt:lpstr>
      <vt:lpstr>The Bible Reliability, Inspiration and Inerrancy</vt:lpstr>
      <vt:lpstr>Apologetic Strategies:  John Oakes</vt:lpstr>
      <vt:lpstr>Outline</vt:lpstr>
      <vt:lpstr>Common Criticisms</vt:lpstr>
      <vt:lpstr>Judas:   Another Gospel?</vt:lpstr>
      <vt:lpstr>Is it Genuine?</vt:lpstr>
      <vt:lpstr>PowerPoint Presentation</vt:lpstr>
      <vt:lpstr>Content (cont.)</vt:lpstr>
      <vt:lpstr>Content (cont.)</vt:lpstr>
      <vt:lpstr>What about the other “gospels?”</vt:lpstr>
      <vt:lpstr>The fictional conspiracy  of the book</vt:lpstr>
      <vt:lpstr>Excerpt from DVC</vt:lpstr>
      <vt:lpstr>Excerpt from DVC</vt:lpstr>
      <vt:lpstr>Excerpt from DVC</vt:lpstr>
      <vt:lpstr>The Gnostic “Gospels”</vt:lpstr>
      <vt:lpstr>II.  New Testament Manuscript Evidence</vt:lpstr>
      <vt:lpstr>Definitions</vt:lpstr>
      <vt:lpstr>Definitions (cont.)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Text Types</vt:lpstr>
      <vt:lpstr>Other Evidence:  Translations</vt:lpstr>
      <vt:lpstr>Church Father Quotes</vt:lpstr>
      <vt:lpstr>PowerPoint Presentation</vt:lpstr>
      <vt:lpstr>Copying Errors/Editing of the Text?</vt:lpstr>
      <vt:lpstr>Significant Textual Issues</vt:lpstr>
      <vt:lpstr>Textual (Lower) Criticism</vt:lpstr>
      <vt:lpstr>Significant Textual Issues</vt:lpstr>
      <vt:lpstr>Orthodox Corruption of Scripture?</vt:lpstr>
      <vt:lpstr>PowerPoint Presentation</vt:lpstr>
      <vt:lpstr>Summary:</vt:lpstr>
      <vt:lpstr>III.  The Canon of the New Testament</vt:lpstr>
      <vt:lpstr>Development of the New Testament Canon</vt:lpstr>
      <vt:lpstr>Development of the New Testament Canon</vt:lpstr>
      <vt:lpstr>Summary</vt:lpstr>
      <vt:lpstr>IV.  The Hebrew Text of the Old Testament</vt:lpstr>
      <vt:lpstr>Reliability of the Old Testament Hebrew and Aramaic Text</vt:lpstr>
      <vt:lpstr>Early Translations of the Old Testament</vt:lpstr>
      <vt:lpstr>The Hebrew Text of the Old Testament</vt:lpstr>
      <vt:lpstr>The Masoretes AD 500-1000  Tiberias</vt:lpstr>
      <vt:lpstr>The Talmudists  (AD 100-400) were radical too!!!</vt:lpstr>
      <vt:lpstr>But…  There is still that annoying 1400 years or so! </vt:lpstr>
      <vt:lpstr>PowerPoint Presentation</vt:lpstr>
      <vt:lpstr>PowerPoint Presentation</vt:lpstr>
      <vt:lpstr>PowerPoint Presentation</vt:lpstr>
      <vt:lpstr>Important Dead Sea Scrolls</vt:lpstr>
      <vt:lpstr>Other Hebrew Bible Translations</vt:lpstr>
      <vt:lpstr>Textual Errors in the Hebrew Bible</vt:lpstr>
      <vt:lpstr>VI.  Old Testament Canon</vt:lpstr>
      <vt:lpstr>Old Testament Apocrypha</vt:lpstr>
      <vt:lpstr>Old Testament Reliability: A Summary</vt:lpstr>
      <vt:lpstr>VI.  Further Evidence:  Compare to  Extra-Biblical Writings</vt:lpstr>
      <vt:lpstr>Documents Considered for Inclusion in the New Testament</vt:lpstr>
      <vt:lpstr>VII.  Bible Inspiration:  Compare to the  Scriptures of Other Religions</vt:lpstr>
      <vt:lpstr>PowerPoint Presentation</vt:lpstr>
      <vt:lpstr>Muslim Apologetics</vt:lpstr>
      <vt:lpstr>Quranic view of biblical inspiration  </vt:lpstr>
      <vt:lpstr>    Historical errors in the Qur’an  </vt:lpstr>
      <vt:lpstr>Theory of Abrogation</vt:lpstr>
      <vt:lpstr>PowerPoint Presentation</vt:lpstr>
      <vt:lpstr> Scientific errors in Qur’an (II) </vt:lpstr>
      <vt:lpstr>Purported Prophecies (I)</vt:lpstr>
      <vt:lpstr>Purported Prophecies (I)</vt:lpstr>
      <vt:lpstr>Purported Prophecies (III)</vt:lpstr>
      <vt:lpstr>  Purported Prophecies  (III)  </vt:lpstr>
      <vt:lpstr>Bahai Scriptures inspired?</vt:lpstr>
      <vt:lpstr>Scriptures of Hinduism</vt:lpstr>
      <vt:lpstr>Hindu Scriptures  Inspired and Reliable?</vt:lpstr>
      <vt:lpstr>Buddhist Scriptures Inspired and Reliable?</vt:lpstr>
      <vt:lpstr>PowerPoint Presentation</vt:lpstr>
      <vt:lpstr>PowerPoint Presentation</vt:lpstr>
      <vt:lpstr>PowerPoint Presentation</vt:lpstr>
      <vt:lpstr>Inspiration and Inerrancy</vt:lpstr>
      <vt:lpstr>VIII.  Inspiration:  Is the Bible Inspired by God?</vt:lpstr>
      <vt:lpstr>Verbal Inspiration</vt:lpstr>
      <vt:lpstr>Do we read inspired Scripture?</vt:lpstr>
      <vt:lpstr>How Do We Know the Bible is Inspired?</vt:lpstr>
      <vt:lpstr>Evidence of Biblical Inspiration</vt:lpstr>
      <vt:lpstr>Can I be confident the Bible is inspired by God?</vt:lpstr>
      <vt:lpstr>IX.  Is the Bible Inerrant?</vt:lpstr>
      <vt:lpstr>Definitions of Inerrancy</vt:lpstr>
      <vt:lpstr>Is the Bible Inerrant? Are There Mistakes in the Autographs (Original Manuscripts)?</vt:lpstr>
      <vt:lpstr>Bible “Errors”? (cont.)</vt:lpstr>
      <vt:lpstr>Chicago Statement</vt:lpstr>
      <vt:lpstr>X.  Supposed Contradictions in the Bible</vt:lpstr>
      <vt:lpstr>Bible “Contradictions”</vt:lpstr>
      <vt:lpstr>Questions To Ask</vt:lpstr>
      <vt:lpstr>PowerPoint Presentation</vt:lpstr>
      <vt:lpstr>Bible Contradictions (cont.)</vt:lpstr>
      <vt:lpstr>More Difficult Supposed Contradictions</vt:lpstr>
      <vt:lpstr>PowerPoint Presentation</vt:lpstr>
      <vt:lpstr>Bible Errors/Contradictions?</vt:lpstr>
      <vt:lpstr>More Thoughts on Biblical Inspiration</vt:lpstr>
      <vt:lpstr>The Bible is the best book in the world on… </vt:lpstr>
      <vt:lpstr>History, Archaeology and the Bible</vt:lpstr>
      <vt:lpstr>PowerPoint Presentation</vt:lpstr>
      <vt:lpstr>PowerPoint Presentation</vt:lpstr>
      <vt:lpstr>Ziggurat in Ur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Khirbet Qieyafa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David Burris</dc:creator>
  <cp:lastModifiedBy>David Burris</cp:lastModifiedBy>
  <cp:revision>45</cp:revision>
  <dcterms:created xsi:type="dcterms:W3CDTF">2018-10-07T18:19:49Z</dcterms:created>
  <dcterms:modified xsi:type="dcterms:W3CDTF">2021-11-13T17:20:51Z</dcterms:modified>
</cp:coreProperties>
</file>