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9.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0.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1.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2.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3.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4.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5.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6.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7.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18.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1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0.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1.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2.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23.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24.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25.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26.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27.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28.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29.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0.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31.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32.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33.xml" ContentType="application/vnd.openxmlformats-officedocument.theme+xml"/>
  <Override PartName="/ppt/theme/themeOverride1.xml" ContentType="application/vnd.openxmlformats-officedocument.themeOverrid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34.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2.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media/audio3.wav" ContentType="audio/x-wav"/>
  <Override PartName="/ppt/notesSlides/notesSlide80.xml" ContentType="application/vnd.openxmlformats-officedocument.presentationml.notesSlide+xml"/>
  <Override PartName="/ppt/media/audio4.wav" ContentType="audio/x-wav"/>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81" r:id="rId3"/>
    <p:sldMasterId id="2147483812" r:id="rId4"/>
    <p:sldMasterId id="2147483824" r:id="rId5"/>
    <p:sldMasterId id="2147483842" r:id="rId6"/>
    <p:sldMasterId id="2147483860" r:id="rId7"/>
    <p:sldMasterId id="2147483932" r:id="rId8"/>
    <p:sldMasterId id="2147483968" r:id="rId9"/>
    <p:sldMasterId id="2147484071" r:id="rId10"/>
    <p:sldMasterId id="2147484111" r:id="rId11"/>
    <p:sldMasterId id="2147484129" r:id="rId12"/>
    <p:sldMasterId id="2147484141" r:id="rId13"/>
    <p:sldMasterId id="2147484153" r:id="rId14"/>
    <p:sldMasterId id="2147484174" r:id="rId15"/>
    <p:sldMasterId id="2147484189" r:id="rId16"/>
    <p:sldMasterId id="2147484206" r:id="rId17"/>
    <p:sldMasterId id="2147484220" r:id="rId18"/>
    <p:sldMasterId id="2147484232" r:id="rId19"/>
    <p:sldMasterId id="2147484244" r:id="rId20"/>
    <p:sldMasterId id="2147484256" r:id="rId21"/>
    <p:sldMasterId id="2147484268" r:id="rId22"/>
    <p:sldMasterId id="2147484298" r:id="rId23"/>
    <p:sldMasterId id="2147484332" r:id="rId24"/>
    <p:sldMasterId id="2147484353" r:id="rId25"/>
    <p:sldMasterId id="2147484374" r:id="rId26"/>
    <p:sldMasterId id="2147484386" r:id="rId27"/>
    <p:sldMasterId id="2147484398" r:id="rId28"/>
    <p:sldMasterId id="2147484410" r:id="rId29"/>
    <p:sldMasterId id="2147484422" r:id="rId30"/>
    <p:sldMasterId id="2147484434" r:id="rId31"/>
    <p:sldMasterId id="2147484446" r:id="rId32"/>
    <p:sldMasterId id="2147484458" r:id="rId33"/>
    <p:sldMasterId id="2147484470" r:id="rId34"/>
    <p:sldMasterId id="2147484482" r:id="rId35"/>
  </p:sldMasterIdLst>
  <p:notesMasterIdLst>
    <p:notesMasterId r:id="rId416"/>
  </p:notesMasterIdLst>
  <p:sldIdLst>
    <p:sldId id="256" r:id="rId36"/>
    <p:sldId id="3447" r:id="rId37"/>
    <p:sldId id="3832" r:id="rId38"/>
    <p:sldId id="3833" r:id="rId39"/>
    <p:sldId id="3462" r:id="rId40"/>
    <p:sldId id="345" r:id="rId41"/>
    <p:sldId id="375" r:id="rId42"/>
    <p:sldId id="1098" r:id="rId43"/>
    <p:sldId id="3261" r:id="rId44"/>
    <p:sldId id="3702" r:id="rId45"/>
    <p:sldId id="3703" r:id="rId46"/>
    <p:sldId id="3753" r:id="rId47"/>
    <p:sldId id="3750" r:id="rId48"/>
    <p:sldId id="3445" r:id="rId49"/>
    <p:sldId id="1598" r:id="rId50"/>
    <p:sldId id="1599" r:id="rId51"/>
    <p:sldId id="1600" r:id="rId52"/>
    <p:sldId id="1601" r:id="rId53"/>
    <p:sldId id="1602" r:id="rId54"/>
    <p:sldId id="1603" r:id="rId55"/>
    <p:sldId id="1604" r:id="rId56"/>
    <p:sldId id="1605" r:id="rId57"/>
    <p:sldId id="1606" r:id="rId58"/>
    <p:sldId id="1607" r:id="rId59"/>
    <p:sldId id="1608" r:id="rId60"/>
    <p:sldId id="1609" r:id="rId61"/>
    <p:sldId id="1610" r:id="rId62"/>
    <p:sldId id="1611" r:id="rId63"/>
    <p:sldId id="1612" r:id="rId64"/>
    <p:sldId id="1613" r:id="rId65"/>
    <p:sldId id="1614" r:id="rId66"/>
    <p:sldId id="1615" r:id="rId67"/>
    <p:sldId id="1616" r:id="rId68"/>
    <p:sldId id="1617" r:id="rId69"/>
    <p:sldId id="1618" r:id="rId70"/>
    <p:sldId id="1619" r:id="rId71"/>
    <p:sldId id="1620" r:id="rId72"/>
    <p:sldId id="1621" r:id="rId73"/>
    <p:sldId id="1622" r:id="rId74"/>
    <p:sldId id="1623" r:id="rId75"/>
    <p:sldId id="1624" r:id="rId76"/>
    <p:sldId id="1625" r:id="rId77"/>
    <p:sldId id="1626" r:id="rId78"/>
    <p:sldId id="1627" r:id="rId79"/>
    <p:sldId id="1628" r:id="rId80"/>
    <p:sldId id="1629" r:id="rId81"/>
    <p:sldId id="1630" r:id="rId82"/>
    <p:sldId id="1631" r:id="rId83"/>
    <p:sldId id="1632" r:id="rId84"/>
    <p:sldId id="1633" r:id="rId85"/>
    <p:sldId id="1634" r:id="rId86"/>
    <p:sldId id="1635" r:id="rId87"/>
    <p:sldId id="1636" r:id="rId88"/>
    <p:sldId id="1637" r:id="rId89"/>
    <p:sldId id="1638" r:id="rId90"/>
    <p:sldId id="1639" r:id="rId91"/>
    <p:sldId id="1640" r:id="rId92"/>
    <p:sldId id="1641" r:id="rId93"/>
    <p:sldId id="1642" r:id="rId94"/>
    <p:sldId id="1643" r:id="rId95"/>
    <p:sldId id="1644" r:id="rId96"/>
    <p:sldId id="1645" r:id="rId97"/>
    <p:sldId id="1646" r:id="rId98"/>
    <p:sldId id="1647" r:id="rId99"/>
    <p:sldId id="1648" r:id="rId100"/>
    <p:sldId id="1649" r:id="rId101"/>
    <p:sldId id="1650" r:id="rId102"/>
    <p:sldId id="2001" r:id="rId103"/>
    <p:sldId id="3751" r:id="rId104"/>
    <p:sldId id="3794" r:id="rId105"/>
    <p:sldId id="3795" r:id="rId106"/>
    <p:sldId id="3777" r:id="rId107"/>
    <p:sldId id="3778" r:id="rId108"/>
    <p:sldId id="3779" r:id="rId109"/>
    <p:sldId id="3780" r:id="rId110"/>
    <p:sldId id="3781" r:id="rId111"/>
    <p:sldId id="3782" r:id="rId112"/>
    <p:sldId id="3783" r:id="rId113"/>
    <p:sldId id="3784" r:id="rId114"/>
    <p:sldId id="3785" r:id="rId115"/>
    <p:sldId id="3786" r:id="rId116"/>
    <p:sldId id="3787" r:id="rId117"/>
    <p:sldId id="3788" r:id="rId118"/>
    <p:sldId id="3789" r:id="rId119"/>
    <p:sldId id="3790" r:id="rId120"/>
    <p:sldId id="3791" r:id="rId121"/>
    <p:sldId id="3792" r:id="rId122"/>
    <p:sldId id="272" r:id="rId123"/>
    <p:sldId id="273" r:id="rId124"/>
    <p:sldId id="274" r:id="rId125"/>
    <p:sldId id="3793" r:id="rId126"/>
    <p:sldId id="3489" r:id="rId127"/>
    <p:sldId id="552" r:id="rId128"/>
    <p:sldId id="504" r:id="rId129"/>
    <p:sldId id="508" r:id="rId130"/>
    <p:sldId id="3817" r:id="rId131"/>
    <p:sldId id="3826" r:id="rId132"/>
    <p:sldId id="407" r:id="rId133"/>
    <p:sldId id="406" r:id="rId134"/>
    <p:sldId id="1236" r:id="rId135"/>
    <p:sldId id="356" r:id="rId136"/>
    <p:sldId id="3448" r:id="rId137"/>
    <p:sldId id="257" r:id="rId138"/>
    <p:sldId id="260" r:id="rId139"/>
    <p:sldId id="259" r:id="rId140"/>
    <p:sldId id="258" r:id="rId141"/>
    <p:sldId id="261" r:id="rId142"/>
    <p:sldId id="262" r:id="rId143"/>
    <p:sldId id="263" r:id="rId144"/>
    <p:sldId id="264" r:id="rId145"/>
    <p:sldId id="266" r:id="rId146"/>
    <p:sldId id="265" r:id="rId147"/>
    <p:sldId id="268" r:id="rId148"/>
    <p:sldId id="267" r:id="rId149"/>
    <p:sldId id="3437" r:id="rId150"/>
    <p:sldId id="3407" r:id="rId151"/>
    <p:sldId id="3827" r:id="rId152"/>
    <p:sldId id="578" r:id="rId153"/>
    <p:sldId id="3502" r:id="rId154"/>
    <p:sldId id="354" r:id="rId155"/>
    <p:sldId id="333" r:id="rId156"/>
    <p:sldId id="1188" r:id="rId157"/>
    <p:sldId id="3754" r:id="rId158"/>
    <p:sldId id="3755" r:id="rId159"/>
    <p:sldId id="3756" r:id="rId160"/>
    <p:sldId id="3757" r:id="rId161"/>
    <p:sldId id="3758" r:id="rId162"/>
    <p:sldId id="3759" r:id="rId163"/>
    <p:sldId id="3760" r:id="rId164"/>
    <p:sldId id="3761" r:id="rId165"/>
    <p:sldId id="3762" r:id="rId166"/>
    <p:sldId id="3763" r:id="rId167"/>
    <p:sldId id="3764" r:id="rId168"/>
    <p:sldId id="3765" r:id="rId169"/>
    <p:sldId id="3766" r:id="rId170"/>
    <p:sldId id="269" r:id="rId171"/>
    <p:sldId id="270" r:id="rId172"/>
    <p:sldId id="271" r:id="rId173"/>
    <p:sldId id="3594" r:id="rId174"/>
    <p:sldId id="3595" r:id="rId175"/>
    <p:sldId id="3596" r:id="rId176"/>
    <p:sldId id="3597" r:id="rId177"/>
    <p:sldId id="3482" r:id="rId178"/>
    <p:sldId id="3404" r:id="rId179"/>
    <p:sldId id="280" r:id="rId180"/>
    <p:sldId id="3483" r:id="rId181"/>
    <p:sldId id="3486" r:id="rId182"/>
    <p:sldId id="3485" r:id="rId183"/>
    <p:sldId id="3484" r:id="rId184"/>
    <p:sldId id="3488" r:id="rId185"/>
    <p:sldId id="3818" r:id="rId186"/>
    <p:sldId id="3819" r:id="rId187"/>
    <p:sldId id="3409" r:id="rId188"/>
    <p:sldId id="1993" r:id="rId189"/>
    <p:sldId id="3704" r:id="rId190"/>
    <p:sldId id="1186" r:id="rId191"/>
    <p:sldId id="1709" r:id="rId192"/>
    <p:sldId id="3748" r:id="rId193"/>
    <p:sldId id="1189" r:id="rId194"/>
    <p:sldId id="1190" r:id="rId195"/>
    <p:sldId id="1191" r:id="rId196"/>
    <p:sldId id="1192" r:id="rId197"/>
    <p:sldId id="1193" r:id="rId198"/>
    <p:sldId id="1194" r:id="rId199"/>
    <p:sldId id="1195" r:id="rId200"/>
    <p:sldId id="1196" r:id="rId201"/>
    <p:sldId id="1197" r:id="rId202"/>
    <p:sldId id="1198" r:id="rId203"/>
    <p:sldId id="3724" r:id="rId204"/>
    <p:sldId id="3725" r:id="rId205"/>
    <p:sldId id="3726" r:id="rId206"/>
    <p:sldId id="3727" r:id="rId207"/>
    <p:sldId id="3728" r:id="rId208"/>
    <p:sldId id="3729" r:id="rId209"/>
    <p:sldId id="3730" r:id="rId210"/>
    <p:sldId id="3731" r:id="rId211"/>
    <p:sldId id="3732" r:id="rId212"/>
    <p:sldId id="3733" r:id="rId213"/>
    <p:sldId id="3734" r:id="rId214"/>
    <p:sldId id="3735" r:id="rId215"/>
    <p:sldId id="3736" r:id="rId216"/>
    <p:sldId id="3737" r:id="rId217"/>
    <p:sldId id="3738" r:id="rId218"/>
    <p:sldId id="3739" r:id="rId219"/>
    <p:sldId id="3740" r:id="rId220"/>
    <p:sldId id="3741" r:id="rId221"/>
    <p:sldId id="3742" r:id="rId222"/>
    <p:sldId id="3743" r:id="rId223"/>
    <p:sldId id="3744" r:id="rId224"/>
    <p:sldId id="3745" r:id="rId225"/>
    <p:sldId id="3746" r:id="rId226"/>
    <p:sldId id="3747" r:id="rId227"/>
    <p:sldId id="3814" r:id="rId228"/>
    <p:sldId id="3815" r:id="rId229"/>
    <p:sldId id="3816" r:id="rId230"/>
    <p:sldId id="3713" r:id="rId231"/>
    <p:sldId id="3714" r:id="rId232"/>
    <p:sldId id="3715" r:id="rId233"/>
    <p:sldId id="3716" r:id="rId234"/>
    <p:sldId id="3717" r:id="rId235"/>
    <p:sldId id="3718" r:id="rId236"/>
    <p:sldId id="3719" r:id="rId237"/>
    <p:sldId id="3720" r:id="rId238"/>
    <p:sldId id="3721" r:id="rId239"/>
    <p:sldId id="3722" r:id="rId240"/>
    <p:sldId id="3723" r:id="rId241"/>
    <p:sldId id="3824" r:id="rId242"/>
    <p:sldId id="3825" r:id="rId243"/>
    <p:sldId id="3828" r:id="rId244"/>
    <p:sldId id="3829" r:id="rId245"/>
    <p:sldId id="3830" r:id="rId246"/>
    <p:sldId id="3831" r:id="rId247"/>
    <p:sldId id="2003" r:id="rId248"/>
    <p:sldId id="3406" r:id="rId249"/>
    <p:sldId id="1185" r:id="rId250"/>
    <p:sldId id="313" r:id="rId251"/>
    <p:sldId id="352" r:id="rId252"/>
    <p:sldId id="2002" r:id="rId253"/>
    <p:sldId id="1227" r:id="rId254"/>
    <p:sldId id="1207" r:id="rId255"/>
    <p:sldId id="1208" r:id="rId256"/>
    <p:sldId id="1209" r:id="rId257"/>
    <p:sldId id="1210" r:id="rId258"/>
    <p:sldId id="1211" r:id="rId259"/>
    <p:sldId id="1212" r:id="rId260"/>
    <p:sldId id="1213" r:id="rId261"/>
    <p:sldId id="1214" r:id="rId262"/>
    <p:sldId id="1215" r:id="rId263"/>
    <p:sldId id="1217" r:id="rId264"/>
    <p:sldId id="1219" r:id="rId265"/>
    <p:sldId id="1220" r:id="rId266"/>
    <p:sldId id="1221" r:id="rId267"/>
    <p:sldId id="1222" r:id="rId268"/>
    <p:sldId id="1223" r:id="rId269"/>
    <p:sldId id="1224" r:id="rId270"/>
    <p:sldId id="1225" r:id="rId271"/>
    <p:sldId id="1226" r:id="rId272"/>
    <p:sldId id="1228" r:id="rId273"/>
    <p:sldId id="1229" r:id="rId274"/>
    <p:sldId id="1230" r:id="rId275"/>
    <p:sldId id="1231" r:id="rId276"/>
    <p:sldId id="1232" r:id="rId277"/>
    <p:sldId id="1233" r:id="rId278"/>
    <p:sldId id="1397" r:id="rId279"/>
    <p:sldId id="1138" r:id="rId280"/>
    <p:sldId id="1297" r:id="rId281"/>
    <p:sldId id="1141" r:id="rId282"/>
    <p:sldId id="1142" r:id="rId283"/>
    <p:sldId id="1143" r:id="rId284"/>
    <p:sldId id="1144" r:id="rId285"/>
    <p:sldId id="1218" r:id="rId286"/>
    <p:sldId id="3767" r:id="rId287"/>
    <p:sldId id="3768" r:id="rId288"/>
    <p:sldId id="3769" r:id="rId289"/>
    <p:sldId id="3770" r:id="rId290"/>
    <p:sldId id="3771" r:id="rId291"/>
    <p:sldId id="3772" r:id="rId292"/>
    <p:sldId id="3773" r:id="rId293"/>
    <p:sldId id="3774" r:id="rId294"/>
    <p:sldId id="3775" r:id="rId295"/>
    <p:sldId id="3776" r:id="rId296"/>
    <p:sldId id="1653" r:id="rId297"/>
    <p:sldId id="1654" r:id="rId298"/>
    <p:sldId id="1655" r:id="rId299"/>
    <p:sldId id="1656" r:id="rId300"/>
    <p:sldId id="1657" r:id="rId301"/>
    <p:sldId id="1658" r:id="rId302"/>
    <p:sldId id="1659" r:id="rId303"/>
    <p:sldId id="1660" r:id="rId304"/>
    <p:sldId id="1661" r:id="rId305"/>
    <p:sldId id="1662" r:id="rId306"/>
    <p:sldId id="1663" r:id="rId307"/>
    <p:sldId id="1664" r:id="rId308"/>
    <p:sldId id="1665" r:id="rId309"/>
    <p:sldId id="1666" r:id="rId310"/>
    <p:sldId id="1667" r:id="rId311"/>
    <p:sldId id="1668" r:id="rId312"/>
    <p:sldId id="1669" r:id="rId313"/>
    <p:sldId id="1670" r:id="rId314"/>
    <p:sldId id="1671" r:id="rId315"/>
    <p:sldId id="1672" r:id="rId316"/>
    <p:sldId id="1673" r:id="rId317"/>
    <p:sldId id="1674" r:id="rId318"/>
    <p:sldId id="1675" r:id="rId319"/>
    <p:sldId id="1676" r:id="rId320"/>
    <p:sldId id="1677" r:id="rId321"/>
    <p:sldId id="1678" r:id="rId322"/>
    <p:sldId id="711" r:id="rId323"/>
    <p:sldId id="982" r:id="rId324"/>
    <p:sldId id="983" r:id="rId325"/>
    <p:sldId id="3408" r:id="rId326"/>
    <p:sldId id="3712" r:id="rId327"/>
    <p:sldId id="3474" r:id="rId328"/>
    <p:sldId id="276" r:id="rId329"/>
    <p:sldId id="401" r:id="rId330"/>
    <p:sldId id="277" r:id="rId331"/>
    <p:sldId id="984" r:id="rId332"/>
    <p:sldId id="981" r:id="rId333"/>
    <p:sldId id="1956" r:id="rId334"/>
    <p:sldId id="2508" r:id="rId335"/>
    <p:sldId id="3797" r:id="rId336"/>
    <p:sldId id="3798" r:id="rId337"/>
    <p:sldId id="3799" r:id="rId338"/>
    <p:sldId id="3800" r:id="rId339"/>
    <p:sldId id="3801" r:id="rId340"/>
    <p:sldId id="3802" r:id="rId341"/>
    <p:sldId id="3803" r:id="rId342"/>
    <p:sldId id="3804" r:id="rId343"/>
    <p:sldId id="2511" r:id="rId344"/>
    <p:sldId id="3805" r:id="rId345"/>
    <p:sldId id="2629" r:id="rId346"/>
    <p:sldId id="3806" r:id="rId347"/>
    <p:sldId id="3807" r:id="rId348"/>
    <p:sldId id="3808" r:id="rId349"/>
    <p:sldId id="3809" r:id="rId350"/>
    <p:sldId id="3810" r:id="rId351"/>
    <p:sldId id="3811" r:id="rId352"/>
    <p:sldId id="3812" r:id="rId353"/>
    <p:sldId id="2512" r:id="rId354"/>
    <p:sldId id="3813" r:id="rId355"/>
    <p:sldId id="2520" r:id="rId356"/>
    <p:sldId id="2518" r:id="rId357"/>
    <p:sldId id="2517" r:id="rId358"/>
    <p:sldId id="2519" r:id="rId359"/>
    <p:sldId id="2528" r:id="rId360"/>
    <p:sldId id="2533" r:id="rId361"/>
    <p:sldId id="2532" r:id="rId362"/>
    <p:sldId id="2534" r:id="rId363"/>
    <p:sldId id="2537" r:id="rId364"/>
    <p:sldId id="2536" r:id="rId365"/>
    <p:sldId id="2530" r:id="rId366"/>
    <p:sldId id="2538" r:id="rId367"/>
    <p:sldId id="2529" r:id="rId368"/>
    <p:sldId id="2527" r:id="rId369"/>
    <p:sldId id="2541" r:id="rId370"/>
    <p:sldId id="2540" r:id="rId371"/>
    <p:sldId id="2539" r:id="rId372"/>
    <p:sldId id="2586" r:id="rId373"/>
    <p:sldId id="2522" r:id="rId374"/>
    <p:sldId id="2523" r:id="rId375"/>
    <p:sldId id="2524" r:id="rId376"/>
    <p:sldId id="2582" r:id="rId377"/>
    <p:sldId id="2525" r:id="rId378"/>
    <p:sldId id="2526" r:id="rId379"/>
    <p:sldId id="2548" r:id="rId380"/>
    <p:sldId id="2546" r:id="rId381"/>
    <p:sldId id="2549" r:id="rId382"/>
    <p:sldId id="2550" r:id="rId383"/>
    <p:sldId id="2552" r:id="rId384"/>
    <p:sldId id="2551" r:id="rId385"/>
    <p:sldId id="2554" r:id="rId386"/>
    <p:sldId id="2553" r:id="rId387"/>
    <p:sldId id="2555" r:id="rId388"/>
    <p:sldId id="2577" r:id="rId389"/>
    <p:sldId id="2584" r:id="rId390"/>
    <p:sldId id="2556" r:id="rId391"/>
    <p:sldId id="2561" r:id="rId392"/>
    <p:sldId id="2547" r:id="rId393"/>
    <p:sldId id="2557" r:id="rId394"/>
    <p:sldId id="2559" r:id="rId395"/>
    <p:sldId id="2543" r:id="rId396"/>
    <p:sldId id="2542" r:id="rId397"/>
    <p:sldId id="2565" r:id="rId398"/>
    <p:sldId id="2564" r:id="rId399"/>
    <p:sldId id="2578" r:id="rId400"/>
    <p:sldId id="2569" r:id="rId401"/>
    <p:sldId id="2570" r:id="rId402"/>
    <p:sldId id="2571" r:id="rId403"/>
    <p:sldId id="2573" r:id="rId404"/>
    <p:sldId id="2574" r:id="rId405"/>
    <p:sldId id="2510" r:id="rId406"/>
    <p:sldId id="3480" r:id="rId407"/>
    <p:sldId id="3820" r:id="rId408"/>
    <p:sldId id="3822" r:id="rId409"/>
    <p:sldId id="3823" r:id="rId410"/>
    <p:sldId id="3476" r:id="rId411"/>
    <p:sldId id="393" r:id="rId412"/>
    <p:sldId id="2043" r:id="rId413"/>
    <p:sldId id="3477" r:id="rId414"/>
    <p:sldId id="2046" r:id="rId4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3058"/>
    <a:srgbClr val="A03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78"/>
      </p:cViewPr>
      <p:guideLst/>
    </p:cSldViewPr>
  </p:slideViewPr>
  <p:outlineViewPr>
    <p:cViewPr>
      <p:scale>
        <a:sx n="33" d="100"/>
        <a:sy n="33" d="100"/>
      </p:scale>
      <p:origin x="0" y="-46548"/>
    </p:cViewPr>
    <p:sldLst>
      <p:sld r:id="rId1" collapse="1"/>
      <p:sld r:id="rId2" collapse="1"/>
      <p:sld r:id="rId3" collapse="1"/>
      <p:sld r:id="rId4" collapse="1"/>
    </p:sldLst>
  </p:outlineViewPr>
  <p:notesTextViewPr>
    <p:cViewPr>
      <p:scale>
        <a:sx n="1" d="1"/>
        <a:sy n="1" d="1"/>
      </p:scale>
      <p:origin x="0" y="0"/>
    </p:cViewPr>
  </p:notesTextViewPr>
  <p:sorterViewPr>
    <p:cViewPr varScale="1">
      <p:scale>
        <a:sx n="100" d="100"/>
        <a:sy n="100" d="100"/>
      </p:scale>
      <p:origin x="0" y="-3601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99" Type="http://schemas.openxmlformats.org/officeDocument/2006/relationships/slide" Target="slides/slide264.xml"/><Relationship Id="rId21" Type="http://schemas.openxmlformats.org/officeDocument/2006/relationships/slideMaster" Target="slideMasters/slideMaster21.xml"/><Relationship Id="rId63" Type="http://schemas.openxmlformats.org/officeDocument/2006/relationships/slide" Target="slides/slide28.xml"/><Relationship Id="rId159" Type="http://schemas.openxmlformats.org/officeDocument/2006/relationships/slide" Target="slides/slide124.xml"/><Relationship Id="rId324" Type="http://schemas.openxmlformats.org/officeDocument/2006/relationships/slide" Target="slides/slide289.xml"/><Relationship Id="rId366" Type="http://schemas.openxmlformats.org/officeDocument/2006/relationships/slide" Target="slides/slide331.xml"/><Relationship Id="rId170" Type="http://schemas.openxmlformats.org/officeDocument/2006/relationships/slide" Target="slides/slide135.xml"/><Relationship Id="rId226" Type="http://schemas.openxmlformats.org/officeDocument/2006/relationships/slide" Target="slides/slide191.xml"/><Relationship Id="rId268" Type="http://schemas.openxmlformats.org/officeDocument/2006/relationships/slide" Target="slides/slide233.xml"/><Relationship Id="rId32" Type="http://schemas.openxmlformats.org/officeDocument/2006/relationships/slideMaster" Target="slideMasters/slideMaster32.xml"/><Relationship Id="rId74" Type="http://schemas.openxmlformats.org/officeDocument/2006/relationships/slide" Target="slides/slide39.xml"/><Relationship Id="rId128" Type="http://schemas.openxmlformats.org/officeDocument/2006/relationships/slide" Target="slides/slide93.xml"/><Relationship Id="rId335" Type="http://schemas.openxmlformats.org/officeDocument/2006/relationships/slide" Target="slides/slide300.xml"/><Relationship Id="rId377" Type="http://schemas.openxmlformats.org/officeDocument/2006/relationships/slide" Target="slides/slide342.xml"/><Relationship Id="rId5" Type="http://schemas.openxmlformats.org/officeDocument/2006/relationships/slideMaster" Target="slideMasters/slideMaster5.xml"/><Relationship Id="rId181" Type="http://schemas.openxmlformats.org/officeDocument/2006/relationships/slide" Target="slides/slide146.xml"/><Relationship Id="rId237" Type="http://schemas.openxmlformats.org/officeDocument/2006/relationships/slide" Target="slides/slide202.xml"/><Relationship Id="rId402" Type="http://schemas.openxmlformats.org/officeDocument/2006/relationships/slide" Target="slides/slide367.xml"/><Relationship Id="rId258" Type="http://schemas.openxmlformats.org/officeDocument/2006/relationships/slide" Target="slides/slide223.xml"/><Relationship Id="rId279" Type="http://schemas.openxmlformats.org/officeDocument/2006/relationships/slide" Target="slides/slide244.xml"/><Relationship Id="rId22" Type="http://schemas.openxmlformats.org/officeDocument/2006/relationships/slideMaster" Target="slideMasters/slideMaster22.xml"/><Relationship Id="rId43" Type="http://schemas.openxmlformats.org/officeDocument/2006/relationships/slide" Target="slides/slide8.xml"/><Relationship Id="rId64" Type="http://schemas.openxmlformats.org/officeDocument/2006/relationships/slide" Target="slides/slide29.xml"/><Relationship Id="rId118" Type="http://schemas.openxmlformats.org/officeDocument/2006/relationships/slide" Target="slides/slide83.xml"/><Relationship Id="rId139" Type="http://schemas.openxmlformats.org/officeDocument/2006/relationships/slide" Target="slides/slide104.xml"/><Relationship Id="rId290" Type="http://schemas.openxmlformats.org/officeDocument/2006/relationships/slide" Target="slides/slide255.xml"/><Relationship Id="rId304" Type="http://schemas.openxmlformats.org/officeDocument/2006/relationships/slide" Target="slides/slide269.xml"/><Relationship Id="rId325" Type="http://schemas.openxmlformats.org/officeDocument/2006/relationships/slide" Target="slides/slide290.xml"/><Relationship Id="rId346" Type="http://schemas.openxmlformats.org/officeDocument/2006/relationships/slide" Target="slides/slide311.xml"/><Relationship Id="rId367" Type="http://schemas.openxmlformats.org/officeDocument/2006/relationships/slide" Target="slides/slide332.xml"/><Relationship Id="rId388" Type="http://schemas.openxmlformats.org/officeDocument/2006/relationships/slide" Target="slides/slide353.xml"/><Relationship Id="rId85" Type="http://schemas.openxmlformats.org/officeDocument/2006/relationships/slide" Target="slides/slide50.xml"/><Relationship Id="rId150" Type="http://schemas.openxmlformats.org/officeDocument/2006/relationships/slide" Target="slides/slide115.xml"/><Relationship Id="rId171" Type="http://schemas.openxmlformats.org/officeDocument/2006/relationships/slide" Target="slides/slide136.xml"/><Relationship Id="rId192" Type="http://schemas.openxmlformats.org/officeDocument/2006/relationships/slide" Target="slides/slide157.xml"/><Relationship Id="rId206" Type="http://schemas.openxmlformats.org/officeDocument/2006/relationships/slide" Target="slides/slide171.xml"/><Relationship Id="rId227" Type="http://schemas.openxmlformats.org/officeDocument/2006/relationships/slide" Target="slides/slide192.xml"/><Relationship Id="rId413" Type="http://schemas.openxmlformats.org/officeDocument/2006/relationships/slide" Target="slides/slide378.xml"/><Relationship Id="rId248" Type="http://schemas.openxmlformats.org/officeDocument/2006/relationships/slide" Target="slides/slide213.xml"/><Relationship Id="rId269" Type="http://schemas.openxmlformats.org/officeDocument/2006/relationships/slide" Target="slides/slide23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3.xml"/><Relationship Id="rId129" Type="http://schemas.openxmlformats.org/officeDocument/2006/relationships/slide" Target="slides/slide94.xml"/><Relationship Id="rId280" Type="http://schemas.openxmlformats.org/officeDocument/2006/relationships/slide" Target="slides/slide245.xml"/><Relationship Id="rId315" Type="http://schemas.openxmlformats.org/officeDocument/2006/relationships/slide" Target="slides/slide280.xml"/><Relationship Id="rId336" Type="http://schemas.openxmlformats.org/officeDocument/2006/relationships/slide" Target="slides/slide301.xml"/><Relationship Id="rId357" Type="http://schemas.openxmlformats.org/officeDocument/2006/relationships/slide" Target="slides/slide322.xml"/><Relationship Id="rId54" Type="http://schemas.openxmlformats.org/officeDocument/2006/relationships/slide" Target="slides/slide19.xml"/><Relationship Id="rId75" Type="http://schemas.openxmlformats.org/officeDocument/2006/relationships/slide" Target="slides/slide40.xml"/><Relationship Id="rId96" Type="http://schemas.openxmlformats.org/officeDocument/2006/relationships/slide" Target="slides/slide61.xml"/><Relationship Id="rId140" Type="http://schemas.openxmlformats.org/officeDocument/2006/relationships/slide" Target="slides/slide105.xml"/><Relationship Id="rId161" Type="http://schemas.openxmlformats.org/officeDocument/2006/relationships/slide" Target="slides/slide126.xml"/><Relationship Id="rId182" Type="http://schemas.openxmlformats.org/officeDocument/2006/relationships/slide" Target="slides/slide147.xml"/><Relationship Id="rId217" Type="http://schemas.openxmlformats.org/officeDocument/2006/relationships/slide" Target="slides/slide182.xml"/><Relationship Id="rId378" Type="http://schemas.openxmlformats.org/officeDocument/2006/relationships/slide" Target="slides/slide343.xml"/><Relationship Id="rId399" Type="http://schemas.openxmlformats.org/officeDocument/2006/relationships/slide" Target="slides/slide364.xml"/><Relationship Id="rId403" Type="http://schemas.openxmlformats.org/officeDocument/2006/relationships/slide" Target="slides/slide368.xml"/><Relationship Id="rId6" Type="http://schemas.openxmlformats.org/officeDocument/2006/relationships/slideMaster" Target="slideMasters/slideMaster6.xml"/><Relationship Id="rId238" Type="http://schemas.openxmlformats.org/officeDocument/2006/relationships/slide" Target="slides/slide203.xml"/><Relationship Id="rId259" Type="http://schemas.openxmlformats.org/officeDocument/2006/relationships/slide" Target="slides/slide224.xml"/><Relationship Id="rId23" Type="http://schemas.openxmlformats.org/officeDocument/2006/relationships/slideMaster" Target="slideMasters/slideMaster23.xml"/><Relationship Id="rId119" Type="http://schemas.openxmlformats.org/officeDocument/2006/relationships/slide" Target="slides/slide84.xml"/><Relationship Id="rId270" Type="http://schemas.openxmlformats.org/officeDocument/2006/relationships/slide" Target="slides/slide235.xml"/><Relationship Id="rId291" Type="http://schemas.openxmlformats.org/officeDocument/2006/relationships/slide" Target="slides/slide256.xml"/><Relationship Id="rId305" Type="http://schemas.openxmlformats.org/officeDocument/2006/relationships/slide" Target="slides/slide270.xml"/><Relationship Id="rId326" Type="http://schemas.openxmlformats.org/officeDocument/2006/relationships/slide" Target="slides/slide291.xml"/><Relationship Id="rId347" Type="http://schemas.openxmlformats.org/officeDocument/2006/relationships/slide" Target="slides/slide312.xml"/><Relationship Id="rId44" Type="http://schemas.openxmlformats.org/officeDocument/2006/relationships/slide" Target="slides/slide9.xml"/><Relationship Id="rId65" Type="http://schemas.openxmlformats.org/officeDocument/2006/relationships/slide" Target="slides/slide30.xml"/><Relationship Id="rId86" Type="http://schemas.openxmlformats.org/officeDocument/2006/relationships/slide" Target="slides/slide51.xml"/><Relationship Id="rId130" Type="http://schemas.openxmlformats.org/officeDocument/2006/relationships/slide" Target="slides/slide95.xml"/><Relationship Id="rId151" Type="http://schemas.openxmlformats.org/officeDocument/2006/relationships/slide" Target="slides/slide116.xml"/><Relationship Id="rId368" Type="http://schemas.openxmlformats.org/officeDocument/2006/relationships/slide" Target="slides/slide333.xml"/><Relationship Id="rId389" Type="http://schemas.openxmlformats.org/officeDocument/2006/relationships/slide" Target="slides/slide354.xml"/><Relationship Id="rId172" Type="http://schemas.openxmlformats.org/officeDocument/2006/relationships/slide" Target="slides/slide137.xml"/><Relationship Id="rId193" Type="http://schemas.openxmlformats.org/officeDocument/2006/relationships/slide" Target="slides/slide158.xml"/><Relationship Id="rId207" Type="http://schemas.openxmlformats.org/officeDocument/2006/relationships/slide" Target="slides/slide172.xml"/><Relationship Id="rId228" Type="http://schemas.openxmlformats.org/officeDocument/2006/relationships/slide" Target="slides/slide193.xml"/><Relationship Id="rId249" Type="http://schemas.openxmlformats.org/officeDocument/2006/relationships/slide" Target="slides/slide214.xml"/><Relationship Id="rId414" Type="http://schemas.openxmlformats.org/officeDocument/2006/relationships/slide" Target="slides/slide379.xml"/><Relationship Id="rId13" Type="http://schemas.openxmlformats.org/officeDocument/2006/relationships/slideMaster" Target="slideMasters/slideMaster13.xml"/><Relationship Id="rId109" Type="http://schemas.openxmlformats.org/officeDocument/2006/relationships/slide" Target="slides/slide74.xml"/><Relationship Id="rId260" Type="http://schemas.openxmlformats.org/officeDocument/2006/relationships/slide" Target="slides/slide225.xml"/><Relationship Id="rId281" Type="http://schemas.openxmlformats.org/officeDocument/2006/relationships/slide" Target="slides/slide246.xml"/><Relationship Id="rId316" Type="http://schemas.openxmlformats.org/officeDocument/2006/relationships/slide" Target="slides/slide281.xml"/><Relationship Id="rId337" Type="http://schemas.openxmlformats.org/officeDocument/2006/relationships/slide" Target="slides/slide302.xml"/><Relationship Id="rId34" Type="http://schemas.openxmlformats.org/officeDocument/2006/relationships/slideMaster" Target="slideMasters/slideMaster34.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20" Type="http://schemas.openxmlformats.org/officeDocument/2006/relationships/slide" Target="slides/slide85.xml"/><Relationship Id="rId141" Type="http://schemas.openxmlformats.org/officeDocument/2006/relationships/slide" Target="slides/slide106.xml"/><Relationship Id="rId358" Type="http://schemas.openxmlformats.org/officeDocument/2006/relationships/slide" Target="slides/slide323.xml"/><Relationship Id="rId379" Type="http://schemas.openxmlformats.org/officeDocument/2006/relationships/slide" Target="slides/slide344.xml"/><Relationship Id="rId7" Type="http://schemas.openxmlformats.org/officeDocument/2006/relationships/slideMaster" Target="slideMasters/slideMaster7.xml"/><Relationship Id="rId162" Type="http://schemas.openxmlformats.org/officeDocument/2006/relationships/slide" Target="slides/slide127.xml"/><Relationship Id="rId183" Type="http://schemas.openxmlformats.org/officeDocument/2006/relationships/slide" Target="slides/slide148.xml"/><Relationship Id="rId218" Type="http://schemas.openxmlformats.org/officeDocument/2006/relationships/slide" Target="slides/slide183.xml"/><Relationship Id="rId239" Type="http://schemas.openxmlformats.org/officeDocument/2006/relationships/slide" Target="slides/slide204.xml"/><Relationship Id="rId390" Type="http://schemas.openxmlformats.org/officeDocument/2006/relationships/slide" Target="slides/slide355.xml"/><Relationship Id="rId404" Type="http://schemas.openxmlformats.org/officeDocument/2006/relationships/slide" Target="slides/slide369.xml"/><Relationship Id="rId250" Type="http://schemas.openxmlformats.org/officeDocument/2006/relationships/slide" Target="slides/slide215.xml"/><Relationship Id="rId271" Type="http://schemas.openxmlformats.org/officeDocument/2006/relationships/slide" Target="slides/slide236.xml"/><Relationship Id="rId292" Type="http://schemas.openxmlformats.org/officeDocument/2006/relationships/slide" Target="slides/slide257.xml"/><Relationship Id="rId306" Type="http://schemas.openxmlformats.org/officeDocument/2006/relationships/slide" Target="slides/slide271.xml"/><Relationship Id="rId24" Type="http://schemas.openxmlformats.org/officeDocument/2006/relationships/slideMaster" Target="slideMasters/slideMaster24.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31" Type="http://schemas.openxmlformats.org/officeDocument/2006/relationships/slide" Target="slides/slide96.xml"/><Relationship Id="rId327" Type="http://schemas.openxmlformats.org/officeDocument/2006/relationships/slide" Target="slides/slide292.xml"/><Relationship Id="rId348" Type="http://schemas.openxmlformats.org/officeDocument/2006/relationships/slide" Target="slides/slide313.xml"/><Relationship Id="rId369" Type="http://schemas.openxmlformats.org/officeDocument/2006/relationships/slide" Target="slides/slide334.xml"/><Relationship Id="rId152" Type="http://schemas.openxmlformats.org/officeDocument/2006/relationships/slide" Target="slides/slide117.xml"/><Relationship Id="rId173" Type="http://schemas.openxmlformats.org/officeDocument/2006/relationships/slide" Target="slides/slide138.xml"/><Relationship Id="rId194" Type="http://schemas.openxmlformats.org/officeDocument/2006/relationships/slide" Target="slides/slide159.xml"/><Relationship Id="rId208" Type="http://schemas.openxmlformats.org/officeDocument/2006/relationships/slide" Target="slides/slide173.xml"/><Relationship Id="rId229" Type="http://schemas.openxmlformats.org/officeDocument/2006/relationships/slide" Target="slides/slide194.xml"/><Relationship Id="rId380" Type="http://schemas.openxmlformats.org/officeDocument/2006/relationships/slide" Target="slides/slide345.xml"/><Relationship Id="rId415" Type="http://schemas.openxmlformats.org/officeDocument/2006/relationships/slide" Target="slides/slide380.xml"/><Relationship Id="rId240" Type="http://schemas.openxmlformats.org/officeDocument/2006/relationships/slide" Target="slides/slide205.xml"/><Relationship Id="rId261" Type="http://schemas.openxmlformats.org/officeDocument/2006/relationships/slide" Target="slides/slide22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282" Type="http://schemas.openxmlformats.org/officeDocument/2006/relationships/slide" Target="slides/slide247.xml"/><Relationship Id="rId317" Type="http://schemas.openxmlformats.org/officeDocument/2006/relationships/slide" Target="slides/slide282.xml"/><Relationship Id="rId338" Type="http://schemas.openxmlformats.org/officeDocument/2006/relationships/slide" Target="slides/slide303.xml"/><Relationship Id="rId359" Type="http://schemas.openxmlformats.org/officeDocument/2006/relationships/slide" Target="slides/slide324.xml"/><Relationship Id="rId8" Type="http://schemas.openxmlformats.org/officeDocument/2006/relationships/slideMaster" Target="slideMasters/slideMaster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slide" Target="slides/slide128.xml"/><Relationship Id="rId184" Type="http://schemas.openxmlformats.org/officeDocument/2006/relationships/slide" Target="slides/slide149.xml"/><Relationship Id="rId219" Type="http://schemas.openxmlformats.org/officeDocument/2006/relationships/slide" Target="slides/slide184.xml"/><Relationship Id="rId370" Type="http://schemas.openxmlformats.org/officeDocument/2006/relationships/slide" Target="slides/slide335.xml"/><Relationship Id="rId391" Type="http://schemas.openxmlformats.org/officeDocument/2006/relationships/slide" Target="slides/slide356.xml"/><Relationship Id="rId405" Type="http://schemas.openxmlformats.org/officeDocument/2006/relationships/slide" Target="slides/slide370.xml"/><Relationship Id="rId230" Type="http://schemas.openxmlformats.org/officeDocument/2006/relationships/slide" Target="slides/slide195.xml"/><Relationship Id="rId251" Type="http://schemas.openxmlformats.org/officeDocument/2006/relationships/slide" Target="slides/slide216.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272" Type="http://schemas.openxmlformats.org/officeDocument/2006/relationships/slide" Target="slides/slide237.xml"/><Relationship Id="rId293" Type="http://schemas.openxmlformats.org/officeDocument/2006/relationships/slide" Target="slides/slide258.xml"/><Relationship Id="rId307" Type="http://schemas.openxmlformats.org/officeDocument/2006/relationships/slide" Target="slides/slide272.xml"/><Relationship Id="rId328" Type="http://schemas.openxmlformats.org/officeDocument/2006/relationships/slide" Target="slides/slide293.xml"/><Relationship Id="rId349" Type="http://schemas.openxmlformats.org/officeDocument/2006/relationships/slide" Target="slides/slide314.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74" Type="http://schemas.openxmlformats.org/officeDocument/2006/relationships/slide" Target="slides/slide139.xml"/><Relationship Id="rId195" Type="http://schemas.openxmlformats.org/officeDocument/2006/relationships/slide" Target="slides/slide160.xml"/><Relationship Id="rId209" Type="http://schemas.openxmlformats.org/officeDocument/2006/relationships/slide" Target="slides/slide174.xml"/><Relationship Id="rId360" Type="http://schemas.openxmlformats.org/officeDocument/2006/relationships/slide" Target="slides/slide325.xml"/><Relationship Id="rId381" Type="http://schemas.openxmlformats.org/officeDocument/2006/relationships/slide" Target="slides/slide346.xml"/><Relationship Id="rId416" Type="http://schemas.openxmlformats.org/officeDocument/2006/relationships/notesMaster" Target="notesMasters/notesMaster1.xml"/><Relationship Id="rId220" Type="http://schemas.openxmlformats.org/officeDocument/2006/relationships/slide" Target="slides/slide185.xml"/><Relationship Id="rId241" Type="http://schemas.openxmlformats.org/officeDocument/2006/relationships/slide" Target="slides/slide206.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262" Type="http://schemas.openxmlformats.org/officeDocument/2006/relationships/slide" Target="slides/slide227.xml"/><Relationship Id="rId283" Type="http://schemas.openxmlformats.org/officeDocument/2006/relationships/slide" Target="slides/slide248.xml"/><Relationship Id="rId318" Type="http://schemas.openxmlformats.org/officeDocument/2006/relationships/slide" Target="slides/slide283.xml"/><Relationship Id="rId339" Type="http://schemas.openxmlformats.org/officeDocument/2006/relationships/slide" Target="slides/slide304.xml"/><Relationship Id="rId78" Type="http://schemas.openxmlformats.org/officeDocument/2006/relationships/slide" Target="slides/slide43.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43" Type="http://schemas.openxmlformats.org/officeDocument/2006/relationships/slide" Target="slides/slide108.xml"/><Relationship Id="rId164" Type="http://schemas.openxmlformats.org/officeDocument/2006/relationships/slide" Target="slides/slide129.xml"/><Relationship Id="rId185" Type="http://schemas.openxmlformats.org/officeDocument/2006/relationships/slide" Target="slides/slide150.xml"/><Relationship Id="rId350" Type="http://schemas.openxmlformats.org/officeDocument/2006/relationships/slide" Target="slides/slide315.xml"/><Relationship Id="rId371" Type="http://schemas.openxmlformats.org/officeDocument/2006/relationships/slide" Target="slides/slide336.xml"/><Relationship Id="rId406" Type="http://schemas.openxmlformats.org/officeDocument/2006/relationships/slide" Target="slides/slide371.xml"/><Relationship Id="rId9" Type="http://schemas.openxmlformats.org/officeDocument/2006/relationships/slideMaster" Target="slideMasters/slideMaster9.xml"/><Relationship Id="rId210" Type="http://schemas.openxmlformats.org/officeDocument/2006/relationships/slide" Target="slides/slide175.xml"/><Relationship Id="rId392" Type="http://schemas.openxmlformats.org/officeDocument/2006/relationships/slide" Target="slides/slide357.xml"/><Relationship Id="rId26" Type="http://schemas.openxmlformats.org/officeDocument/2006/relationships/slideMaster" Target="slideMasters/slideMaster26.xml"/><Relationship Id="rId231" Type="http://schemas.openxmlformats.org/officeDocument/2006/relationships/slide" Target="slides/slide196.xml"/><Relationship Id="rId252" Type="http://schemas.openxmlformats.org/officeDocument/2006/relationships/slide" Target="slides/slide217.xml"/><Relationship Id="rId273" Type="http://schemas.openxmlformats.org/officeDocument/2006/relationships/slide" Target="slides/slide238.xml"/><Relationship Id="rId294" Type="http://schemas.openxmlformats.org/officeDocument/2006/relationships/slide" Target="slides/slide259.xml"/><Relationship Id="rId308" Type="http://schemas.openxmlformats.org/officeDocument/2006/relationships/slide" Target="slides/slide273.xml"/><Relationship Id="rId329" Type="http://schemas.openxmlformats.org/officeDocument/2006/relationships/slide" Target="slides/slide294.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54" Type="http://schemas.openxmlformats.org/officeDocument/2006/relationships/slide" Target="slides/slide119.xml"/><Relationship Id="rId175" Type="http://schemas.openxmlformats.org/officeDocument/2006/relationships/slide" Target="slides/slide140.xml"/><Relationship Id="rId340" Type="http://schemas.openxmlformats.org/officeDocument/2006/relationships/slide" Target="slides/slide305.xml"/><Relationship Id="rId361" Type="http://schemas.openxmlformats.org/officeDocument/2006/relationships/slide" Target="slides/slide326.xml"/><Relationship Id="rId196" Type="http://schemas.openxmlformats.org/officeDocument/2006/relationships/slide" Target="slides/slide161.xml"/><Relationship Id="rId200" Type="http://schemas.openxmlformats.org/officeDocument/2006/relationships/slide" Target="slides/slide165.xml"/><Relationship Id="rId382" Type="http://schemas.openxmlformats.org/officeDocument/2006/relationships/slide" Target="slides/slide347.xml"/><Relationship Id="rId417" Type="http://schemas.openxmlformats.org/officeDocument/2006/relationships/presProps" Target="presProps.xml"/><Relationship Id="rId16" Type="http://schemas.openxmlformats.org/officeDocument/2006/relationships/slideMaster" Target="slideMasters/slideMaster16.xml"/><Relationship Id="rId221" Type="http://schemas.openxmlformats.org/officeDocument/2006/relationships/slide" Target="slides/slide186.xml"/><Relationship Id="rId242" Type="http://schemas.openxmlformats.org/officeDocument/2006/relationships/slide" Target="slides/slide207.xml"/><Relationship Id="rId263" Type="http://schemas.openxmlformats.org/officeDocument/2006/relationships/slide" Target="slides/slide228.xml"/><Relationship Id="rId284" Type="http://schemas.openxmlformats.org/officeDocument/2006/relationships/slide" Target="slides/slide249.xml"/><Relationship Id="rId319" Type="http://schemas.openxmlformats.org/officeDocument/2006/relationships/slide" Target="slides/slide284.xml"/><Relationship Id="rId37" Type="http://schemas.openxmlformats.org/officeDocument/2006/relationships/slide" Target="slides/slide2.xml"/><Relationship Id="rId58" Type="http://schemas.openxmlformats.org/officeDocument/2006/relationships/slide" Target="slides/slide23.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44" Type="http://schemas.openxmlformats.org/officeDocument/2006/relationships/slide" Target="slides/slide109.xml"/><Relationship Id="rId330" Type="http://schemas.openxmlformats.org/officeDocument/2006/relationships/slide" Target="slides/slide295.xml"/><Relationship Id="rId90" Type="http://schemas.openxmlformats.org/officeDocument/2006/relationships/slide" Target="slides/slide55.xml"/><Relationship Id="rId165" Type="http://schemas.openxmlformats.org/officeDocument/2006/relationships/slide" Target="slides/slide130.xml"/><Relationship Id="rId186" Type="http://schemas.openxmlformats.org/officeDocument/2006/relationships/slide" Target="slides/slide151.xml"/><Relationship Id="rId351" Type="http://schemas.openxmlformats.org/officeDocument/2006/relationships/slide" Target="slides/slide316.xml"/><Relationship Id="rId372" Type="http://schemas.openxmlformats.org/officeDocument/2006/relationships/slide" Target="slides/slide337.xml"/><Relationship Id="rId393" Type="http://schemas.openxmlformats.org/officeDocument/2006/relationships/slide" Target="slides/slide358.xml"/><Relationship Id="rId407" Type="http://schemas.openxmlformats.org/officeDocument/2006/relationships/slide" Target="slides/slide372.xml"/><Relationship Id="rId211" Type="http://schemas.openxmlformats.org/officeDocument/2006/relationships/slide" Target="slides/slide176.xml"/><Relationship Id="rId232" Type="http://schemas.openxmlformats.org/officeDocument/2006/relationships/slide" Target="slides/slide197.xml"/><Relationship Id="rId253" Type="http://schemas.openxmlformats.org/officeDocument/2006/relationships/slide" Target="slides/slide218.xml"/><Relationship Id="rId274" Type="http://schemas.openxmlformats.org/officeDocument/2006/relationships/slide" Target="slides/slide239.xml"/><Relationship Id="rId295" Type="http://schemas.openxmlformats.org/officeDocument/2006/relationships/slide" Target="slides/slide260.xml"/><Relationship Id="rId309" Type="http://schemas.openxmlformats.org/officeDocument/2006/relationships/slide" Target="slides/slide274.xml"/><Relationship Id="rId27" Type="http://schemas.openxmlformats.org/officeDocument/2006/relationships/slideMaster" Target="slideMasters/slideMaster27.xml"/><Relationship Id="rId48" Type="http://schemas.openxmlformats.org/officeDocument/2006/relationships/slide" Target="slides/slide13.xml"/><Relationship Id="rId69" Type="http://schemas.openxmlformats.org/officeDocument/2006/relationships/slide" Target="slides/slide34.xml"/><Relationship Id="rId113" Type="http://schemas.openxmlformats.org/officeDocument/2006/relationships/slide" Target="slides/slide78.xml"/><Relationship Id="rId134" Type="http://schemas.openxmlformats.org/officeDocument/2006/relationships/slide" Target="slides/slide99.xml"/><Relationship Id="rId320" Type="http://schemas.openxmlformats.org/officeDocument/2006/relationships/slide" Target="slides/slide285.xml"/><Relationship Id="rId80" Type="http://schemas.openxmlformats.org/officeDocument/2006/relationships/slide" Target="slides/slide45.xml"/><Relationship Id="rId155" Type="http://schemas.openxmlformats.org/officeDocument/2006/relationships/slide" Target="slides/slide120.xml"/><Relationship Id="rId176" Type="http://schemas.openxmlformats.org/officeDocument/2006/relationships/slide" Target="slides/slide141.xml"/><Relationship Id="rId197" Type="http://schemas.openxmlformats.org/officeDocument/2006/relationships/slide" Target="slides/slide162.xml"/><Relationship Id="rId341" Type="http://schemas.openxmlformats.org/officeDocument/2006/relationships/slide" Target="slides/slide306.xml"/><Relationship Id="rId362" Type="http://schemas.openxmlformats.org/officeDocument/2006/relationships/slide" Target="slides/slide327.xml"/><Relationship Id="rId383" Type="http://schemas.openxmlformats.org/officeDocument/2006/relationships/slide" Target="slides/slide348.xml"/><Relationship Id="rId418" Type="http://schemas.openxmlformats.org/officeDocument/2006/relationships/viewProps" Target="viewProps.xml"/><Relationship Id="rId201" Type="http://schemas.openxmlformats.org/officeDocument/2006/relationships/slide" Target="slides/slide166.xml"/><Relationship Id="rId222" Type="http://schemas.openxmlformats.org/officeDocument/2006/relationships/slide" Target="slides/slide187.xml"/><Relationship Id="rId243" Type="http://schemas.openxmlformats.org/officeDocument/2006/relationships/slide" Target="slides/slide208.xml"/><Relationship Id="rId264" Type="http://schemas.openxmlformats.org/officeDocument/2006/relationships/slide" Target="slides/slide229.xml"/><Relationship Id="rId285" Type="http://schemas.openxmlformats.org/officeDocument/2006/relationships/slide" Target="slides/slide250.xml"/><Relationship Id="rId17" Type="http://schemas.openxmlformats.org/officeDocument/2006/relationships/slideMaster" Target="slideMasters/slideMaster17.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24" Type="http://schemas.openxmlformats.org/officeDocument/2006/relationships/slide" Target="slides/slide89.xml"/><Relationship Id="rId310" Type="http://schemas.openxmlformats.org/officeDocument/2006/relationships/slide" Target="slides/slide275.xml"/><Relationship Id="rId70" Type="http://schemas.openxmlformats.org/officeDocument/2006/relationships/slide" Target="slides/slide35.xml"/><Relationship Id="rId91" Type="http://schemas.openxmlformats.org/officeDocument/2006/relationships/slide" Target="slides/slide56.xml"/><Relationship Id="rId145" Type="http://schemas.openxmlformats.org/officeDocument/2006/relationships/slide" Target="slides/slide110.xml"/><Relationship Id="rId166" Type="http://schemas.openxmlformats.org/officeDocument/2006/relationships/slide" Target="slides/slide131.xml"/><Relationship Id="rId187" Type="http://schemas.openxmlformats.org/officeDocument/2006/relationships/slide" Target="slides/slide152.xml"/><Relationship Id="rId331" Type="http://schemas.openxmlformats.org/officeDocument/2006/relationships/slide" Target="slides/slide296.xml"/><Relationship Id="rId352" Type="http://schemas.openxmlformats.org/officeDocument/2006/relationships/slide" Target="slides/slide317.xml"/><Relationship Id="rId373" Type="http://schemas.openxmlformats.org/officeDocument/2006/relationships/slide" Target="slides/slide338.xml"/><Relationship Id="rId394" Type="http://schemas.openxmlformats.org/officeDocument/2006/relationships/slide" Target="slides/slide359.xml"/><Relationship Id="rId408" Type="http://schemas.openxmlformats.org/officeDocument/2006/relationships/slide" Target="slides/slide373.xml"/><Relationship Id="rId1" Type="http://schemas.openxmlformats.org/officeDocument/2006/relationships/slideMaster" Target="slideMasters/slideMaster1.xml"/><Relationship Id="rId212" Type="http://schemas.openxmlformats.org/officeDocument/2006/relationships/slide" Target="slides/slide177.xml"/><Relationship Id="rId233" Type="http://schemas.openxmlformats.org/officeDocument/2006/relationships/slide" Target="slides/slide198.xml"/><Relationship Id="rId254" Type="http://schemas.openxmlformats.org/officeDocument/2006/relationships/slide" Target="slides/slide219.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275" Type="http://schemas.openxmlformats.org/officeDocument/2006/relationships/slide" Target="slides/slide240.xml"/><Relationship Id="rId296" Type="http://schemas.openxmlformats.org/officeDocument/2006/relationships/slide" Target="slides/slide261.xml"/><Relationship Id="rId300" Type="http://schemas.openxmlformats.org/officeDocument/2006/relationships/slide" Target="slides/slide265.xml"/><Relationship Id="rId60" Type="http://schemas.openxmlformats.org/officeDocument/2006/relationships/slide" Target="slides/slide25.xml"/><Relationship Id="rId81" Type="http://schemas.openxmlformats.org/officeDocument/2006/relationships/slide" Target="slides/slide46.xml"/><Relationship Id="rId135" Type="http://schemas.openxmlformats.org/officeDocument/2006/relationships/slide" Target="slides/slide100.xml"/><Relationship Id="rId156" Type="http://schemas.openxmlformats.org/officeDocument/2006/relationships/slide" Target="slides/slide121.xml"/><Relationship Id="rId177" Type="http://schemas.openxmlformats.org/officeDocument/2006/relationships/slide" Target="slides/slide142.xml"/><Relationship Id="rId198" Type="http://schemas.openxmlformats.org/officeDocument/2006/relationships/slide" Target="slides/slide163.xml"/><Relationship Id="rId321" Type="http://schemas.openxmlformats.org/officeDocument/2006/relationships/slide" Target="slides/slide286.xml"/><Relationship Id="rId342" Type="http://schemas.openxmlformats.org/officeDocument/2006/relationships/slide" Target="slides/slide307.xml"/><Relationship Id="rId363" Type="http://schemas.openxmlformats.org/officeDocument/2006/relationships/slide" Target="slides/slide328.xml"/><Relationship Id="rId384" Type="http://schemas.openxmlformats.org/officeDocument/2006/relationships/slide" Target="slides/slide349.xml"/><Relationship Id="rId419" Type="http://schemas.openxmlformats.org/officeDocument/2006/relationships/theme" Target="theme/theme1.xml"/><Relationship Id="rId202" Type="http://schemas.openxmlformats.org/officeDocument/2006/relationships/slide" Target="slides/slide167.xml"/><Relationship Id="rId223" Type="http://schemas.openxmlformats.org/officeDocument/2006/relationships/slide" Target="slides/slide188.xml"/><Relationship Id="rId244" Type="http://schemas.openxmlformats.org/officeDocument/2006/relationships/slide" Target="slides/slide209.xml"/><Relationship Id="rId18" Type="http://schemas.openxmlformats.org/officeDocument/2006/relationships/slideMaster" Target="slideMasters/slideMaster18.xml"/><Relationship Id="rId39" Type="http://schemas.openxmlformats.org/officeDocument/2006/relationships/slide" Target="slides/slide4.xml"/><Relationship Id="rId265" Type="http://schemas.openxmlformats.org/officeDocument/2006/relationships/slide" Target="slides/slide230.xml"/><Relationship Id="rId286" Type="http://schemas.openxmlformats.org/officeDocument/2006/relationships/slide" Target="slides/slide251.xml"/><Relationship Id="rId50" Type="http://schemas.openxmlformats.org/officeDocument/2006/relationships/slide" Target="slides/slide15.xml"/><Relationship Id="rId104" Type="http://schemas.openxmlformats.org/officeDocument/2006/relationships/slide" Target="slides/slide69.xml"/><Relationship Id="rId125" Type="http://schemas.openxmlformats.org/officeDocument/2006/relationships/slide" Target="slides/slide90.xml"/><Relationship Id="rId146" Type="http://schemas.openxmlformats.org/officeDocument/2006/relationships/slide" Target="slides/slide111.xml"/><Relationship Id="rId167" Type="http://schemas.openxmlformats.org/officeDocument/2006/relationships/slide" Target="slides/slide132.xml"/><Relationship Id="rId188" Type="http://schemas.openxmlformats.org/officeDocument/2006/relationships/slide" Target="slides/slide153.xml"/><Relationship Id="rId311" Type="http://schemas.openxmlformats.org/officeDocument/2006/relationships/slide" Target="slides/slide276.xml"/><Relationship Id="rId332" Type="http://schemas.openxmlformats.org/officeDocument/2006/relationships/slide" Target="slides/slide297.xml"/><Relationship Id="rId353" Type="http://schemas.openxmlformats.org/officeDocument/2006/relationships/slide" Target="slides/slide318.xml"/><Relationship Id="rId374" Type="http://schemas.openxmlformats.org/officeDocument/2006/relationships/slide" Target="slides/slide339.xml"/><Relationship Id="rId395" Type="http://schemas.openxmlformats.org/officeDocument/2006/relationships/slide" Target="slides/slide360.xml"/><Relationship Id="rId409" Type="http://schemas.openxmlformats.org/officeDocument/2006/relationships/slide" Target="slides/slide374.xml"/><Relationship Id="rId71" Type="http://schemas.openxmlformats.org/officeDocument/2006/relationships/slide" Target="slides/slide36.xml"/><Relationship Id="rId92" Type="http://schemas.openxmlformats.org/officeDocument/2006/relationships/slide" Target="slides/slide57.xml"/><Relationship Id="rId213" Type="http://schemas.openxmlformats.org/officeDocument/2006/relationships/slide" Target="slides/slide178.xml"/><Relationship Id="rId234" Type="http://schemas.openxmlformats.org/officeDocument/2006/relationships/slide" Target="slides/slide199.xml"/><Relationship Id="rId420"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0.xml"/><Relationship Id="rId276" Type="http://schemas.openxmlformats.org/officeDocument/2006/relationships/slide" Target="slides/slide241.xml"/><Relationship Id="rId297" Type="http://schemas.openxmlformats.org/officeDocument/2006/relationships/slide" Target="slides/slide262.xml"/><Relationship Id="rId40" Type="http://schemas.openxmlformats.org/officeDocument/2006/relationships/slide" Target="slides/slide5.xml"/><Relationship Id="rId115" Type="http://schemas.openxmlformats.org/officeDocument/2006/relationships/slide" Target="slides/slide80.xml"/><Relationship Id="rId136" Type="http://schemas.openxmlformats.org/officeDocument/2006/relationships/slide" Target="slides/slide101.xml"/><Relationship Id="rId157" Type="http://schemas.openxmlformats.org/officeDocument/2006/relationships/slide" Target="slides/slide122.xml"/><Relationship Id="rId178" Type="http://schemas.openxmlformats.org/officeDocument/2006/relationships/slide" Target="slides/slide143.xml"/><Relationship Id="rId301" Type="http://schemas.openxmlformats.org/officeDocument/2006/relationships/slide" Target="slides/slide266.xml"/><Relationship Id="rId322" Type="http://schemas.openxmlformats.org/officeDocument/2006/relationships/slide" Target="slides/slide287.xml"/><Relationship Id="rId343" Type="http://schemas.openxmlformats.org/officeDocument/2006/relationships/slide" Target="slides/slide308.xml"/><Relationship Id="rId364" Type="http://schemas.openxmlformats.org/officeDocument/2006/relationships/slide" Target="slides/slide329.xml"/><Relationship Id="rId61" Type="http://schemas.openxmlformats.org/officeDocument/2006/relationships/slide" Target="slides/slide26.xml"/><Relationship Id="rId82" Type="http://schemas.openxmlformats.org/officeDocument/2006/relationships/slide" Target="slides/slide47.xml"/><Relationship Id="rId199" Type="http://schemas.openxmlformats.org/officeDocument/2006/relationships/slide" Target="slides/slide164.xml"/><Relationship Id="rId203" Type="http://schemas.openxmlformats.org/officeDocument/2006/relationships/slide" Target="slides/slide168.xml"/><Relationship Id="rId385" Type="http://schemas.openxmlformats.org/officeDocument/2006/relationships/slide" Target="slides/slide350.xml"/><Relationship Id="rId19" Type="http://schemas.openxmlformats.org/officeDocument/2006/relationships/slideMaster" Target="slideMasters/slideMaster19.xml"/><Relationship Id="rId224" Type="http://schemas.openxmlformats.org/officeDocument/2006/relationships/slide" Target="slides/slide189.xml"/><Relationship Id="rId245" Type="http://schemas.openxmlformats.org/officeDocument/2006/relationships/slide" Target="slides/slide210.xml"/><Relationship Id="rId266" Type="http://schemas.openxmlformats.org/officeDocument/2006/relationships/slide" Target="slides/slide231.xml"/><Relationship Id="rId287" Type="http://schemas.openxmlformats.org/officeDocument/2006/relationships/slide" Target="slides/slide252.xml"/><Relationship Id="rId410" Type="http://schemas.openxmlformats.org/officeDocument/2006/relationships/slide" Target="slides/slide375.xml"/><Relationship Id="rId30" Type="http://schemas.openxmlformats.org/officeDocument/2006/relationships/slideMaster" Target="slideMasters/slideMaster30.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168" Type="http://schemas.openxmlformats.org/officeDocument/2006/relationships/slide" Target="slides/slide133.xml"/><Relationship Id="rId312" Type="http://schemas.openxmlformats.org/officeDocument/2006/relationships/slide" Target="slides/slide277.xml"/><Relationship Id="rId333" Type="http://schemas.openxmlformats.org/officeDocument/2006/relationships/slide" Target="slides/slide298.xml"/><Relationship Id="rId354" Type="http://schemas.openxmlformats.org/officeDocument/2006/relationships/slide" Target="slides/slide319.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189" Type="http://schemas.openxmlformats.org/officeDocument/2006/relationships/slide" Target="slides/slide154.xml"/><Relationship Id="rId375" Type="http://schemas.openxmlformats.org/officeDocument/2006/relationships/slide" Target="slides/slide340.xml"/><Relationship Id="rId396" Type="http://schemas.openxmlformats.org/officeDocument/2006/relationships/slide" Target="slides/slide361.xml"/><Relationship Id="rId3" Type="http://schemas.openxmlformats.org/officeDocument/2006/relationships/slideMaster" Target="slideMasters/slideMaster3.xml"/><Relationship Id="rId214" Type="http://schemas.openxmlformats.org/officeDocument/2006/relationships/slide" Target="slides/slide179.xml"/><Relationship Id="rId235" Type="http://schemas.openxmlformats.org/officeDocument/2006/relationships/slide" Target="slides/slide200.xml"/><Relationship Id="rId256" Type="http://schemas.openxmlformats.org/officeDocument/2006/relationships/slide" Target="slides/slide221.xml"/><Relationship Id="rId277" Type="http://schemas.openxmlformats.org/officeDocument/2006/relationships/slide" Target="slides/slide242.xml"/><Relationship Id="rId298" Type="http://schemas.openxmlformats.org/officeDocument/2006/relationships/slide" Target="slides/slide263.xml"/><Relationship Id="rId400" Type="http://schemas.openxmlformats.org/officeDocument/2006/relationships/slide" Target="slides/slide365.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302" Type="http://schemas.openxmlformats.org/officeDocument/2006/relationships/slide" Target="slides/slide267.xml"/><Relationship Id="rId323" Type="http://schemas.openxmlformats.org/officeDocument/2006/relationships/slide" Target="slides/slide288.xml"/><Relationship Id="rId344" Type="http://schemas.openxmlformats.org/officeDocument/2006/relationships/slide" Target="slides/slide309.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179" Type="http://schemas.openxmlformats.org/officeDocument/2006/relationships/slide" Target="slides/slide144.xml"/><Relationship Id="rId365" Type="http://schemas.openxmlformats.org/officeDocument/2006/relationships/slide" Target="slides/slide330.xml"/><Relationship Id="rId386" Type="http://schemas.openxmlformats.org/officeDocument/2006/relationships/slide" Target="slides/slide351.xml"/><Relationship Id="rId190" Type="http://schemas.openxmlformats.org/officeDocument/2006/relationships/slide" Target="slides/slide155.xml"/><Relationship Id="rId204" Type="http://schemas.openxmlformats.org/officeDocument/2006/relationships/slide" Target="slides/slide169.xml"/><Relationship Id="rId225" Type="http://schemas.openxmlformats.org/officeDocument/2006/relationships/slide" Target="slides/slide190.xml"/><Relationship Id="rId246" Type="http://schemas.openxmlformats.org/officeDocument/2006/relationships/slide" Target="slides/slide211.xml"/><Relationship Id="rId267" Type="http://schemas.openxmlformats.org/officeDocument/2006/relationships/slide" Target="slides/slide232.xml"/><Relationship Id="rId288" Type="http://schemas.openxmlformats.org/officeDocument/2006/relationships/slide" Target="slides/slide253.xml"/><Relationship Id="rId411" Type="http://schemas.openxmlformats.org/officeDocument/2006/relationships/slide" Target="slides/slide376.xml"/><Relationship Id="rId106" Type="http://schemas.openxmlformats.org/officeDocument/2006/relationships/slide" Target="slides/slide71.xml"/><Relationship Id="rId127" Type="http://schemas.openxmlformats.org/officeDocument/2006/relationships/slide" Target="slides/slide92.xml"/><Relationship Id="rId313" Type="http://schemas.openxmlformats.org/officeDocument/2006/relationships/slide" Target="slides/slide27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94" Type="http://schemas.openxmlformats.org/officeDocument/2006/relationships/slide" Target="slides/slide59.xml"/><Relationship Id="rId148" Type="http://schemas.openxmlformats.org/officeDocument/2006/relationships/slide" Target="slides/slide113.xml"/><Relationship Id="rId169" Type="http://schemas.openxmlformats.org/officeDocument/2006/relationships/slide" Target="slides/slide134.xml"/><Relationship Id="rId334" Type="http://schemas.openxmlformats.org/officeDocument/2006/relationships/slide" Target="slides/slide299.xml"/><Relationship Id="rId355" Type="http://schemas.openxmlformats.org/officeDocument/2006/relationships/slide" Target="slides/slide320.xml"/><Relationship Id="rId376" Type="http://schemas.openxmlformats.org/officeDocument/2006/relationships/slide" Target="slides/slide341.xml"/><Relationship Id="rId397" Type="http://schemas.openxmlformats.org/officeDocument/2006/relationships/slide" Target="slides/slide362.xml"/><Relationship Id="rId4" Type="http://schemas.openxmlformats.org/officeDocument/2006/relationships/slideMaster" Target="slideMasters/slideMaster4.xml"/><Relationship Id="rId180" Type="http://schemas.openxmlformats.org/officeDocument/2006/relationships/slide" Target="slides/slide145.xml"/><Relationship Id="rId215" Type="http://schemas.openxmlformats.org/officeDocument/2006/relationships/slide" Target="slides/slide180.xml"/><Relationship Id="rId236" Type="http://schemas.openxmlformats.org/officeDocument/2006/relationships/slide" Target="slides/slide201.xml"/><Relationship Id="rId257" Type="http://schemas.openxmlformats.org/officeDocument/2006/relationships/slide" Target="slides/slide222.xml"/><Relationship Id="rId278" Type="http://schemas.openxmlformats.org/officeDocument/2006/relationships/slide" Target="slides/slide243.xml"/><Relationship Id="rId401" Type="http://schemas.openxmlformats.org/officeDocument/2006/relationships/slide" Target="slides/slide366.xml"/><Relationship Id="rId303" Type="http://schemas.openxmlformats.org/officeDocument/2006/relationships/slide" Target="slides/slide268.xml"/><Relationship Id="rId42" Type="http://schemas.openxmlformats.org/officeDocument/2006/relationships/slide" Target="slides/slide7.xml"/><Relationship Id="rId84" Type="http://schemas.openxmlformats.org/officeDocument/2006/relationships/slide" Target="slides/slide49.xml"/><Relationship Id="rId138" Type="http://schemas.openxmlformats.org/officeDocument/2006/relationships/slide" Target="slides/slide103.xml"/><Relationship Id="rId345" Type="http://schemas.openxmlformats.org/officeDocument/2006/relationships/slide" Target="slides/slide310.xml"/><Relationship Id="rId387" Type="http://schemas.openxmlformats.org/officeDocument/2006/relationships/slide" Target="slides/slide352.xml"/><Relationship Id="rId191" Type="http://schemas.openxmlformats.org/officeDocument/2006/relationships/slide" Target="slides/slide156.xml"/><Relationship Id="rId205" Type="http://schemas.openxmlformats.org/officeDocument/2006/relationships/slide" Target="slides/slide170.xml"/><Relationship Id="rId247" Type="http://schemas.openxmlformats.org/officeDocument/2006/relationships/slide" Target="slides/slide212.xml"/><Relationship Id="rId412" Type="http://schemas.openxmlformats.org/officeDocument/2006/relationships/slide" Target="slides/slide377.xml"/><Relationship Id="rId107" Type="http://schemas.openxmlformats.org/officeDocument/2006/relationships/slide" Target="slides/slide72.xml"/><Relationship Id="rId289" Type="http://schemas.openxmlformats.org/officeDocument/2006/relationships/slide" Target="slides/slide254.xml"/><Relationship Id="rId11" Type="http://schemas.openxmlformats.org/officeDocument/2006/relationships/slideMaster" Target="slideMasters/slideMaster11.xml"/><Relationship Id="rId53" Type="http://schemas.openxmlformats.org/officeDocument/2006/relationships/slide" Target="slides/slide18.xml"/><Relationship Id="rId149" Type="http://schemas.openxmlformats.org/officeDocument/2006/relationships/slide" Target="slides/slide114.xml"/><Relationship Id="rId314" Type="http://schemas.openxmlformats.org/officeDocument/2006/relationships/slide" Target="slides/slide279.xml"/><Relationship Id="rId356" Type="http://schemas.openxmlformats.org/officeDocument/2006/relationships/slide" Target="slides/slide321.xml"/><Relationship Id="rId398" Type="http://schemas.openxmlformats.org/officeDocument/2006/relationships/slide" Target="slides/slide363.xml"/><Relationship Id="rId95" Type="http://schemas.openxmlformats.org/officeDocument/2006/relationships/slide" Target="slides/slide60.xml"/><Relationship Id="rId160" Type="http://schemas.openxmlformats.org/officeDocument/2006/relationships/slide" Target="slides/slide125.xml"/><Relationship Id="rId216" Type="http://schemas.openxmlformats.org/officeDocument/2006/relationships/slide" Target="slides/slide181.xml"/></Relationships>
</file>

<file path=ppt/_rels/viewProps.xml.rels><?xml version="1.0" encoding="UTF-8" standalone="yes"?>
<Relationships xmlns="http://schemas.openxmlformats.org/package/2006/relationships"><Relationship Id="rId3" Type="http://schemas.openxmlformats.org/officeDocument/2006/relationships/slide" Target="slides/slide249.xml"/><Relationship Id="rId2" Type="http://schemas.openxmlformats.org/officeDocument/2006/relationships/slide" Target="slides/slide248.xml"/><Relationship Id="rId1" Type="http://schemas.openxmlformats.org/officeDocument/2006/relationships/slide" Target="slides/slide247.xml"/><Relationship Id="rId4" Type="http://schemas.openxmlformats.org/officeDocument/2006/relationships/slide" Target="slides/slide2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D0C89-060D-44FE-BBF6-D9F74518DD34}" type="datetimeFigureOut">
              <a:rPr lang="en-US" smtClean="0"/>
              <a:t>10/29/2021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9F4E1-7F69-4A1A-8255-1FE9A2D4F575}" type="slidenum">
              <a:rPr lang="en-US" smtClean="0"/>
              <a:t>‹#›</a:t>
            </a:fld>
            <a:endParaRPr lang="en-US"/>
          </a:p>
        </p:txBody>
      </p:sp>
    </p:spTree>
    <p:extLst>
      <p:ext uri="{BB962C8B-B14F-4D97-AF65-F5344CB8AC3E}">
        <p14:creationId xmlns:p14="http://schemas.microsoft.com/office/powerpoint/2010/main" val="1662977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09F4E1-7F69-4A1A-8255-1FE9A2D4F575}" type="slidenum">
              <a:rPr lang="en-US" smtClean="0"/>
              <a:t>3</a:t>
            </a:fld>
            <a:endParaRPr lang="en-US"/>
          </a:p>
        </p:txBody>
      </p:sp>
    </p:spTree>
    <p:extLst>
      <p:ext uri="{BB962C8B-B14F-4D97-AF65-F5344CB8AC3E}">
        <p14:creationId xmlns:p14="http://schemas.microsoft.com/office/powerpoint/2010/main" val="3385455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DF1C3C5-ABD2-4FE6-9E85-BA71E2D8D8F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Braggs church of Christ</a:t>
            </a:r>
          </a:p>
        </p:txBody>
      </p:sp>
      <p:sp>
        <p:nvSpPr>
          <p:cNvPr id="5" name="Rectangle 3">
            <a:extLst>
              <a:ext uri="{FF2B5EF4-FFF2-40B4-BE49-F238E27FC236}">
                <a16:creationId xmlns:a16="http://schemas.microsoft.com/office/drawing/2014/main" id="{B29A05E7-AFED-4447-9812-D38CD67D519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Satan - His Nature</a:t>
            </a:r>
          </a:p>
        </p:txBody>
      </p:sp>
      <p:sp>
        <p:nvSpPr>
          <p:cNvPr id="6" name="Rectangle 6">
            <a:extLst>
              <a:ext uri="{FF2B5EF4-FFF2-40B4-BE49-F238E27FC236}">
                <a16:creationId xmlns:a16="http://schemas.microsoft.com/office/drawing/2014/main" id="{315D4D9E-698F-44F1-9BAA-6F224A6B973C}"/>
              </a:ext>
            </a:extLst>
          </p:cNvPr>
          <p:cNvSpPr>
            <a:spLocks noGrp="1" noChangeArrowheads="1"/>
          </p:cNvSpPr>
          <p:nvPr>
            <p:ph type="ftr" sz="quarter" idx="4"/>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Satan and Demons</a:t>
            </a:r>
          </a:p>
        </p:txBody>
      </p:sp>
      <p:sp>
        <p:nvSpPr>
          <p:cNvPr id="7" name="Rectangle 7">
            <a:extLst>
              <a:ext uri="{FF2B5EF4-FFF2-40B4-BE49-F238E27FC236}">
                <a16:creationId xmlns:a16="http://schemas.microsoft.com/office/drawing/2014/main" id="{4246C97F-064A-4601-8DFD-08056DB054B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C0E48-8118-4E1F-A8CC-52AD5394288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06" name="Rectangle 2">
            <a:extLst>
              <a:ext uri="{FF2B5EF4-FFF2-40B4-BE49-F238E27FC236}">
                <a16:creationId xmlns:a16="http://schemas.microsoft.com/office/drawing/2014/main" id="{7841094A-A867-4671-870B-602AB4C4E2DD}"/>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0384547C-BB5D-492B-A548-36FEA52D16B7}"/>
              </a:ext>
            </a:extLst>
          </p:cNvPr>
          <p:cNvSpPr>
            <a:spLocks noGrp="1" noChangeArrowheads="1"/>
          </p:cNvSpPr>
          <p:nvPr>
            <p:ph type="body" idx="1"/>
          </p:nvPr>
        </p:nvSpPr>
        <p:spPr/>
        <p:txBody>
          <a:bodyPr/>
          <a:lstStyle/>
          <a:p>
            <a:endParaRPr lang="en-US" altLang="en-US" b="1"/>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EB91350-CF7E-426C-90B7-5D70F65EF61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Braggs church of Christ</a:t>
            </a:r>
          </a:p>
        </p:txBody>
      </p:sp>
      <p:sp>
        <p:nvSpPr>
          <p:cNvPr id="5" name="Rectangle 3">
            <a:extLst>
              <a:ext uri="{FF2B5EF4-FFF2-40B4-BE49-F238E27FC236}">
                <a16:creationId xmlns:a16="http://schemas.microsoft.com/office/drawing/2014/main" id="{EA0969AF-37E9-4C50-B7EB-474683D4FFE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Satan - his works</a:t>
            </a:r>
          </a:p>
        </p:txBody>
      </p:sp>
      <p:sp>
        <p:nvSpPr>
          <p:cNvPr id="6" name="Rectangle 6">
            <a:extLst>
              <a:ext uri="{FF2B5EF4-FFF2-40B4-BE49-F238E27FC236}">
                <a16:creationId xmlns:a16="http://schemas.microsoft.com/office/drawing/2014/main" id="{FB0F4AF3-D647-44F2-96F6-214A822F1991}"/>
              </a:ext>
            </a:extLst>
          </p:cNvPr>
          <p:cNvSpPr>
            <a:spLocks noGrp="1" noChangeArrowheads="1"/>
          </p:cNvSpPr>
          <p:nvPr>
            <p:ph type="ftr" sz="quarter" idx="4"/>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Satan</a:t>
            </a:r>
          </a:p>
        </p:txBody>
      </p:sp>
      <p:sp>
        <p:nvSpPr>
          <p:cNvPr id="7" name="Rectangle 7">
            <a:extLst>
              <a:ext uri="{FF2B5EF4-FFF2-40B4-BE49-F238E27FC236}">
                <a16:creationId xmlns:a16="http://schemas.microsoft.com/office/drawing/2014/main" id="{3CDD072D-895B-4FE0-950E-5342646AAFC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FE5A7C-44A1-47AE-BB89-F5454A69DC5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106" name="Rectangle 2">
            <a:extLst>
              <a:ext uri="{FF2B5EF4-FFF2-40B4-BE49-F238E27FC236}">
                <a16:creationId xmlns:a16="http://schemas.microsoft.com/office/drawing/2014/main" id="{0A41929A-54CC-40CE-8159-A96E6B97F60C}"/>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D71F04FB-0DF6-4FF9-BF90-2E107213F7B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2" name="Rectangle 7">
            <a:extLst>
              <a:ext uri="{FF2B5EF4-FFF2-40B4-BE49-F238E27FC236}">
                <a16:creationId xmlns:a16="http://schemas.microsoft.com/office/drawing/2014/main" id="{58714481-F763-4889-A4B1-1C798D408E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6F7F06-F5C5-45C2-88FE-EFC37773257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85443" name="Rectangle 2">
            <a:extLst>
              <a:ext uri="{FF2B5EF4-FFF2-40B4-BE49-F238E27FC236}">
                <a16:creationId xmlns:a16="http://schemas.microsoft.com/office/drawing/2014/main" id="{99B96088-AAD3-4C90-A754-2FC9794E814C}"/>
              </a:ext>
            </a:extLst>
          </p:cNvPr>
          <p:cNvSpPr>
            <a:spLocks noGrp="1" noRot="1" noChangeAspect="1" noChangeArrowheads="1" noTextEdit="1"/>
          </p:cNvSpPr>
          <p:nvPr>
            <p:ph type="sldImg"/>
          </p:nvPr>
        </p:nvSpPr>
        <p:spPr>
          <a:ln/>
        </p:spPr>
      </p:sp>
      <p:sp>
        <p:nvSpPr>
          <p:cNvPr id="1085444" name="Rectangle 3">
            <a:extLst>
              <a:ext uri="{FF2B5EF4-FFF2-40B4-BE49-F238E27FC236}">
                <a16:creationId xmlns:a16="http://schemas.microsoft.com/office/drawing/2014/main" id="{A2D04471-BCAC-42E2-A344-54E6A50D70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706" name="Rectangle 7">
            <a:extLst>
              <a:ext uri="{FF2B5EF4-FFF2-40B4-BE49-F238E27FC236}">
                <a16:creationId xmlns:a16="http://schemas.microsoft.com/office/drawing/2014/main" id="{419B31D9-7BE3-43FC-A9A1-4335A10660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0C915B-44DC-4AE0-A5ED-FF23DB94D38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8707" name="Rectangle 2">
            <a:extLst>
              <a:ext uri="{FF2B5EF4-FFF2-40B4-BE49-F238E27FC236}">
                <a16:creationId xmlns:a16="http://schemas.microsoft.com/office/drawing/2014/main" id="{F2012143-02ED-424E-9A2C-9611436B10DE}"/>
              </a:ext>
            </a:extLst>
          </p:cNvPr>
          <p:cNvSpPr>
            <a:spLocks noGrp="1" noRot="1" noChangeAspect="1" noChangeArrowheads="1" noTextEdit="1"/>
          </p:cNvSpPr>
          <p:nvPr>
            <p:ph type="sldImg"/>
          </p:nvPr>
        </p:nvSpPr>
        <p:spPr>
          <a:ln/>
        </p:spPr>
      </p:sp>
      <p:sp>
        <p:nvSpPr>
          <p:cNvPr id="1608708" name="Rectangle 3">
            <a:extLst>
              <a:ext uri="{FF2B5EF4-FFF2-40B4-BE49-F238E27FC236}">
                <a16:creationId xmlns:a16="http://schemas.microsoft.com/office/drawing/2014/main" id="{B5FFB437-8977-42C7-BE28-93A9E30A9F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490" name="Rectangle 7">
            <a:extLst>
              <a:ext uri="{FF2B5EF4-FFF2-40B4-BE49-F238E27FC236}">
                <a16:creationId xmlns:a16="http://schemas.microsoft.com/office/drawing/2014/main" id="{183A3A1D-BD05-4BA9-B4A2-A31FBF92F8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D00710-4E6E-4AF7-875C-E5C92D077C2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87491" name="Rectangle 2">
            <a:extLst>
              <a:ext uri="{FF2B5EF4-FFF2-40B4-BE49-F238E27FC236}">
                <a16:creationId xmlns:a16="http://schemas.microsoft.com/office/drawing/2014/main" id="{F444C2CB-7243-4174-B02C-8A5F6E3659BC}"/>
              </a:ext>
            </a:extLst>
          </p:cNvPr>
          <p:cNvSpPr>
            <a:spLocks noGrp="1" noRot="1" noChangeAspect="1" noChangeArrowheads="1" noTextEdit="1"/>
          </p:cNvSpPr>
          <p:nvPr>
            <p:ph type="sldImg"/>
          </p:nvPr>
        </p:nvSpPr>
        <p:spPr>
          <a:ln/>
        </p:spPr>
      </p:sp>
      <p:sp>
        <p:nvSpPr>
          <p:cNvPr id="1087492" name="Rectangle 3">
            <a:extLst>
              <a:ext uri="{FF2B5EF4-FFF2-40B4-BE49-F238E27FC236}">
                <a16:creationId xmlns:a16="http://schemas.microsoft.com/office/drawing/2014/main" id="{DF191E34-C1B5-4EF9-825A-CA9DDDE204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6076270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3D4EEF2-1016-45B6-A405-8AE72ADC0E91}"/>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949480-E3B2-4789-BD13-341EFC855383}" type="slidenum">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22530" name="Rectangle 2">
            <a:extLst>
              <a:ext uri="{FF2B5EF4-FFF2-40B4-BE49-F238E27FC236}">
                <a16:creationId xmlns:a16="http://schemas.microsoft.com/office/drawing/2014/main" id="{C9E88082-0488-4922-A244-B3F756555CAF}"/>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1FE9D4A4-29B3-4335-9135-845F1B324694}"/>
              </a:ext>
            </a:extLst>
          </p:cNvPr>
          <p:cNvSpPr>
            <a:spLocks noGrp="1" noChangeArrowheads="1"/>
          </p:cNvSpPr>
          <p:nvPr>
            <p:ph type="body" idx="1"/>
          </p:nvPr>
        </p:nvSpPr>
        <p:spPr/>
        <p:txBody>
          <a:bodyPr/>
          <a:lstStyle/>
          <a:p>
            <a:pPr>
              <a:lnSpc>
                <a:spcPct val="90000"/>
              </a:lnSpc>
            </a:pPr>
            <a:r>
              <a:rPr lang="en-US" altLang="en-US" b="1"/>
              <a:t>A Man who carries gunpower about with him, may well ask and pray that he may not be led where sparks are flying.  If I have a heart like a bomb shell, ready to explode at every moment, I may well pray that God will keep me away from the fire that might destroy me.  </a:t>
            </a:r>
          </a:p>
          <a:p>
            <a:pPr>
              <a:lnSpc>
                <a:spcPct val="90000"/>
              </a:lnSpc>
            </a:pPr>
            <a:r>
              <a:rPr lang="en-US" altLang="en-US" b="1"/>
              <a:t>Some are hot and quick tempered, which sets them off at a drop of a hat.  Should they pray that no one will set them off or do they work on the problem of being quick tempered.  Learn to be patient, kind and temperate in all things.  Have a long fuse or no fuse at all.  We all have some temper in us but Christians find a way to use self control to keep it in check.</a:t>
            </a:r>
          </a:p>
          <a:p>
            <a:pPr>
              <a:lnSpc>
                <a:spcPct val="90000"/>
              </a:lnSpc>
            </a:pPr>
            <a:r>
              <a:rPr lang="en-US" altLang="en-US" b="1"/>
              <a:t>A rope or chain is only as strong as it’s weakest point or weakest link.  If we break down due to a weakness, it brings us down altogether.  Everyone of us has weaknesses, where trials and temptations hit us the hardest.  Because of these every Christian should pray not to be lead into temptation but deliver us from evil.  How many fall that are tempted,  way too many.  Take warning, many a Christian has fallen and from time to time continues to fall.   When discipline has to come before the Church we are reminded how gently we ought to deal with this because we know that it could be us next to fall.  Maybe under the same circumstances, we would have fallen too.  But to say that we all sin does not help to keep us from being lost in the end.   When I see another man shipwrecked,  I should be even more careful to navigate my own ship more purposefully.</a:t>
            </a:r>
          </a:p>
          <a:p>
            <a:pPr>
              <a:lnSpc>
                <a:spcPct val="90000"/>
              </a:lnSpc>
            </a:pPr>
            <a:r>
              <a:rPr lang="en-US" altLang="en-US" b="1"/>
              <a:t>David’s life after sinning with Bathsheba – Sin affects your life for ever more – Here is a Christian – Pray that you enter not into temptation but if you do – don’t let it beat you</a:t>
            </a:r>
          </a:p>
          <a:p>
            <a:pPr>
              <a:lnSpc>
                <a:spcPct val="90000"/>
              </a:lnSpc>
            </a:pPr>
            <a:endParaRPr lang="en-US" altLang="en-US" b="1"/>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8460762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9442" name="Rectangle 7">
            <a:extLst>
              <a:ext uri="{FF2B5EF4-FFF2-40B4-BE49-F238E27FC236}">
                <a16:creationId xmlns:a16="http://schemas.microsoft.com/office/drawing/2014/main" id="{1AA796A7-2CAE-4A02-9C22-911CD70B02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850C34-1044-4E6D-8E69-4F683FDF50B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9443" name="Rectangle 2">
            <a:extLst>
              <a:ext uri="{FF2B5EF4-FFF2-40B4-BE49-F238E27FC236}">
                <a16:creationId xmlns:a16="http://schemas.microsoft.com/office/drawing/2014/main" id="{2CBCD026-8A1F-48D5-BEF7-EFF5C64CCC39}"/>
              </a:ext>
            </a:extLst>
          </p:cNvPr>
          <p:cNvSpPr>
            <a:spLocks noGrp="1" noRot="1" noChangeAspect="1" noChangeArrowheads="1" noTextEdit="1"/>
          </p:cNvSpPr>
          <p:nvPr>
            <p:ph type="sldImg"/>
          </p:nvPr>
        </p:nvSpPr>
        <p:spPr>
          <a:ln/>
        </p:spPr>
      </p:sp>
      <p:sp>
        <p:nvSpPr>
          <p:cNvPr id="1469444" name="Rectangle 3">
            <a:extLst>
              <a:ext uri="{FF2B5EF4-FFF2-40B4-BE49-F238E27FC236}">
                <a16:creationId xmlns:a16="http://schemas.microsoft.com/office/drawing/2014/main" id="{B022F5B8-4E4F-4CD6-BF05-5EF8609426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730" name="Rectangle 7">
            <a:extLst>
              <a:ext uri="{FF2B5EF4-FFF2-40B4-BE49-F238E27FC236}">
                <a16:creationId xmlns:a16="http://schemas.microsoft.com/office/drawing/2014/main" id="{E4C6903E-1939-4813-85A6-F62AB4ACE3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C3B5F8-3CCD-4843-A0C0-BE3B79FB568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9731" name="Rectangle 2">
            <a:extLst>
              <a:ext uri="{FF2B5EF4-FFF2-40B4-BE49-F238E27FC236}">
                <a16:creationId xmlns:a16="http://schemas.microsoft.com/office/drawing/2014/main" id="{405648E5-7BC7-4AC9-8C98-027BE4C3142D}"/>
              </a:ext>
            </a:extLst>
          </p:cNvPr>
          <p:cNvSpPr>
            <a:spLocks noGrp="1" noRot="1" noChangeAspect="1" noChangeArrowheads="1" noTextEdit="1"/>
          </p:cNvSpPr>
          <p:nvPr>
            <p:ph type="sldImg"/>
          </p:nvPr>
        </p:nvSpPr>
        <p:spPr>
          <a:ln/>
        </p:spPr>
      </p:sp>
      <p:sp>
        <p:nvSpPr>
          <p:cNvPr id="1609732" name="Rectangle 3">
            <a:extLst>
              <a:ext uri="{FF2B5EF4-FFF2-40B4-BE49-F238E27FC236}">
                <a16:creationId xmlns:a16="http://schemas.microsoft.com/office/drawing/2014/main" id="{E8913D8F-1D48-4C0B-9AAD-4AE0E133B4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7">
            <a:extLst>
              <a:ext uri="{FF2B5EF4-FFF2-40B4-BE49-F238E27FC236}">
                <a16:creationId xmlns:a16="http://schemas.microsoft.com/office/drawing/2014/main" id="{FC4DC266-1C22-485B-93C8-2FD6E4ABF8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5B18A-D94D-4E4A-8D6C-F5DF74C1907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10755" name="Rectangle 2">
            <a:extLst>
              <a:ext uri="{FF2B5EF4-FFF2-40B4-BE49-F238E27FC236}">
                <a16:creationId xmlns:a16="http://schemas.microsoft.com/office/drawing/2014/main" id="{1A058D0E-69BF-4B49-B31A-3C4F49F774B5}"/>
              </a:ext>
            </a:extLst>
          </p:cNvPr>
          <p:cNvSpPr>
            <a:spLocks noGrp="1" noRot="1" noChangeAspect="1" noChangeArrowheads="1" noTextEdit="1"/>
          </p:cNvSpPr>
          <p:nvPr>
            <p:ph type="sldImg"/>
          </p:nvPr>
        </p:nvSpPr>
        <p:spPr>
          <a:ln/>
        </p:spPr>
      </p:sp>
      <p:sp>
        <p:nvSpPr>
          <p:cNvPr id="1610756" name="Rectangle 3">
            <a:extLst>
              <a:ext uri="{FF2B5EF4-FFF2-40B4-BE49-F238E27FC236}">
                <a16:creationId xmlns:a16="http://schemas.microsoft.com/office/drawing/2014/main" id="{B568E707-027C-40B1-B78E-F1170E8CBE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3EAE646-9F23-44D8-86A8-D71AF73296B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Braggs church of Christ</a:t>
            </a:r>
          </a:p>
        </p:txBody>
      </p:sp>
      <p:sp>
        <p:nvSpPr>
          <p:cNvPr id="5" name="Rectangle 3">
            <a:extLst>
              <a:ext uri="{FF2B5EF4-FFF2-40B4-BE49-F238E27FC236}">
                <a16:creationId xmlns:a16="http://schemas.microsoft.com/office/drawing/2014/main" id="{7AC15F92-A0A4-4470-A19C-DF1507F8038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Satan - His Nature</a:t>
            </a:r>
          </a:p>
        </p:txBody>
      </p:sp>
      <p:sp>
        <p:nvSpPr>
          <p:cNvPr id="6" name="Rectangle 6">
            <a:extLst>
              <a:ext uri="{FF2B5EF4-FFF2-40B4-BE49-F238E27FC236}">
                <a16:creationId xmlns:a16="http://schemas.microsoft.com/office/drawing/2014/main" id="{FDC0D906-63AD-4F1E-9AFB-AF066F670E7D}"/>
              </a:ext>
            </a:extLst>
          </p:cNvPr>
          <p:cNvSpPr>
            <a:spLocks noGrp="1" noChangeArrowheads="1"/>
          </p:cNvSpPr>
          <p:nvPr>
            <p:ph type="ftr" sz="quarter" idx="4"/>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Satan and Demons</a:t>
            </a:r>
          </a:p>
        </p:txBody>
      </p:sp>
      <p:sp>
        <p:nvSpPr>
          <p:cNvPr id="7" name="Rectangle 7">
            <a:extLst>
              <a:ext uri="{FF2B5EF4-FFF2-40B4-BE49-F238E27FC236}">
                <a16:creationId xmlns:a16="http://schemas.microsoft.com/office/drawing/2014/main" id="{6E433572-0E40-4D2D-86D7-7EC981F6466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4DD6E2-7084-41FE-BA8B-52A51A29150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938" name="Rectangle 2">
            <a:extLst>
              <a:ext uri="{FF2B5EF4-FFF2-40B4-BE49-F238E27FC236}">
                <a16:creationId xmlns:a16="http://schemas.microsoft.com/office/drawing/2014/main" id="{A76D7E29-B872-4586-8F2B-EEF45241ABC9}"/>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B136DC70-DC18-449E-BF56-433C2F662F8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2987376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47034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4859601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2269449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2C08D-4DAA-4400-ADDF-B7E42D1CB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87375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4611955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078497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317043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179862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7234" name="Rectangle 7">
            <a:extLst>
              <a:ext uri="{FF2B5EF4-FFF2-40B4-BE49-F238E27FC236}">
                <a16:creationId xmlns:a16="http://schemas.microsoft.com/office/drawing/2014/main" id="{8A16937D-4E5B-4B52-933E-14C6C328A2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CDCF74-6955-42F1-93B1-BA424CB2944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87235" name="Rectangle 2">
            <a:extLst>
              <a:ext uri="{FF2B5EF4-FFF2-40B4-BE49-F238E27FC236}">
                <a16:creationId xmlns:a16="http://schemas.microsoft.com/office/drawing/2014/main" id="{EB2CB8DB-E76F-49C3-A82D-F9159B1AED60}"/>
              </a:ext>
            </a:extLst>
          </p:cNvPr>
          <p:cNvSpPr>
            <a:spLocks noGrp="1" noRot="1" noChangeAspect="1" noChangeArrowheads="1" noTextEdit="1"/>
          </p:cNvSpPr>
          <p:nvPr>
            <p:ph type="sldImg"/>
          </p:nvPr>
        </p:nvSpPr>
        <p:spPr>
          <a:ln/>
        </p:spPr>
      </p:sp>
      <p:sp>
        <p:nvSpPr>
          <p:cNvPr id="1887236" name="Rectangle 3">
            <a:extLst>
              <a:ext uri="{FF2B5EF4-FFF2-40B4-BE49-F238E27FC236}">
                <a16:creationId xmlns:a16="http://schemas.microsoft.com/office/drawing/2014/main" id="{F16B0F3A-C7C6-4C49-9521-FC252B7926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09F4E1-7F69-4A1A-8255-1FE9A2D4F575}" type="slidenum">
              <a:rPr lang="en-US" smtClean="0"/>
              <a:t>68</a:t>
            </a:fld>
            <a:endParaRPr lang="en-US"/>
          </a:p>
        </p:txBody>
      </p:sp>
    </p:spTree>
    <p:extLst>
      <p:ext uri="{BB962C8B-B14F-4D97-AF65-F5344CB8AC3E}">
        <p14:creationId xmlns:p14="http://schemas.microsoft.com/office/powerpoint/2010/main" val="2734662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4279649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2983226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76420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20745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010" name="Rectangle 7">
            <a:extLst>
              <a:ext uri="{FF2B5EF4-FFF2-40B4-BE49-F238E27FC236}">
                <a16:creationId xmlns:a16="http://schemas.microsoft.com/office/drawing/2014/main" id="{91D8664D-4D2C-4FE7-B560-4B224F08E4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60AF6A-34B5-4F34-95C3-E6F993AE6F5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67011" name="Rectangle 2">
            <a:extLst>
              <a:ext uri="{FF2B5EF4-FFF2-40B4-BE49-F238E27FC236}">
                <a16:creationId xmlns:a16="http://schemas.microsoft.com/office/drawing/2014/main" id="{343A7034-13F0-4FAE-9FCC-A0F8CD7EF1AD}"/>
              </a:ext>
            </a:extLst>
          </p:cNvPr>
          <p:cNvSpPr>
            <a:spLocks noGrp="1" noRot="1" noChangeAspect="1" noChangeArrowheads="1" noTextEdit="1"/>
          </p:cNvSpPr>
          <p:nvPr>
            <p:ph type="sldImg"/>
          </p:nvPr>
        </p:nvSpPr>
        <p:spPr>
          <a:ln/>
        </p:spPr>
      </p:sp>
      <p:sp>
        <p:nvSpPr>
          <p:cNvPr id="1067012" name="Rectangle 3">
            <a:extLst>
              <a:ext uri="{FF2B5EF4-FFF2-40B4-BE49-F238E27FC236}">
                <a16:creationId xmlns:a16="http://schemas.microsoft.com/office/drawing/2014/main" id="{8BE16A2F-5BE1-4E77-BB2D-F4D48C1DE8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85203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794" name="Rectangle 7">
            <a:extLst>
              <a:ext uri="{FF2B5EF4-FFF2-40B4-BE49-F238E27FC236}">
                <a16:creationId xmlns:a16="http://schemas.microsoft.com/office/drawing/2014/main" id="{C50CA730-510D-41A5-840A-E594352C4D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AE1115-17B0-4909-8D15-8B799A1F0F8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5795" name="Rectangle 2">
            <a:extLst>
              <a:ext uri="{FF2B5EF4-FFF2-40B4-BE49-F238E27FC236}">
                <a16:creationId xmlns:a16="http://schemas.microsoft.com/office/drawing/2014/main" id="{CCE20098-09E1-47EB-8A6B-614EDCF5B6A2}"/>
              </a:ext>
            </a:extLst>
          </p:cNvPr>
          <p:cNvSpPr>
            <a:spLocks noGrp="1" noRot="1" noChangeAspect="1" noChangeArrowheads="1" noTextEdit="1"/>
          </p:cNvSpPr>
          <p:nvPr>
            <p:ph type="sldImg"/>
          </p:nvPr>
        </p:nvSpPr>
        <p:spPr>
          <a:ln/>
        </p:spPr>
      </p:sp>
      <p:sp>
        <p:nvSpPr>
          <p:cNvPr id="1185796" name="Rectangle 3">
            <a:extLst>
              <a:ext uri="{FF2B5EF4-FFF2-40B4-BE49-F238E27FC236}">
                <a16:creationId xmlns:a16="http://schemas.microsoft.com/office/drawing/2014/main" id="{9EE1EF92-E4C2-4409-9E6B-26D2F83BE9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42" name="Rectangle 7">
            <a:extLst>
              <a:ext uri="{FF2B5EF4-FFF2-40B4-BE49-F238E27FC236}">
                <a16:creationId xmlns:a16="http://schemas.microsoft.com/office/drawing/2014/main" id="{95F584AF-6A1D-4CE5-9183-FAA4C95D55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910A59-C50C-4925-A211-69853C3AF01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43" name="Rectangle 2">
            <a:extLst>
              <a:ext uri="{FF2B5EF4-FFF2-40B4-BE49-F238E27FC236}">
                <a16:creationId xmlns:a16="http://schemas.microsoft.com/office/drawing/2014/main" id="{6AE436BC-71C3-4044-AA80-3D831C3B827B}"/>
              </a:ext>
            </a:extLst>
          </p:cNvPr>
          <p:cNvSpPr>
            <a:spLocks noGrp="1" noRot="1" noChangeAspect="1" noChangeArrowheads="1" noTextEdit="1"/>
          </p:cNvSpPr>
          <p:nvPr>
            <p:ph type="sldImg"/>
          </p:nvPr>
        </p:nvSpPr>
        <p:spPr>
          <a:ln/>
        </p:spPr>
      </p:sp>
      <p:sp>
        <p:nvSpPr>
          <p:cNvPr id="1187844" name="Rectangle 3">
            <a:extLst>
              <a:ext uri="{FF2B5EF4-FFF2-40B4-BE49-F238E27FC236}">
                <a16:creationId xmlns:a16="http://schemas.microsoft.com/office/drawing/2014/main" id="{32F2E4CE-475B-4ED4-9C98-03F2FB0FDF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9890" name="Rectangle 7">
            <a:extLst>
              <a:ext uri="{FF2B5EF4-FFF2-40B4-BE49-F238E27FC236}">
                <a16:creationId xmlns:a16="http://schemas.microsoft.com/office/drawing/2014/main" id="{EA54594B-0122-4B24-8FC3-DB0A50939E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FDA98F-DC18-434C-AB79-0B9F3B0C2BC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9891" name="Rectangle 2">
            <a:extLst>
              <a:ext uri="{FF2B5EF4-FFF2-40B4-BE49-F238E27FC236}">
                <a16:creationId xmlns:a16="http://schemas.microsoft.com/office/drawing/2014/main" id="{2C4DD0FC-D2DF-4245-9426-499E5C012F4B}"/>
              </a:ext>
            </a:extLst>
          </p:cNvPr>
          <p:cNvSpPr>
            <a:spLocks noGrp="1" noRot="1" noChangeAspect="1" noChangeArrowheads="1" noTextEdit="1"/>
          </p:cNvSpPr>
          <p:nvPr>
            <p:ph type="sldImg"/>
          </p:nvPr>
        </p:nvSpPr>
        <p:spPr>
          <a:ln/>
        </p:spPr>
      </p:sp>
      <p:sp>
        <p:nvSpPr>
          <p:cNvPr id="1189892" name="Rectangle 3">
            <a:extLst>
              <a:ext uri="{FF2B5EF4-FFF2-40B4-BE49-F238E27FC236}">
                <a16:creationId xmlns:a16="http://schemas.microsoft.com/office/drawing/2014/main" id="{D4FEF7B6-FB82-4334-B925-82FB0850B5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05549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09F4E1-7F69-4A1A-8255-1FE9A2D4F575}" type="slidenum">
              <a:rPr lang="en-US" smtClean="0"/>
              <a:t>4</a:t>
            </a:fld>
            <a:endParaRPr lang="en-US"/>
          </a:p>
        </p:txBody>
      </p:sp>
    </p:spTree>
    <p:extLst>
      <p:ext uri="{BB962C8B-B14F-4D97-AF65-F5344CB8AC3E}">
        <p14:creationId xmlns:p14="http://schemas.microsoft.com/office/powerpoint/2010/main" val="1801281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794" name="Rectangle 7">
            <a:extLst>
              <a:ext uri="{FF2B5EF4-FFF2-40B4-BE49-F238E27FC236}">
                <a16:creationId xmlns:a16="http://schemas.microsoft.com/office/drawing/2014/main" id="{C50CA730-510D-41A5-840A-E594352C4D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AE1115-17B0-4909-8D15-8B799A1F0F8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5795" name="Rectangle 2">
            <a:extLst>
              <a:ext uri="{FF2B5EF4-FFF2-40B4-BE49-F238E27FC236}">
                <a16:creationId xmlns:a16="http://schemas.microsoft.com/office/drawing/2014/main" id="{CCE20098-09E1-47EB-8A6B-614EDCF5B6A2}"/>
              </a:ext>
            </a:extLst>
          </p:cNvPr>
          <p:cNvSpPr>
            <a:spLocks noGrp="1" noRot="1" noChangeAspect="1" noChangeArrowheads="1" noTextEdit="1"/>
          </p:cNvSpPr>
          <p:nvPr>
            <p:ph type="sldImg"/>
          </p:nvPr>
        </p:nvSpPr>
        <p:spPr>
          <a:ln/>
        </p:spPr>
      </p:sp>
      <p:sp>
        <p:nvSpPr>
          <p:cNvPr id="1185796" name="Rectangle 3">
            <a:extLst>
              <a:ext uri="{FF2B5EF4-FFF2-40B4-BE49-F238E27FC236}">
                <a16:creationId xmlns:a16="http://schemas.microsoft.com/office/drawing/2014/main" id="{9EE1EF92-E4C2-4409-9E6B-26D2F83BE9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78432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7">
            <a:extLst>
              <a:ext uri="{FF2B5EF4-FFF2-40B4-BE49-F238E27FC236}">
                <a16:creationId xmlns:a16="http://schemas.microsoft.com/office/drawing/2014/main" id="{C8D8E69C-23B1-4B11-8B5D-C2D287DA0E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06DB94-8632-42DB-AF60-E904A6C6E25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59171" name="Rectangle 2">
            <a:extLst>
              <a:ext uri="{FF2B5EF4-FFF2-40B4-BE49-F238E27FC236}">
                <a16:creationId xmlns:a16="http://schemas.microsoft.com/office/drawing/2014/main" id="{D89B8E55-F943-444A-A775-A1F4789D102F}"/>
              </a:ext>
            </a:extLst>
          </p:cNvPr>
          <p:cNvSpPr>
            <a:spLocks noGrp="1" noRot="1" noChangeAspect="1" noChangeArrowheads="1" noTextEdit="1"/>
          </p:cNvSpPr>
          <p:nvPr>
            <p:ph type="sldImg"/>
          </p:nvPr>
        </p:nvSpPr>
        <p:spPr>
          <a:ln/>
        </p:spPr>
      </p:sp>
      <p:sp>
        <p:nvSpPr>
          <p:cNvPr id="1159172" name="Rectangle 3">
            <a:extLst>
              <a:ext uri="{FF2B5EF4-FFF2-40B4-BE49-F238E27FC236}">
                <a16:creationId xmlns:a16="http://schemas.microsoft.com/office/drawing/2014/main" id="{2D5D68B1-CDA5-4523-9BA0-2788930254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4" name="Rectangle 7">
            <a:extLst>
              <a:ext uri="{FF2B5EF4-FFF2-40B4-BE49-F238E27FC236}">
                <a16:creationId xmlns:a16="http://schemas.microsoft.com/office/drawing/2014/main" id="{3E4F57B4-8AE3-43D1-AAF6-CBE211C9F7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1910B9-9C3A-4E8F-AFE8-5BB25B24DBA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60195" name="Rectangle 2">
            <a:extLst>
              <a:ext uri="{FF2B5EF4-FFF2-40B4-BE49-F238E27FC236}">
                <a16:creationId xmlns:a16="http://schemas.microsoft.com/office/drawing/2014/main" id="{30F0054E-7CFD-47AB-9AE6-FF82B8575707}"/>
              </a:ext>
            </a:extLst>
          </p:cNvPr>
          <p:cNvSpPr>
            <a:spLocks noGrp="1" noRot="1" noChangeAspect="1" noChangeArrowheads="1" noTextEdit="1"/>
          </p:cNvSpPr>
          <p:nvPr>
            <p:ph type="sldImg"/>
          </p:nvPr>
        </p:nvSpPr>
        <p:spPr>
          <a:ln/>
        </p:spPr>
      </p:sp>
      <p:sp>
        <p:nvSpPr>
          <p:cNvPr id="1160196" name="Rectangle 3">
            <a:extLst>
              <a:ext uri="{FF2B5EF4-FFF2-40B4-BE49-F238E27FC236}">
                <a16:creationId xmlns:a16="http://schemas.microsoft.com/office/drawing/2014/main" id="{EB724D5A-88E3-4BFD-90CA-8498ACC216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83425C-6C0D-45FB-A993-1DB63C451B4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140162" name="Rectangle 2"/>
          <p:cNvSpPr>
            <a:spLocks noGrp="1" noRot="1" noChangeAspect="1" noChangeArrowheads="1" noTextEdit="1"/>
          </p:cNvSpPr>
          <p:nvPr>
            <p:ph type="sldImg"/>
          </p:nvPr>
        </p:nvSpPr>
        <p:spPr>
          <a:ln/>
        </p:spPr>
      </p:sp>
      <p:sp>
        <p:nvSpPr>
          <p:cNvPr id="214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8" name="Rectangle 7">
            <a:extLst>
              <a:ext uri="{FF2B5EF4-FFF2-40B4-BE49-F238E27FC236}">
                <a16:creationId xmlns:a16="http://schemas.microsoft.com/office/drawing/2014/main" id="{4ECC8144-A5A4-4478-BC2F-7EBF0B7AC9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DF56F4-53E5-4799-9D56-F6DF4D380A9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61219" name="Rectangle 2">
            <a:extLst>
              <a:ext uri="{FF2B5EF4-FFF2-40B4-BE49-F238E27FC236}">
                <a16:creationId xmlns:a16="http://schemas.microsoft.com/office/drawing/2014/main" id="{2283DC04-6D44-46AC-82C2-0BAE988C863C}"/>
              </a:ext>
            </a:extLst>
          </p:cNvPr>
          <p:cNvSpPr>
            <a:spLocks noGrp="1" noRot="1" noChangeAspect="1" noChangeArrowheads="1" noTextEdit="1"/>
          </p:cNvSpPr>
          <p:nvPr>
            <p:ph type="sldImg"/>
          </p:nvPr>
        </p:nvSpPr>
        <p:spPr>
          <a:ln/>
        </p:spPr>
      </p:sp>
      <p:sp>
        <p:nvSpPr>
          <p:cNvPr id="1161220" name="Rectangle 3">
            <a:extLst>
              <a:ext uri="{FF2B5EF4-FFF2-40B4-BE49-F238E27FC236}">
                <a16:creationId xmlns:a16="http://schemas.microsoft.com/office/drawing/2014/main" id="{B2230F63-8389-42E7-B01E-781E2745BB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67693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68227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794" name="Rectangle 7">
            <a:extLst>
              <a:ext uri="{FF2B5EF4-FFF2-40B4-BE49-F238E27FC236}">
                <a16:creationId xmlns:a16="http://schemas.microsoft.com/office/drawing/2014/main" id="{C50CA730-510D-41A5-840A-E594352C4D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AE1115-17B0-4909-8D15-8B799A1F0F8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5795" name="Rectangle 2">
            <a:extLst>
              <a:ext uri="{FF2B5EF4-FFF2-40B4-BE49-F238E27FC236}">
                <a16:creationId xmlns:a16="http://schemas.microsoft.com/office/drawing/2014/main" id="{CCE20098-09E1-47EB-8A6B-614EDCF5B6A2}"/>
              </a:ext>
            </a:extLst>
          </p:cNvPr>
          <p:cNvSpPr>
            <a:spLocks noGrp="1" noRot="1" noChangeAspect="1" noChangeArrowheads="1" noTextEdit="1"/>
          </p:cNvSpPr>
          <p:nvPr>
            <p:ph type="sldImg"/>
          </p:nvPr>
        </p:nvSpPr>
        <p:spPr>
          <a:ln/>
        </p:spPr>
      </p:sp>
      <p:sp>
        <p:nvSpPr>
          <p:cNvPr id="1185796" name="Rectangle 3">
            <a:extLst>
              <a:ext uri="{FF2B5EF4-FFF2-40B4-BE49-F238E27FC236}">
                <a16:creationId xmlns:a16="http://schemas.microsoft.com/office/drawing/2014/main" id="{9EE1EF92-E4C2-4409-9E6B-26D2F83BE9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739808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850" name="Rectangle 7">
            <a:extLst>
              <a:ext uri="{FF2B5EF4-FFF2-40B4-BE49-F238E27FC236}">
                <a16:creationId xmlns:a16="http://schemas.microsoft.com/office/drawing/2014/main" id="{C3DD8ECB-CDAB-4913-9A6D-DC7049FB1C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5576B4-E449-4B61-AE3C-D53A91B4689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58851" name="Rectangle 2">
            <a:extLst>
              <a:ext uri="{FF2B5EF4-FFF2-40B4-BE49-F238E27FC236}">
                <a16:creationId xmlns:a16="http://schemas.microsoft.com/office/drawing/2014/main" id="{7BFFD114-6BEE-46AB-B396-8736D7C90CE7}"/>
              </a:ext>
            </a:extLst>
          </p:cNvPr>
          <p:cNvSpPr>
            <a:spLocks noGrp="1" noRot="1" noChangeAspect="1" noChangeArrowheads="1" noTextEdit="1"/>
          </p:cNvSpPr>
          <p:nvPr>
            <p:ph type="sldImg"/>
          </p:nvPr>
        </p:nvSpPr>
        <p:spPr>
          <a:ln/>
        </p:spPr>
      </p:sp>
      <p:sp>
        <p:nvSpPr>
          <p:cNvPr id="1358852" name="Rectangle 3">
            <a:extLst>
              <a:ext uri="{FF2B5EF4-FFF2-40B4-BE49-F238E27FC236}">
                <a16:creationId xmlns:a16="http://schemas.microsoft.com/office/drawing/2014/main" id="{D85F5BA8-BBE7-41BB-AAF3-84D4D079C0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530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338107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0290" name="Rectangle 7">
            <a:extLst>
              <a:ext uri="{FF2B5EF4-FFF2-40B4-BE49-F238E27FC236}">
                <a16:creationId xmlns:a16="http://schemas.microsoft.com/office/drawing/2014/main" id="{8C1368E3-00CF-480F-ADE5-2984F4334F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4BA501-7C0D-4DB5-BD1F-5172F96DDAF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0291" name="Rectangle 2">
            <a:extLst>
              <a:ext uri="{FF2B5EF4-FFF2-40B4-BE49-F238E27FC236}">
                <a16:creationId xmlns:a16="http://schemas.microsoft.com/office/drawing/2014/main" id="{7F4EBECC-0011-43B1-81D8-BD692861EB12}"/>
              </a:ext>
            </a:extLst>
          </p:cNvPr>
          <p:cNvSpPr>
            <a:spLocks noGrp="1" noRot="1" noChangeAspect="1" noChangeArrowheads="1" noTextEdit="1"/>
          </p:cNvSpPr>
          <p:nvPr>
            <p:ph type="sldImg"/>
          </p:nvPr>
        </p:nvSpPr>
        <p:spPr>
          <a:ln/>
        </p:spPr>
      </p:sp>
      <p:sp>
        <p:nvSpPr>
          <p:cNvPr id="1420292" name="Rectangle 3">
            <a:extLst>
              <a:ext uri="{FF2B5EF4-FFF2-40B4-BE49-F238E27FC236}">
                <a16:creationId xmlns:a16="http://schemas.microsoft.com/office/drawing/2014/main" id="{6F812C27-9054-4BD2-9F68-C1CC82E225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314" name="Rectangle 7">
            <a:extLst>
              <a:ext uri="{FF2B5EF4-FFF2-40B4-BE49-F238E27FC236}">
                <a16:creationId xmlns:a16="http://schemas.microsoft.com/office/drawing/2014/main" id="{7F5E74C7-D426-4CA8-8950-34CD2FC7D0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D2A34A-506F-4C64-9854-580DF8792DE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1315" name="Rectangle 2">
            <a:extLst>
              <a:ext uri="{FF2B5EF4-FFF2-40B4-BE49-F238E27FC236}">
                <a16:creationId xmlns:a16="http://schemas.microsoft.com/office/drawing/2014/main" id="{4C5E050E-4963-4D7D-92CE-D7B80F0191DB}"/>
              </a:ext>
            </a:extLst>
          </p:cNvPr>
          <p:cNvSpPr>
            <a:spLocks noGrp="1" noRot="1" noChangeAspect="1" noChangeArrowheads="1" noTextEdit="1"/>
          </p:cNvSpPr>
          <p:nvPr>
            <p:ph type="sldImg"/>
          </p:nvPr>
        </p:nvSpPr>
        <p:spPr>
          <a:ln/>
        </p:spPr>
      </p:sp>
      <p:sp>
        <p:nvSpPr>
          <p:cNvPr id="1421316" name="Rectangle 3">
            <a:extLst>
              <a:ext uri="{FF2B5EF4-FFF2-40B4-BE49-F238E27FC236}">
                <a16:creationId xmlns:a16="http://schemas.microsoft.com/office/drawing/2014/main" id="{99A8093E-4E43-41B3-97FF-5CE1193F77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6" name="Rectangle 7">
            <a:extLst>
              <a:ext uri="{FF2B5EF4-FFF2-40B4-BE49-F238E27FC236}">
                <a16:creationId xmlns:a16="http://schemas.microsoft.com/office/drawing/2014/main" id="{4D59E13F-9D91-4895-8B4F-DFD95545BE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166696-BEFE-4FA1-A476-666B1F52DB2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4627" name="Rectangle 2050">
            <a:extLst>
              <a:ext uri="{FF2B5EF4-FFF2-40B4-BE49-F238E27FC236}">
                <a16:creationId xmlns:a16="http://schemas.microsoft.com/office/drawing/2014/main" id="{C0B3E516-48E3-42A1-88F3-6AC756325496}"/>
              </a:ext>
            </a:extLst>
          </p:cNvPr>
          <p:cNvSpPr>
            <a:spLocks noGrp="1" noRot="1" noChangeAspect="1" noChangeArrowheads="1" noTextEdit="1"/>
          </p:cNvSpPr>
          <p:nvPr>
            <p:ph type="sldImg"/>
          </p:nvPr>
        </p:nvSpPr>
        <p:spPr>
          <a:ln/>
        </p:spPr>
      </p:sp>
      <p:sp>
        <p:nvSpPr>
          <p:cNvPr id="1434628" name="Rectangle 2051">
            <a:extLst>
              <a:ext uri="{FF2B5EF4-FFF2-40B4-BE49-F238E27FC236}">
                <a16:creationId xmlns:a16="http://schemas.microsoft.com/office/drawing/2014/main" id="{2E8817EA-49DA-415D-A4ED-451D7CDE84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5314E13A-BB07-4EEB-8012-264D8ED031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147BFE-2B3A-4DFF-8289-DB273BA70AA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771" name="Rectangle 2">
            <a:extLst>
              <a:ext uri="{FF2B5EF4-FFF2-40B4-BE49-F238E27FC236}">
                <a16:creationId xmlns:a16="http://schemas.microsoft.com/office/drawing/2014/main" id="{2F4F711D-81A5-4F51-9CE6-0CB67FEEC2C3}"/>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12B4D7F6-7459-46A1-A4FD-B98B0C2C5B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AA81A3E1-E340-4882-BCCD-DE137AC7CF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BD0794-8574-4BCA-B01C-D8A36889073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Rectangle 2">
            <a:extLst>
              <a:ext uri="{FF2B5EF4-FFF2-40B4-BE49-F238E27FC236}">
                <a16:creationId xmlns:a16="http://schemas.microsoft.com/office/drawing/2014/main" id="{6ABD9961-81AE-48E3-84D2-F15AEF4838EE}"/>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E2FC6627-9353-4045-8E72-EAA69C45BB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48D11352-3346-4046-870A-2FD5792160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9656CB-C353-4C57-A7F1-D696001076C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819" name="Rectangle 2">
            <a:extLst>
              <a:ext uri="{FF2B5EF4-FFF2-40B4-BE49-F238E27FC236}">
                <a16:creationId xmlns:a16="http://schemas.microsoft.com/office/drawing/2014/main" id="{F71CEE0C-FEA2-4A03-82FA-04077BFB00A4}"/>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79BF323E-A49A-446D-B254-222E762F52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CA447F56-5168-4E3E-BD22-8903BE576A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42EF49-14F3-4079-B369-F8BD49971EB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Rectangle 2">
            <a:extLst>
              <a:ext uri="{FF2B5EF4-FFF2-40B4-BE49-F238E27FC236}">
                <a16:creationId xmlns:a16="http://schemas.microsoft.com/office/drawing/2014/main" id="{33E54B54-6346-46DF-B0FD-EC1BE9ED8918}"/>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11A6CBC2-D658-4F60-9437-488A35820F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643745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480129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52583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1794" name="Rectangle 7">
            <a:extLst>
              <a:ext uri="{FF2B5EF4-FFF2-40B4-BE49-F238E27FC236}">
                <a16:creationId xmlns:a16="http://schemas.microsoft.com/office/drawing/2014/main" id="{E9F7F70D-2A52-45E3-9B9E-F5F6098BF5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A5F854-41C2-427D-B13C-47645E8640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41795" name="Rectangle 2050">
            <a:extLst>
              <a:ext uri="{FF2B5EF4-FFF2-40B4-BE49-F238E27FC236}">
                <a16:creationId xmlns:a16="http://schemas.microsoft.com/office/drawing/2014/main" id="{F20C9FF6-5BF2-4102-BD4D-CAE264BC740E}"/>
              </a:ext>
            </a:extLst>
          </p:cNvPr>
          <p:cNvSpPr>
            <a:spLocks noGrp="1" noRot="1" noChangeAspect="1" noChangeArrowheads="1" noTextEdit="1"/>
          </p:cNvSpPr>
          <p:nvPr>
            <p:ph type="sldImg"/>
          </p:nvPr>
        </p:nvSpPr>
        <p:spPr>
          <a:ln/>
        </p:spPr>
      </p:sp>
      <p:sp>
        <p:nvSpPr>
          <p:cNvPr id="1441796" name="Rectangle 2051">
            <a:extLst>
              <a:ext uri="{FF2B5EF4-FFF2-40B4-BE49-F238E27FC236}">
                <a16:creationId xmlns:a16="http://schemas.microsoft.com/office/drawing/2014/main" id="{1348653F-5AF5-418D-B268-33B03E1632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591267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06525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98718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14704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121070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092847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5C96B-C28F-4682-B379-0A2E4E1DB2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2421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F20833E-2DDD-4A91-860E-C5003ED190E1}"/>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913609-6D90-4C20-91FC-7452B4FEB09A}" type="slidenum">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2290" name="Rectangle 2">
            <a:extLst>
              <a:ext uri="{FF2B5EF4-FFF2-40B4-BE49-F238E27FC236}">
                <a16:creationId xmlns:a16="http://schemas.microsoft.com/office/drawing/2014/main" id="{8F026DA8-3164-4B1B-B25B-373C608D44F4}"/>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E9D4214B-81C4-4732-9544-85805D0796E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7">
            <a:extLst>
              <a:ext uri="{FF2B5EF4-FFF2-40B4-BE49-F238E27FC236}">
                <a16:creationId xmlns:a16="http://schemas.microsoft.com/office/drawing/2014/main" id="{73375588-E907-410D-B672-42897DFEBE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9BEF7F-0DFD-40F1-9EF4-7C37D36DF95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36291" name="Rectangle 2">
            <a:extLst>
              <a:ext uri="{FF2B5EF4-FFF2-40B4-BE49-F238E27FC236}">
                <a16:creationId xmlns:a16="http://schemas.microsoft.com/office/drawing/2014/main" id="{E56402C5-BA9C-4B1C-A5BC-A74623FAC558}"/>
              </a:ext>
            </a:extLst>
          </p:cNvPr>
          <p:cNvSpPr>
            <a:spLocks noGrp="1" noRot="1" noChangeAspect="1" noChangeArrowheads="1" noTextEdit="1"/>
          </p:cNvSpPr>
          <p:nvPr>
            <p:ph type="sldImg"/>
          </p:nvPr>
        </p:nvSpPr>
        <p:spPr>
          <a:ln/>
        </p:spPr>
      </p:sp>
      <p:sp>
        <p:nvSpPr>
          <p:cNvPr id="1036292" name="Rectangle 3">
            <a:extLst>
              <a:ext uri="{FF2B5EF4-FFF2-40B4-BE49-F238E27FC236}">
                <a16:creationId xmlns:a16="http://schemas.microsoft.com/office/drawing/2014/main" id="{40295EE4-ED91-4DCF-98CB-4B7DC79010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7">
            <a:extLst>
              <a:ext uri="{FF2B5EF4-FFF2-40B4-BE49-F238E27FC236}">
                <a16:creationId xmlns:a16="http://schemas.microsoft.com/office/drawing/2014/main" id="{6B10CBE3-45FE-45BD-B95D-A1A51750E8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8F9D5A-9476-47BB-B90B-AACC9B7C637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38339" name="Rectangle 2">
            <a:extLst>
              <a:ext uri="{FF2B5EF4-FFF2-40B4-BE49-F238E27FC236}">
                <a16:creationId xmlns:a16="http://schemas.microsoft.com/office/drawing/2014/main" id="{FDFA6F12-84B7-4E70-A112-7FB332468AA5}"/>
              </a:ext>
            </a:extLst>
          </p:cNvPr>
          <p:cNvSpPr>
            <a:spLocks noGrp="1" noRot="1" noChangeAspect="1" noChangeArrowheads="1" noTextEdit="1"/>
          </p:cNvSpPr>
          <p:nvPr>
            <p:ph type="sldImg"/>
          </p:nvPr>
        </p:nvSpPr>
        <p:spPr>
          <a:ln/>
        </p:spPr>
      </p:sp>
      <p:sp>
        <p:nvSpPr>
          <p:cNvPr id="1038340" name="Rectangle 3">
            <a:extLst>
              <a:ext uri="{FF2B5EF4-FFF2-40B4-BE49-F238E27FC236}">
                <a16:creationId xmlns:a16="http://schemas.microsoft.com/office/drawing/2014/main" id="{8F80B88D-F3DC-4DDC-A682-A09BAD8CB5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42" name="Rectangle 7">
            <a:extLst>
              <a:ext uri="{FF2B5EF4-FFF2-40B4-BE49-F238E27FC236}">
                <a16:creationId xmlns:a16="http://schemas.microsoft.com/office/drawing/2014/main" id="{E2BA9588-F9F7-4F5A-8F16-871D00F73A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8664E3-6CB4-4986-AC64-C744C3E5C93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43843" name="Rectangle 2">
            <a:extLst>
              <a:ext uri="{FF2B5EF4-FFF2-40B4-BE49-F238E27FC236}">
                <a16:creationId xmlns:a16="http://schemas.microsoft.com/office/drawing/2014/main" id="{AB7CD8F9-5B68-45AD-81F4-D840EBD3F269}"/>
              </a:ext>
            </a:extLst>
          </p:cNvPr>
          <p:cNvSpPr>
            <a:spLocks noGrp="1" noRot="1" noChangeAspect="1" noChangeArrowheads="1" noTextEdit="1"/>
          </p:cNvSpPr>
          <p:nvPr>
            <p:ph type="sldImg"/>
          </p:nvPr>
        </p:nvSpPr>
        <p:spPr>
          <a:ln/>
        </p:spPr>
      </p:sp>
      <p:sp>
        <p:nvSpPr>
          <p:cNvPr id="1443844" name="Rectangle 3">
            <a:extLst>
              <a:ext uri="{FF2B5EF4-FFF2-40B4-BE49-F238E27FC236}">
                <a16:creationId xmlns:a16="http://schemas.microsoft.com/office/drawing/2014/main" id="{38C367D1-E993-47E0-8922-03CC21D9E1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Rectangle 7">
            <a:extLst>
              <a:ext uri="{FF2B5EF4-FFF2-40B4-BE49-F238E27FC236}">
                <a16:creationId xmlns:a16="http://schemas.microsoft.com/office/drawing/2014/main" id="{47EC48B5-5BA4-4293-8CFB-0ABC363EF3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A735C9-6F15-4760-8484-E209EEB1D7D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39363" name="Rectangle 2">
            <a:extLst>
              <a:ext uri="{FF2B5EF4-FFF2-40B4-BE49-F238E27FC236}">
                <a16:creationId xmlns:a16="http://schemas.microsoft.com/office/drawing/2014/main" id="{943FEC46-6826-48D9-96C6-0D281FF202B5}"/>
              </a:ext>
            </a:extLst>
          </p:cNvPr>
          <p:cNvSpPr>
            <a:spLocks noGrp="1" noRot="1" noChangeAspect="1" noChangeArrowheads="1" noTextEdit="1"/>
          </p:cNvSpPr>
          <p:nvPr>
            <p:ph type="sldImg"/>
          </p:nvPr>
        </p:nvSpPr>
        <p:spPr>
          <a:ln/>
        </p:spPr>
      </p:sp>
      <p:sp>
        <p:nvSpPr>
          <p:cNvPr id="1039364" name="Rectangle 3">
            <a:extLst>
              <a:ext uri="{FF2B5EF4-FFF2-40B4-BE49-F238E27FC236}">
                <a16:creationId xmlns:a16="http://schemas.microsoft.com/office/drawing/2014/main" id="{FABEC8CE-9236-4349-A42C-F66C3E014C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7">
            <a:extLst>
              <a:ext uri="{FF2B5EF4-FFF2-40B4-BE49-F238E27FC236}">
                <a16:creationId xmlns:a16="http://schemas.microsoft.com/office/drawing/2014/main" id="{7FDB4435-101B-42C6-B239-3583C90263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E03743-12B1-4D74-8220-5BDEEF5BFDD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40387" name="Rectangle 2">
            <a:extLst>
              <a:ext uri="{FF2B5EF4-FFF2-40B4-BE49-F238E27FC236}">
                <a16:creationId xmlns:a16="http://schemas.microsoft.com/office/drawing/2014/main" id="{CCC8D201-CF1A-445B-86EE-E555B2A0205F}"/>
              </a:ext>
            </a:extLst>
          </p:cNvPr>
          <p:cNvSpPr>
            <a:spLocks noGrp="1" noRot="1" noChangeAspect="1" noChangeArrowheads="1" noTextEdit="1"/>
          </p:cNvSpPr>
          <p:nvPr>
            <p:ph type="sldImg"/>
          </p:nvPr>
        </p:nvSpPr>
        <p:spPr>
          <a:ln/>
        </p:spPr>
      </p:sp>
      <p:sp>
        <p:nvSpPr>
          <p:cNvPr id="1040388" name="Rectangle 3">
            <a:extLst>
              <a:ext uri="{FF2B5EF4-FFF2-40B4-BE49-F238E27FC236}">
                <a16:creationId xmlns:a16="http://schemas.microsoft.com/office/drawing/2014/main" id="{D23E8CE5-1308-40D9-BE17-47C6CD0DB6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10" name="Rectangle 7">
            <a:extLst>
              <a:ext uri="{FF2B5EF4-FFF2-40B4-BE49-F238E27FC236}">
                <a16:creationId xmlns:a16="http://schemas.microsoft.com/office/drawing/2014/main" id="{B0E862CD-24DE-4569-814B-BCA0AFC9D1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221229-2590-439B-8F9B-391D8D71F4A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41411" name="Rectangle 2">
            <a:extLst>
              <a:ext uri="{FF2B5EF4-FFF2-40B4-BE49-F238E27FC236}">
                <a16:creationId xmlns:a16="http://schemas.microsoft.com/office/drawing/2014/main" id="{42D66DC9-7D95-44DC-82A9-CEDC0A7CEC04}"/>
              </a:ext>
            </a:extLst>
          </p:cNvPr>
          <p:cNvSpPr>
            <a:spLocks noGrp="1" noRot="1" noChangeAspect="1" noChangeArrowheads="1" noTextEdit="1"/>
          </p:cNvSpPr>
          <p:nvPr>
            <p:ph type="sldImg"/>
          </p:nvPr>
        </p:nvSpPr>
        <p:spPr>
          <a:ln/>
        </p:spPr>
      </p:sp>
      <p:sp>
        <p:nvSpPr>
          <p:cNvPr id="1041412" name="Rectangle 3">
            <a:extLst>
              <a:ext uri="{FF2B5EF4-FFF2-40B4-BE49-F238E27FC236}">
                <a16:creationId xmlns:a16="http://schemas.microsoft.com/office/drawing/2014/main" id="{47F5B1B2-506E-4986-8E5C-6DA448A8A5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4" name="Rectangle 7">
            <a:extLst>
              <a:ext uri="{FF2B5EF4-FFF2-40B4-BE49-F238E27FC236}">
                <a16:creationId xmlns:a16="http://schemas.microsoft.com/office/drawing/2014/main" id="{4D3ED2FA-ED10-4C90-A30A-8FB35FC7F5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B976A5-E7CF-44FD-B369-0427290D1CE8}"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42435" name="Rectangle 2">
            <a:extLst>
              <a:ext uri="{FF2B5EF4-FFF2-40B4-BE49-F238E27FC236}">
                <a16:creationId xmlns:a16="http://schemas.microsoft.com/office/drawing/2014/main" id="{38D3E7F5-9455-4831-8F7F-7E1D7D4E6CA3}"/>
              </a:ext>
            </a:extLst>
          </p:cNvPr>
          <p:cNvSpPr>
            <a:spLocks noGrp="1" noRot="1" noChangeAspect="1" noChangeArrowheads="1" noTextEdit="1"/>
          </p:cNvSpPr>
          <p:nvPr>
            <p:ph type="sldImg"/>
          </p:nvPr>
        </p:nvSpPr>
        <p:spPr>
          <a:ln/>
        </p:spPr>
      </p:sp>
      <p:sp>
        <p:nvSpPr>
          <p:cNvPr id="1042436" name="Rectangle 3">
            <a:extLst>
              <a:ext uri="{FF2B5EF4-FFF2-40B4-BE49-F238E27FC236}">
                <a16:creationId xmlns:a16="http://schemas.microsoft.com/office/drawing/2014/main" id="{9FF9FB9C-632A-4EB6-B723-D2BEA0419C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8" name="Rectangle 7">
            <a:extLst>
              <a:ext uri="{FF2B5EF4-FFF2-40B4-BE49-F238E27FC236}">
                <a16:creationId xmlns:a16="http://schemas.microsoft.com/office/drawing/2014/main" id="{6BF4AD5D-FC08-429B-BF74-8215C6BE0B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0D66B6-0BA6-4EC8-80B8-2E0333C0875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43459" name="Rectangle 2">
            <a:extLst>
              <a:ext uri="{FF2B5EF4-FFF2-40B4-BE49-F238E27FC236}">
                <a16:creationId xmlns:a16="http://schemas.microsoft.com/office/drawing/2014/main" id="{4089F8B8-B8D6-4DD3-A817-DBB69CA8BFB3}"/>
              </a:ext>
            </a:extLst>
          </p:cNvPr>
          <p:cNvSpPr>
            <a:spLocks noGrp="1" noRot="1" noChangeAspect="1" noChangeArrowheads="1" noTextEdit="1"/>
          </p:cNvSpPr>
          <p:nvPr>
            <p:ph type="sldImg"/>
          </p:nvPr>
        </p:nvSpPr>
        <p:spPr>
          <a:ln/>
        </p:spPr>
      </p:sp>
      <p:sp>
        <p:nvSpPr>
          <p:cNvPr id="1043460" name="Rectangle 3">
            <a:extLst>
              <a:ext uri="{FF2B5EF4-FFF2-40B4-BE49-F238E27FC236}">
                <a16:creationId xmlns:a16="http://schemas.microsoft.com/office/drawing/2014/main" id="{C12537BE-FC7F-4452-9DA4-98012198B2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7">
            <a:extLst>
              <a:ext uri="{FF2B5EF4-FFF2-40B4-BE49-F238E27FC236}">
                <a16:creationId xmlns:a16="http://schemas.microsoft.com/office/drawing/2014/main" id="{5D76760D-C02D-444A-8438-DAB5EE5D18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9FDB7E-DBA3-4B91-B5D8-D0623526B36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44483" name="Rectangle 2">
            <a:extLst>
              <a:ext uri="{FF2B5EF4-FFF2-40B4-BE49-F238E27FC236}">
                <a16:creationId xmlns:a16="http://schemas.microsoft.com/office/drawing/2014/main" id="{975BFAF8-65BB-4E13-8F8B-F6D1170E727C}"/>
              </a:ext>
            </a:extLst>
          </p:cNvPr>
          <p:cNvSpPr>
            <a:spLocks noGrp="1" noRot="1" noChangeAspect="1" noChangeArrowheads="1" noTextEdit="1"/>
          </p:cNvSpPr>
          <p:nvPr>
            <p:ph type="sldImg"/>
          </p:nvPr>
        </p:nvSpPr>
        <p:spPr>
          <a:ln/>
        </p:spPr>
      </p:sp>
      <p:sp>
        <p:nvSpPr>
          <p:cNvPr id="1044484" name="Rectangle 3">
            <a:extLst>
              <a:ext uri="{FF2B5EF4-FFF2-40B4-BE49-F238E27FC236}">
                <a16:creationId xmlns:a16="http://schemas.microsoft.com/office/drawing/2014/main" id="{1CB794BA-E610-4A91-899C-05750ABA70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7">
            <a:extLst>
              <a:ext uri="{FF2B5EF4-FFF2-40B4-BE49-F238E27FC236}">
                <a16:creationId xmlns:a16="http://schemas.microsoft.com/office/drawing/2014/main" id="{C3D8EE6F-33E7-46EA-AFEB-F87DECC110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363482-3B72-4015-A7BE-EB18FE81264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45507" name="Rectangle 2">
            <a:extLst>
              <a:ext uri="{FF2B5EF4-FFF2-40B4-BE49-F238E27FC236}">
                <a16:creationId xmlns:a16="http://schemas.microsoft.com/office/drawing/2014/main" id="{A43E791F-7DF8-4FD4-B481-CE64CA56AE59}"/>
              </a:ext>
            </a:extLst>
          </p:cNvPr>
          <p:cNvSpPr>
            <a:spLocks noGrp="1" noRot="1" noChangeAspect="1" noChangeArrowheads="1" noTextEdit="1"/>
          </p:cNvSpPr>
          <p:nvPr>
            <p:ph type="sldImg"/>
          </p:nvPr>
        </p:nvSpPr>
        <p:spPr>
          <a:ln/>
        </p:spPr>
      </p:sp>
      <p:sp>
        <p:nvSpPr>
          <p:cNvPr id="1045508" name="Rectangle 3">
            <a:extLst>
              <a:ext uri="{FF2B5EF4-FFF2-40B4-BE49-F238E27FC236}">
                <a16:creationId xmlns:a16="http://schemas.microsoft.com/office/drawing/2014/main" id="{EBAB07BB-DE88-45E6-B1F2-FEE8F58442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Rectangle 7">
            <a:extLst>
              <a:ext uri="{FF2B5EF4-FFF2-40B4-BE49-F238E27FC236}">
                <a16:creationId xmlns:a16="http://schemas.microsoft.com/office/drawing/2014/main" id="{553B4FDC-5ED3-4FF1-8CA4-8B0DE301C2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FAC134-2FE5-4282-99D8-931CB248D13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46531" name="Rectangle 2">
            <a:extLst>
              <a:ext uri="{FF2B5EF4-FFF2-40B4-BE49-F238E27FC236}">
                <a16:creationId xmlns:a16="http://schemas.microsoft.com/office/drawing/2014/main" id="{FD8157DD-D4DA-47F3-BB7E-5093A0E918E9}"/>
              </a:ext>
            </a:extLst>
          </p:cNvPr>
          <p:cNvSpPr>
            <a:spLocks noGrp="1" noRot="1" noChangeAspect="1" noChangeArrowheads="1" noTextEdit="1"/>
          </p:cNvSpPr>
          <p:nvPr>
            <p:ph type="sldImg"/>
          </p:nvPr>
        </p:nvSpPr>
        <p:spPr>
          <a:ln/>
        </p:spPr>
      </p:sp>
      <p:sp>
        <p:nvSpPr>
          <p:cNvPr id="1046532" name="Rectangle 3">
            <a:extLst>
              <a:ext uri="{FF2B5EF4-FFF2-40B4-BE49-F238E27FC236}">
                <a16:creationId xmlns:a16="http://schemas.microsoft.com/office/drawing/2014/main" id="{7E070157-FF4B-460F-B2B8-AFB8E8313D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7">
            <a:extLst>
              <a:ext uri="{FF2B5EF4-FFF2-40B4-BE49-F238E27FC236}">
                <a16:creationId xmlns:a16="http://schemas.microsoft.com/office/drawing/2014/main" id="{9AACECEA-BDF7-46D5-94CF-316B9E5271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22E8F9-E678-4B33-9CA7-C73A23A3D4D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47555" name="Rectangle 2">
            <a:extLst>
              <a:ext uri="{FF2B5EF4-FFF2-40B4-BE49-F238E27FC236}">
                <a16:creationId xmlns:a16="http://schemas.microsoft.com/office/drawing/2014/main" id="{C9C200EF-F9BA-40A4-9C78-6F1B88293419}"/>
              </a:ext>
            </a:extLst>
          </p:cNvPr>
          <p:cNvSpPr>
            <a:spLocks noGrp="1" noRot="1" noChangeAspect="1" noChangeArrowheads="1" noTextEdit="1"/>
          </p:cNvSpPr>
          <p:nvPr>
            <p:ph type="sldImg"/>
          </p:nvPr>
        </p:nvSpPr>
        <p:spPr>
          <a:ln/>
        </p:spPr>
      </p:sp>
      <p:sp>
        <p:nvSpPr>
          <p:cNvPr id="1047556" name="Rectangle 3">
            <a:extLst>
              <a:ext uri="{FF2B5EF4-FFF2-40B4-BE49-F238E27FC236}">
                <a16:creationId xmlns:a16="http://schemas.microsoft.com/office/drawing/2014/main" id="{4E2D6A89-EA60-4DC7-A4A1-D8AB190416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Rectangle 7">
            <a:extLst>
              <a:ext uri="{FF2B5EF4-FFF2-40B4-BE49-F238E27FC236}">
                <a16:creationId xmlns:a16="http://schemas.microsoft.com/office/drawing/2014/main" id="{A53D433D-4719-4BC6-A1D6-C28FC65181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F2C36D-406D-49FE-A453-B9906D3E4C3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48579" name="Rectangle 2">
            <a:extLst>
              <a:ext uri="{FF2B5EF4-FFF2-40B4-BE49-F238E27FC236}">
                <a16:creationId xmlns:a16="http://schemas.microsoft.com/office/drawing/2014/main" id="{A8242E2C-A362-49BC-81A9-260C07D621EC}"/>
              </a:ext>
            </a:extLst>
          </p:cNvPr>
          <p:cNvSpPr>
            <a:spLocks noGrp="1" noRot="1" noChangeAspect="1" noChangeArrowheads="1" noTextEdit="1"/>
          </p:cNvSpPr>
          <p:nvPr>
            <p:ph type="sldImg"/>
          </p:nvPr>
        </p:nvSpPr>
        <p:spPr>
          <a:ln/>
        </p:spPr>
      </p:sp>
      <p:sp>
        <p:nvSpPr>
          <p:cNvPr id="1048580" name="Rectangle 3">
            <a:extLst>
              <a:ext uri="{FF2B5EF4-FFF2-40B4-BE49-F238E27FC236}">
                <a16:creationId xmlns:a16="http://schemas.microsoft.com/office/drawing/2014/main" id="{A9DC57E7-25DB-4221-BD77-EB2C2CE249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Rectangle 7">
            <a:extLst>
              <a:ext uri="{FF2B5EF4-FFF2-40B4-BE49-F238E27FC236}">
                <a16:creationId xmlns:a16="http://schemas.microsoft.com/office/drawing/2014/main" id="{B10FA4BC-0307-4902-9A8C-3EF9D2D085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CEF8D6-F237-4132-8ECB-C2F75FD73EA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72835" name="Rectangle 2">
            <a:extLst>
              <a:ext uri="{FF2B5EF4-FFF2-40B4-BE49-F238E27FC236}">
                <a16:creationId xmlns:a16="http://schemas.microsoft.com/office/drawing/2014/main" id="{A52C28DD-29AE-4E8F-AE85-A7C028A834F3}"/>
              </a:ext>
            </a:extLst>
          </p:cNvPr>
          <p:cNvSpPr>
            <a:spLocks noGrp="1" noRot="1" noChangeAspect="1" noChangeArrowheads="1" noTextEdit="1"/>
          </p:cNvSpPr>
          <p:nvPr>
            <p:ph type="sldImg"/>
          </p:nvPr>
        </p:nvSpPr>
        <p:spPr>
          <a:ln/>
        </p:spPr>
      </p:sp>
      <p:sp>
        <p:nvSpPr>
          <p:cNvPr id="1272836" name="Rectangle 3">
            <a:extLst>
              <a:ext uri="{FF2B5EF4-FFF2-40B4-BE49-F238E27FC236}">
                <a16:creationId xmlns:a16="http://schemas.microsoft.com/office/drawing/2014/main" id="{9B43E7A3-7FB8-4C04-9219-3F8626F5E6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04527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280458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738374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157560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7">
            <a:extLst>
              <a:ext uri="{FF2B5EF4-FFF2-40B4-BE49-F238E27FC236}">
                <a16:creationId xmlns:a16="http://schemas.microsoft.com/office/drawing/2014/main" id="{F9A37AF6-093E-4EEE-B91F-6ABDB67C30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A4231F-F625-4163-A23F-955D2561EB3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19907" name="Rectangle 2">
            <a:extLst>
              <a:ext uri="{FF2B5EF4-FFF2-40B4-BE49-F238E27FC236}">
                <a16:creationId xmlns:a16="http://schemas.microsoft.com/office/drawing/2014/main" id="{00B5B74E-185B-44D5-808C-C3AF6025E24A}"/>
              </a:ext>
            </a:extLst>
          </p:cNvPr>
          <p:cNvSpPr>
            <a:spLocks noGrp="1" noRot="1" noChangeAspect="1" noChangeArrowheads="1" noTextEdit="1"/>
          </p:cNvSpPr>
          <p:nvPr>
            <p:ph type="sldImg"/>
          </p:nvPr>
        </p:nvSpPr>
        <p:spPr>
          <a:ln/>
        </p:spPr>
      </p:sp>
      <p:sp>
        <p:nvSpPr>
          <p:cNvPr id="1019908" name="Rectangle 3">
            <a:extLst>
              <a:ext uri="{FF2B5EF4-FFF2-40B4-BE49-F238E27FC236}">
                <a16:creationId xmlns:a16="http://schemas.microsoft.com/office/drawing/2014/main" id="{3365E650-FA94-4DDE-93A0-1750C2F657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8" name="Rectangle 7">
            <a:extLst>
              <a:ext uri="{FF2B5EF4-FFF2-40B4-BE49-F238E27FC236}">
                <a16:creationId xmlns:a16="http://schemas.microsoft.com/office/drawing/2014/main" id="{DE378724-E9D1-424B-8AF8-0A8F153D53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F9DAB0-4074-414E-8029-6B1C9AF004D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53699" name="Rectangle 2">
            <a:extLst>
              <a:ext uri="{FF2B5EF4-FFF2-40B4-BE49-F238E27FC236}">
                <a16:creationId xmlns:a16="http://schemas.microsoft.com/office/drawing/2014/main" id="{784A04E2-9AA9-4081-BD31-56D4E3B22E55}"/>
              </a:ext>
            </a:extLst>
          </p:cNvPr>
          <p:cNvSpPr>
            <a:spLocks noGrp="1" noRot="1" noChangeAspect="1" noChangeArrowheads="1" noTextEdit="1"/>
          </p:cNvSpPr>
          <p:nvPr>
            <p:ph type="sldImg"/>
          </p:nvPr>
        </p:nvSpPr>
        <p:spPr>
          <a:ln/>
        </p:spPr>
      </p:sp>
      <p:sp>
        <p:nvSpPr>
          <p:cNvPr id="1053700" name="Rectangle 3">
            <a:extLst>
              <a:ext uri="{FF2B5EF4-FFF2-40B4-BE49-F238E27FC236}">
                <a16:creationId xmlns:a16="http://schemas.microsoft.com/office/drawing/2014/main" id="{EA598548-201F-4590-AF70-C9D8C93034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Rectangle 7">
            <a:extLst>
              <a:ext uri="{FF2B5EF4-FFF2-40B4-BE49-F238E27FC236}">
                <a16:creationId xmlns:a16="http://schemas.microsoft.com/office/drawing/2014/main" id="{4ABCF7C1-698C-482E-BB21-78A271DA8D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1E94A2-BFA7-4200-9BAC-8CE45E7B9FE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86467" name="Rectangle 2">
            <a:extLst>
              <a:ext uri="{FF2B5EF4-FFF2-40B4-BE49-F238E27FC236}">
                <a16:creationId xmlns:a16="http://schemas.microsoft.com/office/drawing/2014/main" id="{1E3167DC-6E2C-4A7A-B9B2-D1D5EE3F6DEF}"/>
              </a:ext>
            </a:extLst>
          </p:cNvPr>
          <p:cNvSpPr>
            <a:spLocks noGrp="1" noRot="1" noChangeAspect="1" noChangeArrowheads="1" noTextEdit="1"/>
          </p:cNvSpPr>
          <p:nvPr>
            <p:ph type="sldImg"/>
          </p:nvPr>
        </p:nvSpPr>
        <p:spPr>
          <a:ln/>
        </p:spPr>
      </p:sp>
      <p:sp>
        <p:nvSpPr>
          <p:cNvPr id="1086468" name="Rectangle 3">
            <a:extLst>
              <a:ext uri="{FF2B5EF4-FFF2-40B4-BE49-F238E27FC236}">
                <a16:creationId xmlns:a16="http://schemas.microsoft.com/office/drawing/2014/main" id="{76CD436F-0378-40AB-B9A1-F1FE440C0D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4" name="Rectangle 7">
            <a:extLst>
              <a:ext uri="{FF2B5EF4-FFF2-40B4-BE49-F238E27FC236}">
                <a16:creationId xmlns:a16="http://schemas.microsoft.com/office/drawing/2014/main" id="{908D62C6-FCCF-40A1-BD56-50BEA2BE79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E3F76E-C715-4CA0-B52A-89E4FD99EF1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78275" name="Rectangle 2">
            <a:extLst>
              <a:ext uri="{FF2B5EF4-FFF2-40B4-BE49-F238E27FC236}">
                <a16:creationId xmlns:a16="http://schemas.microsoft.com/office/drawing/2014/main" id="{7DF587BA-6367-4AF4-AF19-D6C78C36B749}"/>
              </a:ext>
            </a:extLst>
          </p:cNvPr>
          <p:cNvSpPr>
            <a:spLocks noGrp="1" noRot="1" noChangeAspect="1" noChangeArrowheads="1" noTextEdit="1"/>
          </p:cNvSpPr>
          <p:nvPr>
            <p:ph type="sldImg"/>
          </p:nvPr>
        </p:nvSpPr>
        <p:spPr>
          <a:ln/>
        </p:spPr>
      </p:sp>
      <p:sp>
        <p:nvSpPr>
          <p:cNvPr id="1078276" name="Rectangle 3">
            <a:extLst>
              <a:ext uri="{FF2B5EF4-FFF2-40B4-BE49-F238E27FC236}">
                <a16:creationId xmlns:a16="http://schemas.microsoft.com/office/drawing/2014/main" id="{6E9F813B-0A76-4CE7-8C46-8CF6BFFAB0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4" name="Rectangle 7">
            <a:extLst>
              <a:ext uri="{FF2B5EF4-FFF2-40B4-BE49-F238E27FC236}">
                <a16:creationId xmlns:a16="http://schemas.microsoft.com/office/drawing/2014/main" id="{709ADF5D-ED54-4453-AE61-B905635798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35A859-0EEE-4D59-A4A1-20B26DFEBA8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57795" name="Rectangle 2">
            <a:extLst>
              <a:ext uri="{FF2B5EF4-FFF2-40B4-BE49-F238E27FC236}">
                <a16:creationId xmlns:a16="http://schemas.microsoft.com/office/drawing/2014/main" id="{A0FB2EC6-2C8F-4EF3-AB37-7813B0D5E2C1}"/>
              </a:ext>
            </a:extLst>
          </p:cNvPr>
          <p:cNvSpPr>
            <a:spLocks noGrp="1" noRot="1" noChangeAspect="1" noChangeArrowheads="1" noTextEdit="1"/>
          </p:cNvSpPr>
          <p:nvPr>
            <p:ph type="sldImg"/>
          </p:nvPr>
        </p:nvSpPr>
        <p:spPr>
          <a:ln/>
        </p:spPr>
      </p:sp>
      <p:sp>
        <p:nvSpPr>
          <p:cNvPr id="1057796" name="Rectangle 3">
            <a:extLst>
              <a:ext uri="{FF2B5EF4-FFF2-40B4-BE49-F238E27FC236}">
                <a16:creationId xmlns:a16="http://schemas.microsoft.com/office/drawing/2014/main" id="{B89D90F7-AE94-4C1F-AC18-132C2A047C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8" name="Rectangle 7">
            <a:extLst>
              <a:ext uri="{FF2B5EF4-FFF2-40B4-BE49-F238E27FC236}">
                <a16:creationId xmlns:a16="http://schemas.microsoft.com/office/drawing/2014/main" id="{CCBE14F8-3119-4FE9-8675-8B9C68DDFB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FDFEA1-C721-4409-8E95-63AE2A810FC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58819" name="Rectangle 2">
            <a:extLst>
              <a:ext uri="{FF2B5EF4-FFF2-40B4-BE49-F238E27FC236}">
                <a16:creationId xmlns:a16="http://schemas.microsoft.com/office/drawing/2014/main" id="{F0C3C9FD-7250-48AF-9467-F7E48E492155}"/>
              </a:ext>
            </a:extLst>
          </p:cNvPr>
          <p:cNvSpPr>
            <a:spLocks noGrp="1" noRot="1" noChangeAspect="1" noChangeArrowheads="1" noTextEdit="1"/>
          </p:cNvSpPr>
          <p:nvPr>
            <p:ph type="sldImg"/>
          </p:nvPr>
        </p:nvSpPr>
        <p:spPr>
          <a:ln/>
        </p:spPr>
      </p:sp>
      <p:sp>
        <p:nvSpPr>
          <p:cNvPr id="1058820" name="Rectangle 3">
            <a:extLst>
              <a:ext uri="{FF2B5EF4-FFF2-40B4-BE49-F238E27FC236}">
                <a16:creationId xmlns:a16="http://schemas.microsoft.com/office/drawing/2014/main" id="{74CA9DB9-2204-416B-B92E-840B4B4F3E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4" name="Rectangle 7">
            <a:extLst>
              <a:ext uri="{FF2B5EF4-FFF2-40B4-BE49-F238E27FC236}">
                <a16:creationId xmlns:a16="http://schemas.microsoft.com/office/drawing/2014/main" id="{3E4F57B4-8AE3-43D1-AAF6-CBE211C9F7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1910B9-9C3A-4E8F-AFE8-5BB25B24DBA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60195" name="Rectangle 2">
            <a:extLst>
              <a:ext uri="{FF2B5EF4-FFF2-40B4-BE49-F238E27FC236}">
                <a16:creationId xmlns:a16="http://schemas.microsoft.com/office/drawing/2014/main" id="{30F0054E-7CFD-47AB-9AE6-FF82B8575707}"/>
              </a:ext>
            </a:extLst>
          </p:cNvPr>
          <p:cNvSpPr>
            <a:spLocks noGrp="1" noRot="1" noChangeAspect="1" noChangeArrowheads="1" noTextEdit="1"/>
          </p:cNvSpPr>
          <p:nvPr>
            <p:ph type="sldImg"/>
          </p:nvPr>
        </p:nvSpPr>
        <p:spPr>
          <a:ln/>
        </p:spPr>
      </p:sp>
      <p:sp>
        <p:nvSpPr>
          <p:cNvPr id="1160196" name="Rectangle 3">
            <a:extLst>
              <a:ext uri="{FF2B5EF4-FFF2-40B4-BE49-F238E27FC236}">
                <a16:creationId xmlns:a16="http://schemas.microsoft.com/office/drawing/2014/main" id="{EB724D5A-88E3-4BFD-90CA-8498ACC216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123441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842" name="Rectangle 7">
            <a:extLst>
              <a:ext uri="{FF2B5EF4-FFF2-40B4-BE49-F238E27FC236}">
                <a16:creationId xmlns:a16="http://schemas.microsoft.com/office/drawing/2014/main" id="{361EB14C-81BA-4F9C-8BA2-DE5757DB02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903A4E-DDE0-48E5-A6F4-0C897C7763F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59843" name="Rectangle 2">
            <a:extLst>
              <a:ext uri="{FF2B5EF4-FFF2-40B4-BE49-F238E27FC236}">
                <a16:creationId xmlns:a16="http://schemas.microsoft.com/office/drawing/2014/main" id="{14E6110C-5D9D-4225-A725-DC6C2C35A154}"/>
              </a:ext>
            </a:extLst>
          </p:cNvPr>
          <p:cNvSpPr>
            <a:spLocks noGrp="1" noRot="1" noChangeAspect="1" noChangeArrowheads="1" noTextEdit="1"/>
          </p:cNvSpPr>
          <p:nvPr>
            <p:ph type="sldImg"/>
          </p:nvPr>
        </p:nvSpPr>
        <p:spPr>
          <a:ln/>
        </p:spPr>
      </p:sp>
      <p:sp>
        <p:nvSpPr>
          <p:cNvPr id="1059844" name="Rectangle 3">
            <a:extLst>
              <a:ext uri="{FF2B5EF4-FFF2-40B4-BE49-F238E27FC236}">
                <a16:creationId xmlns:a16="http://schemas.microsoft.com/office/drawing/2014/main" id="{A73CB579-FC87-4282-B27F-219A4D92F6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7">
            <a:extLst>
              <a:ext uri="{FF2B5EF4-FFF2-40B4-BE49-F238E27FC236}">
                <a16:creationId xmlns:a16="http://schemas.microsoft.com/office/drawing/2014/main" id="{727E2623-2399-42E9-90FD-B2D8C8141C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E6EA2A-C2C2-4C05-B173-65117A6C7B3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60867" name="Rectangle 2">
            <a:extLst>
              <a:ext uri="{FF2B5EF4-FFF2-40B4-BE49-F238E27FC236}">
                <a16:creationId xmlns:a16="http://schemas.microsoft.com/office/drawing/2014/main" id="{3986FBA1-DE74-4C48-A6FD-2ADBA15A4872}"/>
              </a:ext>
            </a:extLst>
          </p:cNvPr>
          <p:cNvSpPr>
            <a:spLocks noGrp="1" noRot="1" noChangeAspect="1" noChangeArrowheads="1" noTextEdit="1"/>
          </p:cNvSpPr>
          <p:nvPr>
            <p:ph type="sldImg"/>
          </p:nvPr>
        </p:nvSpPr>
        <p:spPr>
          <a:ln/>
        </p:spPr>
      </p:sp>
      <p:sp>
        <p:nvSpPr>
          <p:cNvPr id="1060868" name="Rectangle 3">
            <a:extLst>
              <a:ext uri="{FF2B5EF4-FFF2-40B4-BE49-F238E27FC236}">
                <a16:creationId xmlns:a16="http://schemas.microsoft.com/office/drawing/2014/main" id="{EE6CD7BD-9FDB-43C0-AA65-08CF713E9E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7">
            <a:extLst>
              <a:ext uri="{FF2B5EF4-FFF2-40B4-BE49-F238E27FC236}">
                <a16:creationId xmlns:a16="http://schemas.microsoft.com/office/drawing/2014/main" id="{1D309274-B2FB-4041-988E-162574006B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37BBD1-F3A9-4CD6-84CF-80A5560418F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61891" name="Rectangle 2">
            <a:extLst>
              <a:ext uri="{FF2B5EF4-FFF2-40B4-BE49-F238E27FC236}">
                <a16:creationId xmlns:a16="http://schemas.microsoft.com/office/drawing/2014/main" id="{5A1C6F07-37E9-41D9-B8F4-7696029BCED3}"/>
              </a:ext>
            </a:extLst>
          </p:cNvPr>
          <p:cNvSpPr>
            <a:spLocks noGrp="1" noRot="1" noChangeAspect="1" noChangeArrowheads="1" noTextEdit="1"/>
          </p:cNvSpPr>
          <p:nvPr>
            <p:ph type="sldImg"/>
          </p:nvPr>
        </p:nvSpPr>
        <p:spPr>
          <a:ln/>
        </p:spPr>
      </p:sp>
      <p:sp>
        <p:nvSpPr>
          <p:cNvPr id="1061892" name="Rectangle 3">
            <a:extLst>
              <a:ext uri="{FF2B5EF4-FFF2-40B4-BE49-F238E27FC236}">
                <a16:creationId xmlns:a16="http://schemas.microsoft.com/office/drawing/2014/main" id="{FF670DC2-C4F9-45E8-A661-D1824C6438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4" name="Rectangle 7">
            <a:extLst>
              <a:ext uri="{FF2B5EF4-FFF2-40B4-BE49-F238E27FC236}">
                <a16:creationId xmlns:a16="http://schemas.microsoft.com/office/drawing/2014/main" id="{8DB80A0B-5FD4-49B6-9D2F-92E496B8D4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CFDABE-1B31-4972-9840-F24C82A6D06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62915" name="Rectangle 2">
            <a:extLst>
              <a:ext uri="{FF2B5EF4-FFF2-40B4-BE49-F238E27FC236}">
                <a16:creationId xmlns:a16="http://schemas.microsoft.com/office/drawing/2014/main" id="{07309FB7-04DA-4605-B8DB-9AA8CFFA24EF}"/>
              </a:ext>
            </a:extLst>
          </p:cNvPr>
          <p:cNvSpPr>
            <a:spLocks noGrp="1" noRot="1" noChangeAspect="1" noChangeArrowheads="1" noTextEdit="1"/>
          </p:cNvSpPr>
          <p:nvPr>
            <p:ph type="sldImg"/>
          </p:nvPr>
        </p:nvSpPr>
        <p:spPr>
          <a:ln/>
        </p:spPr>
      </p:sp>
      <p:sp>
        <p:nvSpPr>
          <p:cNvPr id="1062916" name="Rectangle 3">
            <a:extLst>
              <a:ext uri="{FF2B5EF4-FFF2-40B4-BE49-F238E27FC236}">
                <a16:creationId xmlns:a16="http://schemas.microsoft.com/office/drawing/2014/main" id="{23008520-72F1-4D89-966E-E381C59BE6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7">
            <a:extLst>
              <a:ext uri="{FF2B5EF4-FFF2-40B4-BE49-F238E27FC236}">
                <a16:creationId xmlns:a16="http://schemas.microsoft.com/office/drawing/2014/main" id="{FC3417BA-A535-4FE8-AE44-52DF8875C4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CDF744-968A-4F02-BA1F-A3006C3D85A8}"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63939" name="Rectangle 2">
            <a:extLst>
              <a:ext uri="{FF2B5EF4-FFF2-40B4-BE49-F238E27FC236}">
                <a16:creationId xmlns:a16="http://schemas.microsoft.com/office/drawing/2014/main" id="{A1E2B1EB-4100-416F-A66C-DAA0AA67D603}"/>
              </a:ext>
            </a:extLst>
          </p:cNvPr>
          <p:cNvSpPr>
            <a:spLocks noGrp="1" noRot="1" noChangeAspect="1" noChangeArrowheads="1" noTextEdit="1"/>
          </p:cNvSpPr>
          <p:nvPr>
            <p:ph type="sldImg"/>
          </p:nvPr>
        </p:nvSpPr>
        <p:spPr>
          <a:ln/>
        </p:spPr>
      </p:sp>
      <p:sp>
        <p:nvSpPr>
          <p:cNvPr id="1063940" name="Rectangle 3">
            <a:extLst>
              <a:ext uri="{FF2B5EF4-FFF2-40B4-BE49-F238E27FC236}">
                <a16:creationId xmlns:a16="http://schemas.microsoft.com/office/drawing/2014/main" id="{163DF348-0CF8-449F-BD66-C4BDD926BF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2" name="Rectangle 7">
            <a:extLst>
              <a:ext uri="{FF2B5EF4-FFF2-40B4-BE49-F238E27FC236}">
                <a16:creationId xmlns:a16="http://schemas.microsoft.com/office/drawing/2014/main" id="{6E8A73E8-A8E7-4CE3-AC41-330F7B20F3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B1399D-18D6-4C15-A30A-7FBCC121CAA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64963" name="Rectangle 2">
            <a:extLst>
              <a:ext uri="{FF2B5EF4-FFF2-40B4-BE49-F238E27FC236}">
                <a16:creationId xmlns:a16="http://schemas.microsoft.com/office/drawing/2014/main" id="{95C0E9DE-0285-4316-A0B0-83A04411FE66}"/>
              </a:ext>
            </a:extLst>
          </p:cNvPr>
          <p:cNvSpPr>
            <a:spLocks noGrp="1" noRot="1" noChangeAspect="1" noChangeArrowheads="1" noTextEdit="1"/>
          </p:cNvSpPr>
          <p:nvPr>
            <p:ph type="sldImg"/>
          </p:nvPr>
        </p:nvSpPr>
        <p:spPr>
          <a:ln/>
        </p:spPr>
      </p:sp>
      <p:sp>
        <p:nvSpPr>
          <p:cNvPr id="1064964" name="Rectangle 3">
            <a:extLst>
              <a:ext uri="{FF2B5EF4-FFF2-40B4-BE49-F238E27FC236}">
                <a16:creationId xmlns:a16="http://schemas.microsoft.com/office/drawing/2014/main" id="{91FD4B13-73DC-49CB-82EA-474EB5D686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6" name="Rectangle 7">
            <a:extLst>
              <a:ext uri="{FF2B5EF4-FFF2-40B4-BE49-F238E27FC236}">
                <a16:creationId xmlns:a16="http://schemas.microsoft.com/office/drawing/2014/main" id="{B1387A97-EE23-4068-851B-E880C52374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897569-58EC-435C-A95E-1483DD709A6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65987" name="Rectangle 2">
            <a:extLst>
              <a:ext uri="{FF2B5EF4-FFF2-40B4-BE49-F238E27FC236}">
                <a16:creationId xmlns:a16="http://schemas.microsoft.com/office/drawing/2014/main" id="{07974299-A22E-45A1-9F36-B8A77A582D45}"/>
              </a:ext>
            </a:extLst>
          </p:cNvPr>
          <p:cNvSpPr>
            <a:spLocks noGrp="1" noRot="1" noChangeAspect="1" noChangeArrowheads="1" noTextEdit="1"/>
          </p:cNvSpPr>
          <p:nvPr>
            <p:ph type="sldImg"/>
          </p:nvPr>
        </p:nvSpPr>
        <p:spPr>
          <a:ln/>
        </p:spPr>
      </p:sp>
      <p:sp>
        <p:nvSpPr>
          <p:cNvPr id="1065988" name="Rectangle 3">
            <a:extLst>
              <a:ext uri="{FF2B5EF4-FFF2-40B4-BE49-F238E27FC236}">
                <a16:creationId xmlns:a16="http://schemas.microsoft.com/office/drawing/2014/main" id="{FC10F98E-053B-4425-A8A6-89A5A51B17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4" name="Rectangle 7">
            <a:extLst>
              <a:ext uri="{FF2B5EF4-FFF2-40B4-BE49-F238E27FC236}">
                <a16:creationId xmlns:a16="http://schemas.microsoft.com/office/drawing/2014/main" id="{7A97DF50-7203-499A-9E0B-C7EEB8ED84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D42E9A-A395-4378-9459-24847CE55F3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68035" name="Rectangle 2">
            <a:extLst>
              <a:ext uri="{FF2B5EF4-FFF2-40B4-BE49-F238E27FC236}">
                <a16:creationId xmlns:a16="http://schemas.microsoft.com/office/drawing/2014/main" id="{B14CFBF0-6641-49DF-A439-0B0EFDC06E54}"/>
              </a:ext>
            </a:extLst>
          </p:cNvPr>
          <p:cNvSpPr>
            <a:spLocks noGrp="1" noRot="1" noChangeAspect="1" noChangeArrowheads="1" noTextEdit="1"/>
          </p:cNvSpPr>
          <p:nvPr>
            <p:ph type="sldImg"/>
          </p:nvPr>
        </p:nvSpPr>
        <p:spPr>
          <a:ln/>
        </p:spPr>
      </p:sp>
      <p:sp>
        <p:nvSpPr>
          <p:cNvPr id="1068036" name="Rectangle 3">
            <a:extLst>
              <a:ext uri="{FF2B5EF4-FFF2-40B4-BE49-F238E27FC236}">
                <a16:creationId xmlns:a16="http://schemas.microsoft.com/office/drawing/2014/main" id="{FEA6FF9A-4214-4661-B896-488198B0E5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7">
            <a:extLst>
              <a:ext uri="{FF2B5EF4-FFF2-40B4-BE49-F238E27FC236}">
                <a16:creationId xmlns:a16="http://schemas.microsoft.com/office/drawing/2014/main" id="{B2944C28-252A-48DD-8051-A26800ABD3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A46E20-5539-4BEA-9007-F72D2C6BCB2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70083" name="Rectangle 2">
            <a:extLst>
              <a:ext uri="{FF2B5EF4-FFF2-40B4-BE49-F238E27FC236}">
                <a16:creationId xmlns:a16="http://schemas.microsoft.com/office/drawing/2014/main" id="{33D81945-52B3-40F0-980B-07DA803ED43F}"/>
              </a:ext>
            </a:extLst>
          </p:cNvPr>
          <p:cNvSpPr>
            <a:spLocks noGrp="1" noRot="1" noChangeAspect="1" noChangeArrowheads="1" noTextEdit="1"/>
          </p:cNvSpPr>
          <p:nvPr>
            <p:ph type="sldImg"/>
          </p:nvPr>
        </p:nvSpPr>
        <p:spPr>
          <a:ln/>
        </p:spPr>
      </p:sp>
      <p:sp>
        <p:nvSpPr>
          <p:cNvPr id="1070084" name="Rectangle 3">
            <a:extLst>
              <a:ext uri="{FF2B5EF4-FFF2-40B4-BE49-F238E27FC236}">
                <a16:creationId xmlns:a16="http://schemas.microsoft.com/office/drawing/2014/main" id="{85ABEDBD-CF0D-4A49-95F8-325505223E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7">
            <a:extLst>
              <a:ext uri="{FF2B5EF4-FFF2-40B4-BE49-F238E27FC236}">
                <a16:creationId xmlns:a16="http://schemas.microsoft.com/office/drawing/2014/main" id="{F592FACB-188E-4AA3-8D42-170A5AAC8F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CB4899-D455-4C80-915B-4E7599BD588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71107" name="Rectangle 2">
            <a:extLst>
              <a:ext uri="{FF2B5EF4-FFF2-40B4-BE49-F238E27FC236}">
                <a16:creationId xmlns:a16="http://schemas.microsoft.com/office/drawing/2014/main" id="{EE47FF1A-BE27-4C0B-AF09-487FD0B6827A}"/>
              </a:ext>
            </a:extLst>
          </p:cNvPr>
          <p:cNvSpPr>
            <a:spLocks noGrp="1" noRot="1" noChangeAspect="1" noChangeArrowheads="1" noTextEdit="1"/>
          </p:cNvSpPr>
          <p:nvPr>
            <p:ph type="sldImg"/>
          </p:nvPr>
        </p:nvSpPr>
        <p:spPr>
          <a:ln/>
        </p:spPr>
      </p:sp>
      <p:sp>
        <p:nvSpPr>
          <p:cNvPr id="1071108" name="Rectangle 3">
            <a:extLst>
              <a:ext uri="{FF2B5EF4-FFF2-40B4-BE49-F238E27FC236}">
                <a16:creationId xmlns:a16="http://schemas.microsoft.com/office/drawing/2014/main" id="{9A25CD48-813C-47DA-8DFB-1F7F212713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24899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Rectangle 7">
            <a:extLst>
              <a:ext uri="{FF2B5EF4-FFF2-40B4-BE49-F238E27FC236}">
                <a16:creationId xmlns:a16="http://schemas.microsoft.com/office/drawing/2014/main" id="{5B770C78-47A1-4678-81EF-6B830394FD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B7946B-6534-48B6-A253-EA80314BC8B8}"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72131" name="Rectangle 2">
            <a:extLst>
              <a:ext uri="{FF2B5EF4-FFF2-40B4-BE49-F238E27FC236}">
                <a16:creationId xmlns:a16="http://schemas.microsoft.com/office/drawing/2014/main" id="{A8190A28-09E2-4649-8633-146BC1B0B15B}"/>
              </a:ext>
            </a:extLst>
          </p:cNvPr>
          <p:cNvSpPr>
            <a:spLocks noGrp="1" noRot="1" noChangeAspect="1" noChangeArrowheads="1" noTextEdit="1"/>
          </p:cNvSpPr>
          <p:nvPr>
            <p:ph type="sldImg"/>
          </p:nvPr>
        </p:nvSpPr>
        <p:spPr>
          <a:ln/>
        </p:spPr>
      </p:sp>
      <p:sp>
        <p:nvSpPr>
          <p:cNvPr id="1072132" name="Rectangle 3">
            <a:extLst>
              <a:ext uri="{FF2B5EF4-FFF2-40B4-BE49-F238E27FC236}">
                <a16:creationId xmlns:a16="http://schemas.microsoft.com/office/drawing/2014/main" id="{CED26905-CB1E-4BA6-B6B2-1D94F1E42B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7">
            <a:extLst>
              <a:ext uri="{FF2B5EF4-FFF2-40B4-BE49-F238E27FC236}">
                <a16:creationId xmlns:a16="http://schemas.microsoft.com/office/drawing/2014/main" id="{CD0D5C03-8173-4FFB-A13F-1F892A79BC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32324C-910C-4F54-9686-55AF7DC65EA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73155" name="Rectangle 2">
            <a:extLst>
              <a:ext uri="{FF2B5EF4-FFF2-40B4-BE49-F238E27FC236}">
                <a16:creationId xmlns:a16="http://schemas.microsoft.com/office/drawing/2014/main" id="{C3538D67-67AA-4FFB-8536-1833449DD562}"/>
              </a:ext>
            </a:extLst>
          </p:cNvPr>
          <p:cNvSpPr>
            <a:spLocks noGrp="1" noRot="1" noChangeAspect="1" noChangeArrowheads="1" noTextEdit="1"/>
          </p:cNvSpPr>
          <p:nvPr>
            <p:ph type="sldImg"/>
          </p:nvPr>
        </p:nvSpPr>
        <p:spPr>
          <a:ln/>
        </p:spPr>
      </p:sp>
      <p:sp>
        <p:nvSpPr>
          <p:cNvPr id="1073156" name="Rectangle 3">
            <a:extLst>
              <a:ext uri="{FF2B5EF4-FFF2-40B4-BE49-F238E27FC236}">
                <a16:creationId xmlns:a16="http://schemas.microsoft.com/office/drawing/2014/main" id="{23F1042E-523D-4BFB-B6EF-5949A26F47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7">
            <a:extLst>
              <a:ext uri="{FF2B5EF4-FFF2-40B4-BE49-F238E27FC236}">
                <a16:creationId xmlns:a16="http://schemas.microsoft.com/office/drawing/2014/main" id="{EBE37322-1DE0-4113-A415-3A94C3C960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F9580C-CF27-47A5-B27B-1E050831AE6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74179" name="Rectangle 2">
            <a:extLst>
              <a:ext uri="{FF2B5EF4-FFF2-40B4-BE49-F238E27FC236}">
                <a16:creationId xmlns:a16="http://schemas.microsoft.com/office/drawing/2014/main" id="{FA4689B3-CE7E-4D00-A956-D299C8A4981A}"/>
              </a:ext>
            </a:extLst>
          </p:cNvPr>
          <p:cNvSpPr>
            <a:spLocks noGrp="1" noRot="1" noChangeAspect="1" noChangeArrowheads="1" noTextEdit="1"/>
          </p:cNvSpPr>
          <p:nvPr>
            <p:ph type="sldImg"/>
          </p:nvPr>
        </p:nvSpPr>
        <p:spPr>
          <a:ln/>
        </p:spPr>
      </p:sp>
      <p:sp>
        <p:nvSpPr>
          <p:cNvPr id="1074180" name="Rectangle 3">
            <a:extLst>
              <a:ext uri="{FF2B5EF4-FFF2-40B4-BE49-F238E27FC236}">
                <a16:creationId xmlns:a16="http://schemas.microsoft.com/office/drawing/2014/main" id="{1D7F4028-1920-4D7B-959F-79D44A26BA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02" name="Rectangle 7">
            <a:extLst>
              <a:ext uri="{FF2B5EF4-FFF2-40B4-BE49-F238E27FC236}">
                <a16:creationId xmlns:a16="http://schemas.microsoft.com/office/drawing/2014/main" id="{B5AAC80B-7849-4370-AD6B-1F668B65DA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9C2256-5846-48EB-AE3C-73BF3C2B455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75203" name="Rectangle 2">
            <a:extLst>
              <a:ext uri="{FF2B5EF4-FFF2-40B4-BE49-F238E27FC236}">
                <a16:creationId xmlns:a16="http://schemas.microsoft.com/office/drawing/2014/main" id="{D3463418-DE19-4E00-BBEC-D2E6CA58DB8E}"/>
              </a:ext>
            </a:extLst>
          </p:cNvPr>
          <p:cNvSpPr>
            <a:spLocks noGrp="1" noRot="1" noChangeAspect="1" noChangeArrowheads="1" noTextEdit="1"/>
          </p:cNvSpPr>
          <p:nvPr>
            <p:ph type="sldImg"/>
          </p:nvPr>
        </p:nvSpPr>
        <p:spPr>
          <a:ln/>
        </p:spPr>
      </p:sp>
      <p:sp>
        <p:nvSpPr>
          <p:cNvPr id="1075204" name="Rectangle 3">
            <a:extLst>
              <a:ext uri="{FF2B5EF4-FFF2-40B4-BE49-F238E27FC236}">
                <a16:creationId xmlns:a16="http://schemas.microsoft.com/office/drawing/2014/main" id="{19889CA3-2EA3-4B70-B366-75DFB7B9DB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6" name="Rectangle 7">
            <a:extLst>
              <a:ext uri="{FF2B5EF4-FFF2-40B4-BE49-F238E27FC236}">
                <a16:creationId xmlns:a16="http://schemas.microsoft.com/office/drawing/2014/main" id="{AF4CBE1F-C06C-4890-B4AF-C21B950791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B4F6FD-FDC9-49AE-8D53-867C03B79F9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76227" name="Rectangle 2">
            <a:extLst>
              <a:ext uri="{FF2B5EF4-FFF2-40B4-BE49-F238E27FC236}">
                <a16:creationId xmlns:a16="http://schemas.microsoft.com/office/drawing/2014/main" id="{80764F00-B1E4-45FB-8DD2-5D9B0E58C19C}"/>
              </a:ext>
            </a:extLst>
          </p:cNvPr>
          <p:cNvSpPr>
            <a:spLocks noGrp="1" noRot="1" noChangeAspect="1" noChangeArrowheads="1" noTextEdit="1"/>
          </p:cNvSpPr>
          <p:nvPr>
            <p:ph type="sldImg"/>
          </p:nvPr>
        </p:nvSpPr>
        <p:spPr>
          <a:ln/>
        </p:spPr>
      </p:sp>
      <p:sp>
        <p:nvSpPr>
          <p:cNvPr id="1076228" name="Rectangle 3">
            <a:extLst>
              <a:ext uri="{FF2B5EF4-FFF2-40B4-BE49-F238E27FC236}">
                <a16:creationId xmlns:a16="http://schemas.microsoft.com/office/drawing/2014/main" id="{CFB2787D-0B09-47F3-B23F-C7138DE681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50" name="Rectangle 7">
            <a:extLst>
              <a:ext uri="{FF2B5EF4-FFF2-40B4-BE49-F238E27FC236}">
                <a16:creationId xmlns:a16="http://schemas.microsoft.com/office/drawing/2014/main" id="{EC5BFCF1-1305-4907-B24A-D1B2548B5A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BC298D-6538-496C-8975-5425045F4E0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77251" name="Rectangle 2">
            <a:extLst>
              <a:ext uri="{FF2B5EF4-FFF2-40B4-BE49-F238E27FC236}">
                <a16:creationId xmlns:a16="http://schemas.microsoft.com/office/drawing/2014/main" id="{EF8C1EA3-5D09-44FC-98B4-85B74D89056C}"/>
              </a:ext>
            </a:extLst>
          </p:cNvPr>
          <p:cNvSpPr>
            <a:spLocks noGrp="1" noRot="1" noChangeAspect="1" noChangeArrowheads="1" noTextEdit="1"/>
          </p:cNvSpPr>
          <p:nvPr>
            <p:ph type="sldImg"/>
          </p:nvPr>
        </p:nvSpPr>
        <p:spPr>
          <a:ln/>
        </p:spPr>
      </p:sp>
      <p:sp>
        <p:nvSpPr>
          <p:cNvPr id="1077252" name="Rectangle 3">
            <a:extLst>
              <a:ext uri="{FF2B5EF4-FFF2-40B4-BE49-F238E27FC236}">
                <a16:creationId xmlns:a16="http://schemas.microsoft.com/office/drawing/2014/main" id="{64464B16-B0B0-400B-B8DB-2E03171244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7">
            <a:extLst>
              <a:ext uri="{FF2B5EF4-FFF2-40B4-BE49-F238E27FC236}">
                <a16:creationId xmlns:a16="http://schemas.microsoft.com/office/drawing/2014/main" id="{2BBD512E-8D2D-4A0F-9771-68972C1DDE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A51DD0-E0D5-445D-A6A7-C9B499EAF28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79299" name="Rectangle 2">
            <a:extLst>
              <a:ext uri="{FF2B5EF4-FFF2-40B4-BE49-F238E27FC236}">
                <a16:creationId xmlns:a16="http://schemas.microsoft.com/office/drawing/2014/main" id="{E5F7547A-CD8C-49C2-95E4-0337BA06A24D}"/>
              </a:ext>
            </a:extLst>
          </p:cNvPr>
          <p:cNvSpPr>
            <a:spLocks noGrp="1" noRot="1" noChangeAspect="1" noChangeArrowheads="1" noTextEdit="1"/>
          </p:cNvSpPr>
          <p:nvPr>
            <p:ph type="sldImg"/>
          </p:nvPr>
        </p:nvSpPr>
        <p:spPr>
          <a:ln/>
        </p:spPr>
      </p:sp>
      <p:sp>
        <p:nvSpPr>
          <p:cNvPr id="1079300" name="Rectangle 3">
            <a:extLst>
              <a:ext uri="{FF2B5EF4-FFF2-40B4-BE49-F238E27FC236}">
                <a16:creationId xmlns:a16="http://schemas.microsoft.com/office/drawing/2014/main" id="{D78115F9-CCDC-4685-99F9-D369F22395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2" name="Rectangle 7">
            <a:extLst>
              <a:ext uri="{FF2B5EF4-FFF2-40B4-BE49-F238E27FC236}">
                <a16:creationId xmlns:a16="http://schemas.microsoft.com/office/drawing/2014/main" id="{61710D98-81BF-4E04-87CA-F2E52731A6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109759-3451-4536-B5BD-9A28ACEE93A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80323" name="Rectangle 2">
            <a:extLst>
              <a:ext uri="{FF2B5EF4-FFF2-40B4-BE49-F238E27FC236}">
                <a16:creationId xmlns:a16="http://schemas.microsoft.com/office/drawing/2014/main" id="{EF42DC91-DECC-450A-8E27-66DAEC7A82AE}"/>
              </a:ext>
            </a:extLst>
          </p:cNvPr>
          <p:cNvSpPr>
            <a:spLocks noGrp="1" noRot="1" noChangeAspect="1" noChangeArrowheads="1" noTextEdit="1"/>
          </p:cNvSpPr>
          <p:nvPr>
            <p:ph type="sldImg"/>
          </p:nvPr>
        </p:nvSpPr>
        <p:spPr>
          <a:ln/>
        </p:spPr>
      </p:sp>
      <p:sp>
        <p:nvSpPr>
          <p:cNvPr id="1080324" name="Rectangle 3">
            <a:extLst>
              <a:ext uri="{FF2B5EF4-FFF2-40B4-BE49-F238E27FC236}">
                <a16:creationId xmlns:a16="http://schemas.microsoft.com/office/drawing/2014/main" id="{EA8CB7CE-671E-4AC1-981C-99DC0D2842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346" name="Rectangle 7">
            <a:extLst>
              <a:ext uri="{FF2B5EF4-FFF2-40B4-BE49-F238E27FC236}">
                <a16:creationId xmlns:a16="http://schemas.microsoft.com/office/drawing/2014/main" id="{620B3B3F-4DC8-4A18-8E81-DE17CD8FC0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58764D-D0F4-48B5-910B-E9B0ED0A60C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81347" name="Rectangle 2">
            <a:extLst>
              <a:ext uri="{FF2B5EF4-FFF2-40B4-BE49-F238E27FC236}">
                <a16:creationId xmlns:a16="http://schemas.microsoft.com/office/drawing/2014/main" id="{B7511976-384D-471E-B321-1EDDFEA3AA89}"/>
              </a:ext>
            </a:extLst>
          </p:cNvPr>
          <p:cNvSpPr>
            <a:spLocks noGrp="1" noRot="1" noChangeAspect="1" noChangeArrowheads="1" noTextEdit="1"/>
          </p:cNvSpPr>
          <p:nvPr>
            <p:ph type="sldImg"/>
          </p:nvPr>
        </p:nvSpPr>
        <p:spPr>
          <a:ln/>
        </p:spPr>
      </p:sp>
      <p:sp>
        <p:nvSpPr>
          <p:cNvPr id="1081348" name="Rectangle 3">
            <a:extLst>
              <a:ext uri="{FF2B5EF4-FFF2-40B4-BE49-F238E27FC236}">
                <a16:creationId xmlns:a16="http://schemas.microsoft.com/office/drawing/2014/main" id="{A1A85516-E435-43CE-B6E7-C69A0CC26A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70" name="Rectangle 7">
            <a:extLst>
              <a:ext uri="{FF2B5EF4-FFF2-40B4-BE49-F238E27FC236}">
                <a16:creationId xmlns:a16="http://schemas.microsoft.com/office/drawing/2014/main" id="{328C75FF-12CC-4330-A650-0852A861AD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98C42-399E-4599-A97D-9ECCCA952FC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82371" name="Rectangle 2">
            <a:extLst>
              <a:ext uri="{FF2B5EF4-FFF2-40B4-BE49-F238E27FC236}">
                <a16:creationId xmlns:a16="http://schemas.microsoft.com/office/drawing/2014/main" id="{8A8DDE91-AD77-4FC0-88DB-3EA653E6C68F}"/>
              </a:ext>
            </a:extLst>
          </p:cNvPr>
          <p:cNvSpPr>
            <a:spLocks noGrp="1" noRot="1" noChangeAspect="1" noChangeArrowheads="1" noTextEdit="1"/>
          </p:cNvSpPr>
          <p:nvPr>
            <p:ph type="sldImg"/>
          </p:nvPr>
        </p:nvSpPr>
        <p:spPr>
          <a:ln/>
        </p:spPr>
      </p:sp>
      <p:sp>
        <p:nvSpPr>
          <p:cNvPr id="1082372" name="Rectangle 3">
            <a:extLst>
              <a:ext uri="{FF2B5EF4-FFF2-40B4-BE49-F238E27FC236}">
                <a16:creationId xmlns:a16="http://schemas.microsoft.com/office/drawing/2014/main" id="{E469F6E6-1D7D-4059-ADAC-91DB23E587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95185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4" name="Rectangle 7">
            <a:extLst>
              <a:ext uri="{FF2B5EF4-FFF2-40B4-BE49-F238E27FC236}">
                <a16:creationId xmlns:a16="http://schemas.microsoft.com/office/drawing/2014/main" id="{653240B0-A026-4D69-A52A-847591926D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80B4E8-9DC6-4940-8446-FAAEDCB4C2B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83395" name="Rectangle 2">
            <a:extLst>
              <a:ext uri="{FF2B5EF4-FFF2-40B4-BE49-F238E27FC236}">
                <a16:creationId xmlns:a16="http://schemas.microsoft.com/office/drawing/2014/main" id="{1499996F-91FA-486A-8939-14702228CB3C}"/>
              </a:ext>
            </a:extLst>
          </p:cNvPr>
          <p:cNvSpPr>
            <a:spLocks noGrp="1" noRot="1" noChangeAspect="1" noChangeArrowheads="1" noTextEdit="1"/>
          </p:cNvSpPr>
          <p:nvPr>
            <p:ph type="sldImg"/>
          </p:nvPr>
        </p:nvSpPr>
        <p:spPr>
          <a:ln/>
        </p:spPr>
      </p:sp>
      <p:sp>
        <p:nvSpPr>
          <p:cNvPr id="1083396" name="Rectangle 3">
            <a:extLst>
              <a:ext uri="{FF2B5EF4-FFF2-40B4-BE49-F238E27FC236}">
                <a16:creationId xmlns:a16="http://schemas.microsoft.com/office/drawing/2014/main" id="{A35817FC-E16B-49E7-966F-04584F491C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418" name="Rectangle 7">
            <a:extLst>
              <a:ext uri="{FF2B5EF4-FFF2-40B4-BE49-F238E27FC236}">
                <a16:creationId xmlns:a16="http://schemas.microsoft.com/office/drawing/2014/main" id="{9AA53FAF-D113-4C7F-B646-220D0F7FA4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7B9B15-69D3-476E-836B-6836A1A8D78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84419" name="Rectangle 2">
            <a:extLst>
              <a:ext uri="{FF2B5EF4-FFF2-40B4-BE49-F238E27FC236}">
                <a16:creationId xmlns:a16="http://schemas.microsoft.com/office/drawing/2014/main" id="{11D52E28-8D2C-4E97-B868-4C9E8CEE1E1D}"/>
              </a:ext>
            </a:extLst>
          </p:cNvPr>
          <p:cNvSpPr>
            <a:spLocks noGrp="1" noRot="1" noChangeAspect="1" noChangeArrowheads="1" noTextEdit="1"/>
          </p:cNvSpPr>
          <p:nvPr>
            <p:ph type="sldImg"/>
          </p:nvPr>
        </p:nvSpPr>
        <p:spPr>
          <a:ln/>
        </p:spPr>
      </p:sp>
      <p:sp>
        <p:nvSpPr>
          <p:cNvPr id="1084420" name="Rectangle 3">
            <a:extLst>
              <a:ext uri="{FF2B5EF4-FFF2-40B4-BE49-F238E27FC236}">
                <a16:creationId xmlns:a16="http://schemas.microsoft.com/office/drawing/2014/main" id="{47BA0303-DE12-4DB7-A80E-01AF7F858B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810604-7890-414D-987C-D33B306284E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325506" name="Rectangle 2"/>
          <p:cNvSpPr>
            <a:spLocks noGrp="1" noRot="1" noChangeAspect="1" noChangeArrowheads="1" noTextEdit="1"/>
          </p:cNvSpPr>
          <p:nvPr>
            <p:ph type="sldImg"/>
          </p:nvPr>
        </p:nvSpPr>
        <p:spPr>
          <a:ln/>
        </p:spPr>
      </p:sp>
      <p:sp>
        <p:nvSpPr>
          <p:cNvPr id="2325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553330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DA6F1A-F6E7-4A10-91D8-BDDA0C937EB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88642" name="Rectangle 2"/>
          <p:cNvSpPr>
            <a:spLocks noGrp="1" noRot="1" noChangeAspect="1" noChangeArrowheads="1" noTextEdit="1"/>
          </p:cNvSpPr>
          <p:nvPr>
            <p:ph type="sldImg"/>
          </p:nvPr>
        </p:nvSpPr>
        <p:spPr>
          <a:ln/>
        </p:spPr>
      </p:sp>
      <p:sp>
        <p:nvSpPr>
          <p:cNvPr id="2288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986243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77CD0F-7E7F-4E7F-9929-AFB70C55EF4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95810" name="Rectangle 2"/>
          <p:cNvSpPr>
            <a:spLocks noGrp="1" noRot="1" noChangeAspect="1" noChangeArrowheads="1" noTextEdit="1"/>
          </p:cNvSpPr>
          <p:nvPr>
            <p:ph type="sldImg"/>
          </p:nvPr>
        </p:nvSpPr>
        <p:spPr>
          <a:ln/>
        </p:spPr>
      </p:sp>
      <p:sp>
        <p:nvSpPr>
          <p:cNvPr id="2295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43320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C478F2-14D5-472B-B945-FC09218E82A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91714" name="Rectangle 2"/>
          <p:cNvSpPr>
            <a:spLocks noGrp="1" noRot="1" noChangeAspect="1" noChangeArrowheads="1" noTextEdit="1"/>
          </p:cNvSpPr>
          <p:nvPr>
            <p:ph type="sldImg"/>
          </p:nvPr>
        </p:nvSpPr>
        <p:spPr>
          <a:ln/>
        </p:spPr>
      </p:sp>
      <p:sp>
        <p:nvSpPr>
          <p:cNvPr id="22917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180541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EF414B-0F6B-4BD2-BB63-2D45342FF65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93762" name="Rectangle 2"/>
          <p:cNvSpPr>
            <a:spLocks noGrp="1" noRot="1" noChangeAspect="1" noChangeArrowheads="1" noTextEdit="1"/>
          </p:cNvSpPr>
          <p:nvPr>
            <p:ph type="sldImg"/>
          </p:nvPr>
        </p:nvSpPr>
        <p:spPr>
          <a:ln/>
        </p:spPr>
      </p:sp>
      <p:sp>
        <p:nvSpPr>
          <p:cNvPr id="2293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295721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8" name="Rectangle 7">
            <a:extLst>
              <a:ext uri="{FF2B5EF4-FFF2-40B4-BE49-F238E27FC236}">
                <a16:creationId xmlns:a16="http://schemas.microsoft.com/office/drawing/2014/main" id="{B39B13D4-1259-4C64-90C2-BA23A8D334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4C23BB-8CB8-4485-B41D-7DC27EB3676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69059" name="Rectangle 2">
            <a:extLst>
              <a:ext uri="{FF2B5EF4-FFF2-40B4-BE49-F238E27FC236}">
                <a16:creationId xmlns:a16="http://schemas.microsoft.com/office/drawing/2014/main" id="{7E787F9C-556A-4C16-B58C-47FDCEDF58FE}"/>
              </a:ext>
            </a:extLst>
          </p:cNvPr>
          <p:cNvSpPr>
            <a:spLocks noGrp="1" noRot="1" noChangeAspect="1" noChangeArrowheads="1" noTextEdit="1"/>
          </p:cNvSpPr>
          <p:nvPr>
            <p:ph type="sldImg"/>
          </p:nvPr>
        </p:nvSpPr>
        <p:spPr>
          <a:ln/>
        </p:spPr>
      </p:sp>
      <p:sp>
        <p:nvSpPr>
          <p:cNvPr id="1069060" name="Rectangle 3">
            <a:extLst>
              <a:ext uri="{FF2B5EF4-FFF2-40B4-BE49-F238E27FC236}">
                <a16:creationId xmlns:a16="http://schemas.microsoft.com/office/drawing/2014/main" id="{7571BDC5-AD28-4B34-BF2B-49923ED7F8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198C9F9-1FD9-48E6-9C3D-D500F1D3857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Braggs church of Christ</a:t>
            </a:r>
          </a:p>
        </p:txBody>
      </p:sp>
      <p:sp>
        <p:nvSpPr>
          <p:cNvPr id="5" name="Rectangle 3">
            <a:extLst>
              <a:ext uri="{FF2B5EF4-FFF2-40B4-BE49-F238E27FC236}">
                <a16:creationId xmlns:a16="http://schemas.microsoft.com/office/drawing/2014/main" id="{42BCF705-56D0-48E2-91B9-44DD18826ED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Satan - his works</a:t>
            </a:r>
          </a:p>
        </p:txBody>
      </p:sp>
      <p:sp>
        <p:nvSpPr>
          <p:cNvPr id="6" name="Rectangle 6">
            <a:extLst>
              <a:ext uri="{FF2B5EF4-FFF2-40B4-BE49-F238E27FC236}">
                <a16:creationId xmlns:a16="http://schemas.microsoft.com/office/drawing/2014/main" id="{A64147AD-36A7-4B6F-888E-7B732019909D}"/>
              </a:ext>
            </a:extLst>
          </p:cNvPr>
          <p:cNvSpPr>
            <a:spLocks noGrp="1" noChangeArrowheads="1"/>
          </p:cNvSpPr>
          <p:nvPr>
            <p:ph type="ftr" sz="quarter" idx="4"/>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Satan</a:t>
            </a:r>
          </a:p>
        </p:txBody>
      </p:sp>
      <p:sp>
        <p:nvSpPr>
          <p:cNvPr id="7" name="Rectangle 7">
            <a:extLst>
              <a:ext uri="{FF2B5EF4-FFF2-40B4-BE49-F238E27FC236}">
                <a16:creationId xmlns:a16="http://schemas.microsoft.com/office/drawing/2014/main" id="{E7F6739F-6CC7-4AC4-A8A3-B88B966DD10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70B3A7-6168-4AFC-A699-EA01E512B1F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06" name="Rectangle 2">
            <a:extLst>
              <a:ext uri="{FF2B5EF4-FFF2-40B4-BE49-F238E27FC236}">
                <a16:creationId xmlns:a16="http://schemas.microsoft.com/office/drawing/2014/main" id="{F3F5B963-98E5-4389-955D-291715B06E89}"/>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7715F2DA-C562-4831-9F7F-D31F9244B710}"/>
              </a:ext>
            </a:extLst>
          </p:cNvPr>
          <p:cNvSpPr>
            <a:spLocks noGrp="1" noChangeArrowheads="1"/>
          </p:cNvSpPr>
          <p:nvPr>
            <p:ph type="body" idx="1"/>
          </p:nvPr>
        </p:nvSpPr>
        <p:spPr/>
        <p:txBody>
          <a:bodyPr/>
          <a:lstStyle/>
          <a:p>
            <a:endParaRPr lang="en-US" altLang="en-US" b="1"/>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4A2A940-3449-4CFE-A128-A67F842D914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Braggs church of Christ</a:t>
            </a:r>
          </a:p>
        </p:txBody>
      </p:sp>
      <p:sp>
        <p:nvSpPr>
          <p:cNvPr id="5" name="Rectangle 3">
            <a:extLst>
              <a:ext uri="{FF2B5EF4-FFF2-40B4-BE49-F238E27FC236}">
                <a16:creationId xmlns:a16="http://schemas.microsoft.com/office/drawing/2014/main" id="{4BBE64E7-0F1A-4E8A-B7E6-E0C707B342C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Satan - his works</a:t>
            </a:r>
          </a:p>
        </p:txBody>
      </p:sp>
      <p:sp>
        <p:nvSpPr>
          <p:cNvPr id="6" name="Rectangle 6">
            <a:extLst>
              <a:ext uri="{FF2B5EF4-FFF2-40B4-BE49-F238E27FC236}">
                <a16:creationId xmlns:a16="http://schemas.microsoft.com/office/drawing/2014/main" id="{289848F3-8594-4D15-8FC3-D77766BF38F6}"/>
              </a:ext>
            </a:extLst>
          </p:cNvPr>
          <p:cNvSpPr>
            <a:spLocks noGrp="1" noChangeArrowheads="1"/>
          </p:cNvSpPr>
          <p:nvPr>
            <p:ph type="ftr" sz="quarter" idx="4"/>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Satan</a:t>
            </a:r>
          </a:p>
        </p:txBody>
      </p:sp>
      <p:sp>
        <p:nvSpPr>
          <p:cNvPr id="7" name="Rectangle 7">
            <a:extLst>
              <a:ext uri="{FF2B5EF4-FFF2-40B4-BE49-F238E27FC236}">
                <a16:creationId xmlns:a16="http://schemas.microsoft.com/office/drawing/2014/main" id="{741B5BF0-C919-4B66-8EE1-82D83835F9E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23080C-2E13-4EB4-9B02-FC9820C09D1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082" name="Rectangle 2">
            <a:extLst>
              <a:ext uri="{FF2B5EF4-FFF2-40B4-BE49-F238E27FC236}">
                <a16:creationId xmlns:a16="http://schemas.microsoft.com/office/drawing/2014/main" id="{39044EE4-FC9E-4636-9466-04EDE50A2E84}"/>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34BEC7DC-3945-4D6D-9D77-4BC2EAEBF8FE}"/>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2.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33.xml"/><Relationship Id="rId1" Type="http://schemas.openxmlformats.org/officeDocument/2006/relationships/themeOverride" Target="../theme/themeOverride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BB02557A-7053-4340-A874-8AB926A8EDA1}" type="datetimeFigureOut">
              <a:rPr lang="en-US" dirty="0"/>
              <a:t>10/29/2021</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FAEF9944-A4F6-4C59-AEBD-678D6480B8EA}" type="slidenum">
              <a:rPr lang="en-US" dirty="0"/>
              <a:pPr/>
              <a:t>‹#›</a:t>
            </a:fld>
            <a:endParaRPr lang="en-US" dirty="0"/>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168D60EA-895A-441F-AAB8-17B1673BCF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D355B2-12F3-4268-9D08-EAEEC86A5D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01E4341-D579-41B7-9999-66AE54084632}"/>
              </a:ext>
            </a:extLst>
          </p:cNvPr>
          <p:cNvSpPr>
            <a:spLocks noGrp="1" noChangeArrowheads="1"/>
          </p:cNvSpPr>
          <p:nvPr>
            <p:ph type="sldNum" sz="quarter" idx="12"/>
          </p:nvPr>
        </p:nvSpPr>
        <p:spPr>
          <a:ln/>
        </p:spPr>
        <p:txBody>
          <a:bodyPr/>
          <a:lstStyle>
            <a:lvl1pPr>
              <a:defRPr/>
            </a:lvl1pPr>
          </a:lstStyle>
          <a:p>
            <a:fld id="{6C030738-697A-4DD7-BFAD-EAF23FE6DC31}" type="slidenum">
              <a:rPr lang="en-US" altLang="en-US"/>
              <a:pPr/>
              <a:t>‹#›</a:t>
            </a:fld>
            <a:endParaRPr lang="en-US" altLang="en-US"/>
          </a:p>
        </p:txBody>
      </p:sp>
    </p:spTree>
    <p:extLst>
      <p:ext uri="{BB962C8B-B14F-4D97-AF65-F5344CB8AC3E}">
        <p14:creationId xmlns:p14="http://schemas.microsoft.com/office/powerpoint/2010/main" val="1955450535"/>
      </p:ext>
    </p:extLst>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D13C7AB0-F26B-4E80-9264-D100FD2267E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4BDB3A1-C1F6-4D95-B25E-3933F7D312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D2FBC2F2-FC13-46B8-819E-45A2BD931CCC}"/>
              </a:ext>
            </a:extLst>
          </p:cNvPr>
          <p:cNvSpPr>
            <a:spLocks noGrp="1" noChangeArrowheads="1"/>
          </p:cNvSpPr>
          <p:nvPr>
            <p:ph type="sldNum" sz="quarter" idx="12"/>
          </p:nvPr>
        </p:nvSpPr>
        <p:spPr>
          <a:ln/>
        </p:spPr>
        <p:txBody>
          <a:bodyPr/>
          <a:lstStyle>
            <a:lvl1pPr>
              <a:defRPr/>
            </a:lvl1pPr>
          </a:lstStyle>
          <a:p>
            <a:fld id="{BEA687A6-05CC-4243-8091-DA9653E679D3}" type="slidenum">
              <a:rPr lang="en-US" altLang="en-US"/>
              <a:pPr/>
              <a:t>‹#›</a:t>
            </a:fld>
            <a:endParaRPr lang="en-US" altLang="en-US"/>
          </a:p>
        </p:txBody>
      </p:sp>
    </p:spTree>
    <p:extLst>
      <p:ext uri="{BB962C8B-B14F-4D97-AF65-F5344CB8AC3E}">
        <p14:creationId xmlns:p14="http://schemas.microsoft.com/office/powerpoint/2010/main" val="4284984902"/>
      </p:ext>
    </p:extLst>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707E18BC-0D2A-4D7B-BD03-C2C029071F6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FAD6851-3368-46F6-9959-35465D3AA8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547DCA11-E00E-4521-A633-DFF349EF162B}"/>
              </a:ext>
            </a:extLst>
          </p:cNvPr>
          <p:cNvSpPr>
            <a:spLocks noGrp="1" noChangeArrowheads="1"/>
          </p:cNvSpPr>
          <p:nvPr>
            <p:ph type="sldNum" sz="quarter" idx="12"/>
          </p:nvPr>
        </p:nvSpPr>
        <p:spPr>
          <a:ln/>
        </p:spPr>
        <p:txBody>
          <a:bodyPr/>
          <a:lstStyle>
            <a:lvl1pPr>
              <a:defRPr/>
            </a:lvl1pPr>
          </a:lstStyle>
          <a:p>
            <a:fld id="{0437F561-FBCC-483B-BF7C-92F293006878}" type="slidenum">
              <a:rPr lang="en-US" altLang="en-US"/>
              <a:pPr/>
              <a:t>‹#›</a:t>
            </a:fld>
            <a:endParaRPr lang="en-US" altLang="en-US"/>
          </a:p>
        </p:txBody>
      </p:sp>
    </p:spTree>
    <p:extLst>
      <p:ext uri="{BB962C8B-B14F-4D97-AF65-F5344CB8AC3E}">
        <p14:creationId xmlns:p14="http://schemas.microsoft.com/office/powerpoint/2010/main" val="1895774325"/>
      </p:ext>
    </p:extLst>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A176E00C-85DA-4195-8156-938581B2F2C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91F4E5F9-9354-4501-84B0-865C2AFF23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00C439A5-BBD3-427D-B28C-D5FB68F22204}"/>
              </a:ext>
            </a:extLst>
          </p:cNvPr>
          <p:cNvSpPr>
            <a:spLocks noGrp="1" noChangeArrowheads="1"/>
          </p:cNvSpPr>
          <p:nvPr>
            <p:ph type="sldNum" sz="quarter" idx="12"/>
          </p:nvPr>
        </p:nvSpPr>
        <p:spPr>
          <a:ln/>
        </p:spPr>
        <p:txBody>
          <a:bodyPr/>
          <a:lstStyle>
            <a:lvl1pPr>
              <a:defRPr/>
            </a:lvl1pPr>
          </a:lstStyle>
          <a:p>
            <a:fld id="{B3BFF4BF-430C-46EE-B5A8-9CD55654F5B5}" type="slidenum">
              <a:rPr lang="en-US" altLang="en-US"/>
              <a:pPr/>
              <a:t>‹#›</a:t>
            </a:fld>
            <a:endParaRPr lang="en-US" altLang="en-US"/>
          </a:p>
        </p:txBody>
      </p:sp>
    </p:spTree>
    <p:extLst>
      <p:ext uri="{BB962C8B-B14F-4D97-AF65-F5344CB8AC3E}">
        <p14:creationId xmlns:p14="http://schemas.microsoft.com/office/powerpoint/2010/main" val="135332027"/>
      </p:ext>
    </p:extLst>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8C3CCBFF-14B8-4FF5-A40C-31794569BA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A9ADF1-CAA9-4830-AEF7-6A9FA46E7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2A80D289-3926-45C2-84B7-32FDA0D90523}"/>
              </a:ext>
            </a:extLst>
          </p:cNvPr>
          <p:cNvSpPr>
            <a:spLocks noGrp="1" noChangeArrowheads="1"/>
          </p:cNvSpPr>
          <p:nvPr>
            <p:ph type="sldNum" sz="quarter" idx="12"/>
          </p:nvPr>
        </p:nvSpPr>
        <p:spPr>
          <a:ln/>
        </p:spPr>
        <p:txBody>
          <a:bodyPr/>
          <a:lstStyle>
            <a:lvl1pPr>
              <a:defRPr/>
            </a:lvl1pPr>
          </a:lstStyle>
          <a:p>
            <a:fld id="{37F75A6B-D3E6-45BC-A1A1-E8921A89C817}" type="slidenum">
              <a:rPr lang="en-US" altLang="en-US"/>
              <a:pPr/>
              <a:t>‹#›</a:t>
            </a:fld>
            <a:endParaRPr lang="en-US" altLang="en-US"/>
          </a:p>
        </p:txBody>
      </p:sp>
    </p:spTree>
    <p:extLst>
      <p:ext uri="{BB962C8B-B14F-4D97-AF65-F5344CB8AC3E}">
        <p14:creationId xmlns:p14="http://schemas.microsoft.com/office/powerpoint/2010/main" val="3406599115"/>
      </p:ext>
    </p:extLst>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5918F51-E302-4CCD-909D-55068EA3A8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D5A1AD-DE32-4C00-8058-822073DEE8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0EE78EC-C6AA-4FE4-A7AD-D9F5889C820C}"/>
              </a:ext>
            </a:extLst>
          </p:cNvPr>
          <p:cNvSpPr>
            <a:spLocks noGrp="1" noChangeArrowheads="1"/>
          </p:cNvSpPr>
          <p:nvPr>
            <p:ph type="sldNum" sz="quarter" idx="12"/>
          </p:nvPr>
        </p:nvSpPr>
        <p:spPr>
          <a:ln/>
        </p:spPr>
        <p:txBody>
          <a:bodyPr/>
          <a:lstStyle>
            <a:lvl1pPr>
              <a:defRPr/>
            </a:lvl1pPr>
          </a:lstStyle>
          <a:p>
            <a:fld id="{3E9B4DA3-514D-4813-8C8E-FBF65F106E9C}" type="slidenum">
              <a:rPr lang="en-US" altLang="en-US"/>
              <a:pPr/>
              <a:t>‹#›</a:t>
            </a:fld>
            <a:endParaRPr lang="en-US" altLang="en-US"/>
          </a:p>
        </p:txBody>
      </p:sp>
    </p:spTree>
    <p:extLst>
      <p:ext uri="{BB962C8B-B14F-4D97-AF65-F5344CB8AC3E}">
        <p14:creationId xmlns:p14="http://schemas.microsoft.com/office/powerpoint/2010/main" val="3554169968"/>
      </p:ext>
    </p:extLst>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A4221AB-542D-4822-8104-8F57C50212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9FB0179-F241-43C9-B1CC-EE0F643B48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E1B3CADE-C5F0-45D6-8798-C6226825FE45}"/>
              </a:ext>
            </a:extLst>
          </p:cNvPr>
          <p:cNvSpPr>
            <a:spLocks noGrp="1" noChangeArrowheads="1"/>
          </p:cNvSpPr>
          <p:nvPr>
            <p:ph type="sldNum" sz="quarter" idx="12"/>
          </p:nvPr>
        </p:nvSpPr>
        <p:spPr>
          <a:ln/>
        </p:spPr>
        <p:txBody>
          <a:bodyPr/>
          <a:lstStyle>
            <a:lvl1pPr>
              <a:defRPr/>
            </a:lvl1pPr>
          </a:lstStyle>
          <a:p>
            <a:fld id="{20D99F6D-3959-40B5-9EF5-24A2DF457938}" type="slidenum">
              <a:rPr lang="en-US" altLang="en-US"/>
              <a:pPr/>
              <a:t>‹#›</a:t>
            </a:fld>
            <a:endParaRPr lang="en-US" altLang="en-US"/>
          </a:p>
        </p:txBody>
      </p:sp>
    </p:spTree>
    <p:extLst>
      <p:ext uri="{BB962C8B-B14F-4D97-AF65-F5344CB8AC3E}">
        <p14:creationId xmlns:p14="http://schemas.microsoft.com/office/powerpoint/2010/main" val="2746574857"/>
      </p:ext>
    </p:extLst>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7D86897-41B4-4D94-B04B-C29F270D9C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00EF9A9-5925-4712-B898-E39F2C9D62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7903FF7-4B29-4773-AC11-2EB0E2418D6D}"/>
              </a:ext>
            </a:extLst>
          </p:cNvPr>
          <p:cNvSpPr>
            <a:spLocks noGrp="1" noChangeArrowheads="1"/>
          </p:cNvSpPr>
          <p:nvPr>
            <p:ph type="sldNum" sz="quarter" idx="12"/>
          </p:nvPr>
        </p:nvSpPr>
        <p:spPr>
          <a:ln/>
        </p:spPr>
        <p:txBody>
          <a:bodyPr/>
          <a:lstStyle>
            <a:lvl1pPr>
              <a:defRPr/>
            </a:lvl1pPr>
          </a:lstStyle>
          <a:p>
            <a:fld id="{7F5F1B03-2B0B-4C26-B8C3-86567CBACC93}" type="slidenum">
              <a:rPr lang="en-US" altLang="en-US"/>
              <a:pPr/>
              <a:t>‹#›</a:t>
            </a:fld>
            <a:endParaRPr lang="en-US" altLang="en-US"/>
          </a:p>
        </p:txBody>
      </p:sp>
    </p:spTree>
    <p:extLst>
      <p:ext uri="{BB962C8B-B14F-4D97-AF65-F5344CB8AC3E}">
        <p14:creationId xmlns:p14="http://schemas.microsoft.com/office/powerpoint/2010/main" val="969703789"/>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8468A738-6197-41DD-892A-0BC0AA37925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642ADE-C8F4-4E4C-8CB9-86F75DE678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9252FD7E-9CF5-4D09-AACF-A9C316CA9B39}"/>
              </a:ext>
            </a:extLst>
          </p:cNvPr>
          <p:cNvSpPr>
            <a:spLocks noGrp="1" noChangeArrowheads="1"/>
          </p:cNvSpPr>
          <p:nvPr>
            <p:ph type="sldNum" sz="quarter" idx="12"/>
          </p:nvPr>
        </p:nvSpPr>
        <p:spPr>
          <a:ln/>
        </p:spPr>
        <p:txBody>
          <a:bodyPr/>
          <a:lstStyle>
            <a:lvl1pPr>
              <a:defRPr/>
            </a:lvl1pPr>
          </a:lstStyle>
          <a:p>
            <a:fld id="{3899C3AA-F37F-4336-B692-D4639DBE3EC4}" type="slidenum">
              <a:rPr lang="en-US" altLang="en-US"/>
              <a:pPr/>
              <a:t>‹#›</a:t>
            </a:fld>
            <a:endParaRPr lang="en-US" altLang="en-US"/>
          </a:p>
        </p:txBody>
      </p:sp>
    </p:spTree>
    <p:extLst>
      <p:ext uri="{BB962C8B-B14F-4D97-AF65-F5344CB8AC3E}">
        <p14:creationId xmlns:p14="http://schemas.microsoft.com/office/powerpoint/2010/main" val="1836161847"/>
      </p:ext>
    </p:extLst>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E19CD84C-CC42-4F05-BDEB-E77994D982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1352B3-1EE9-4E96-9521-824B940F33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8F16248D-FE85-431C-AE20-D6FE73733993}"/>
              </a:ext>
            </a:extLst>
          </p:cNvPr>
          <p:cNvSpPr>
            <a:spLocks noGrp="1" noChangeArrowheads="1"/>
          </p:cNvSpPr>
          <p:nvPr>
            <p:ph type="sldNum" sz="quarter" idx="12"/>
          </p:nvPr>
        </p:nvSpPr>
        <p:spPr>
          <a:ln/>
        </p:spPr>
        <p:txBody>
          <a:bodyPr/>
          <a:lstStyle>
            <a:lvl1pPr>
              <a:defRPr/>
            </a:lvl1pPr>
          </a:lstStyle>
          <a:p>
            <a:fld id="{20F1D9EF-6E75-4887-B4D5-442C962B9879}" type="slidenum">
              <a:rPr lang="en-US" altLang="en-US"/>
              <a:pPr/>
              <a:t>‹#›</a:t>
            </a:fld>
            <a:endParaRPr lang="en-US" altLang="en-US"/>
          </a:p>
        </p:txBody>
      </p:sp>
    </p:spTree>
    <p:extLst>
      <p:ext uri="{BB962C8B-B14F-4D97-AF65-F5344CB8AC3E}">
        <p14:creationId xmlns:p14="http://schemas.microsoft.com/office/powerpoint/2010/main" val="773493171"/>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10/29/2021</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0A1D310-0988-43FB-9CF0-71C5EBCB1C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790C1C-3F5E-423D-8DAC-5A45FDBA4F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9FD73FC-E0B0-4723-988F-F1E2172FC0B0}"/>
              </a:ext>
            </a:extLst>
          </p:cNvPr>
          <p:cNvSpPr>
            <a:spLocks noGrp="1" noChangeArrowheads="1"/>
          </p:cNvSpPr>
          <p:nvPr>
            <p:ph type="sldNum" sz="quarter" idx="12"/>
          </p:nvPr>
        </p:nvSpPr>
        <p:spPr>
          <a:ln/>
        </p:spPr>
        <p:txBody>
          <a:bodyPr/>
          <a:lstStyle>
            <a:lvl1pPr>
              <a:defRPr/>
            </a:lvl1pPr>
          </a:lstStyle>
          <a:p>
            <a:fld id="{C342FD5A-51FA-4B20-9167-347527023D07}" type="slidenum">
              <a:rPr lang="en-US" altLang="en-US"/>
              <a:pPr/>
              <a:t>‹#›</a:t>
            </a:fld>
            <a:endParaRPr lang="en-US" altLang="en-US"/>
          </a:p>
        </p:txBody>
      </p:sp>
    </p:spTree>
    <p:extLst>
      <p:ext uri="{BB962C8B-B14F-4D97-AF65-F5344CB8AC3E}">
        <p14:creationId xmlns:p14="http://schemas.microsoft.com/office/powerpoint/2010/main" val="2519012278"/>
      </p:ext>
    </p:extLst>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DA896BA-3525-4CB8-AB55-D1B0CA81B9C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4109E9A3-662E-4676-9EAA-023AED538B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441B4B12-2E45-44B5-9CA7-E019DE6E96F9}"/>
              </a:ext>
            </a:extLst>
          </p:cNvPr>
          <p:cNvSpPr>
            <a:spLocks noGrp="1" noChangeArrowheads="1"/>
          </p:cNvSpPr>
          <p:nvPr>
            <p:ph type="sldNum" sz="quarter" idx="12"/>
          </p:nvPr>
        </p:nvSpPr>
        <p:spPr>
          <a:ln/>
        </p:spPr>
        <p:txBody>
          <a:bodyPr/>
          <a:lstStyle>
            <a:lvl1pPr>
              <a:defRPr/>
            </a:lvl1pPr>
          </a:lstStyle>
          <a:p>
            <a:fld id="{FEFD9D87-0EDC-4EC3-A35F-B64343C7EA57}" type="slidenum">
              <a:rPr lang="en-US" altLang="en-US"/>
              <a:pPr/>
              <a:t>‹#›</a:t>
            </a:fld>
            <a:endParaRPr lang="en-US" altLang="en-US"/>
          </a:p>
        </p:txBody>
      </p:sp>
    </p:spTree>
    <p:extLst>
      <p:ext uri="{BB962C8B-B14F-4D97-AF65-F5344CB8AC3E}">
        <p14:creationId xmlns:p14="http://schemas.microsoft.com/office/powerpoint/2010/main" val="3510574152"/>
      </p:ext>
    </p:extLst>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5489A5D-15A1-4322-8FB7-2A07B26634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FC0152-434A-4925-88CB-F460FB8D20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1457A725-69BE-4894-A3BB-488A5749E7DB}"/>
              </a:ext>
            </a:extLst>
          </p:cNvPr>
          <p:cNvSpPr>
            <a:spLocks noGrp="1" noChangeArrowheads="1"/>
          </p:cNvSpPr>
          <p:nvPr>
            <p:ph type="sldNum" sz="quarter" idx="12"/>
          </p:nvPr>
        </p:nvSpPr>
        <p:spPr>
          <a:ln/>
        </p:spPr>
        <p:txBody>
          <a:bodyPr/>
          <a:lstStyle>
            <a:lvl1pPr>
              <a:defRPr/>
            </a:lvl1pPr>
          </a:lstStyle>
          <a:p>
            <a:fld id="{31446EAD-4871-4F6B-B7BB-2BFE2DFB9C36}" type="slidenum">
              <a:rPr lang="en-US" altLang="en-US"/>
              <a:pPr/>
              <a:t>‹#›</a:t>
            </a:fld>
            <a:endParaRPr lang="en-US" altLang="en-US"/>
          </a:p>
        </p:txBody>
      </p:sp>
    </p:spTree>
    <p:extLst>
      <p:ext uri="{BB962C8B-B14F-4D97-AF65-F5344CB8AC3E}">
        <p14:creationId xmlns:p14="http://schemas.microsoft.com/office/powerpoint/2010/main" val="2741795676"/>
      </p:ext>
    </p:extLst>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988C68E1-912D-4C66-865E-2BF469970EE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1310801-3F8C-44D2-8DC5-35CCE407EE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FBFB322A-744B-4C65-8D02-A6BB71D7C040}"/>
              </a:ext>
            </a:extLst>
          </p:cNvPr>
          <p:cNvSpPr>
            <a:spLocks noGrp="1" noChangeArrowheads="1"/>
          </p:cNvSpPr>
          <p:nvPr>
            <p:ph type="sldNum" sz="quarter" idx="12"/>
          </p:nvPr>
        </p:nvSpPr>
        <p:spPr>
          <a:ln/>
        </p:spPr>
        <p:txBody>
          <a:bodyPr/>
          <a:lstStyle>
            <a:lvl1pPr>
              <a:defRPr/>
            </a:lvl1pPr>
          </a:lstStyle>
          <a:p>
            <a:fld id="{0CDF1091-B51D-42D1-A11F-5643B8AC656B}" type="slidenum">
              <a:rPr lang="en-US" altLang="en-US"/>
              <a:pPr/>
              <a:t>‹#›</a:t>
            </a:fld>
            <a:endParaRPr lang="en-US" altLang="en-US"/>
          </a:p>
        </p:txBody>
      </p:sp>
    </p:spTree>
    <p:extLst>
      <p:ext uri="{BB962C8B-B14F-4D97-AF65-F5344CB8AC3E}">
        <p14:creationId xmlns:p14="http://schemas.microsoft.com/office/powerpoint/2010/main" val="911827407"/>
      </p:ext>
    </p:extLst>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F5BD7B6B-16F2-4098-97B1-B1CD25AE5EFB}"/>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FC5E8AA-D7C8-44A8-85EF-7FD74942AFB1}"/>
              </a:ext>
            </a:extLst>
          </p:cNvPr>
          <p:cNvSpPr>
            <a:spLocks noGrp="1" noChangeArrowheads="1"/>
          </p:cNvSpPr>
          <p:nvPr>
            <p:ph type="sldNum" sz="quarter" idx="11"/>
          </p:nvPr>
        </p:nvSpPr>
        <p:spPr>
          <a:ln/>
        </p:spPr>
        <p:txBody>
          <a:bodyPr/>
          <a:lstStyle>
            <a:lvl1pPr>
              <a:defRPr/>
            </a:lvl1pPr>
          </a:lstStyle>
          <a:p>
            <a:fld id="{9D1869A3-8ADA-41B5-96C3-DA9D7002DB64}" type="slidenum">
              <a:rPr lang="en-US" altLang="en-US"/>
              <a:pPr/>
              <a:t>‹#›</a:t>
            </a:fld>
            <a:endParaRPr lang="en-US" altLang="en-US"/>
          </a:p>
        </p:txBody>
      </p:sp>
    </p:spTree>
    <p:extLst>
      <p:ext uri="{BB962C8B-B14F-4D97-AF65-F5344CB8AC3E}">
        <p14:creationId xmlns:p14="http://schemas.microsoft.com/office/powerpoint/2010/main" val="1674824198"/>
      </p:ext>
    </p:extLst>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540A87F-EDA3-401D-9258-227AA0D96FA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F03B95A-731B-4770-A645-69EB2D241EDF}"/>
              </a:ext>
            </a:extLst>
          </p:cNvPr>
          <p:cNvSpPr>
            <a:spLocks noGrp="1" noChangeArrowheads="1"/>
          </p:cNvSpPr>
          <p:nvPr>
            <p:ph type="sldNum" sz="quarter" idx="11"/>
          </p:nvPr>
        </p:nvSpPr>
        <p:spPr>
          <a:ln/>
        </p:spPr>
        <p:txBody>
          <a:bodyPr/>
          <a:lstStyle>
            <a:lvl1pPr>
              <a:defRPr/>
            </a:lvl1pPr>
          </a:lstStyle>
          <a:p>
            <a:fld id="{6687204C-2755-4B71-89DD-1D4786A79080}" type="slidenum">
              <a:rPr lang="en-US" altLang="en-US"/>
              <a:pPr/>
              <a:t>‹#›</a:t>
            </a:fld>
            <a:endParaRPr lang="en-US" altLang="en-US"/>
          </a:p>
        </p:txBody>
      </p:sp>
    </p:spTree>
    <p:extLst>
      <p:ext uri="{BB962C8B-B14F-4D97-AF65-F5344CB8AC3E}">
        <p14:creationId xmlns:p14="http://schemas.microsoft.com/office/powerpoint/2010/main" val="4030512134"/>
      </p:ext>
    </p:extLst>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6BAE4B04-BB2F-4C8C-8301-46FC2E9BE8E7}"/>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2A6EDF8-39D8-42C1-A8CC-5531DE3E41E8}"/>
              </a:ext>
            </a:extLst>
          </p:cNvPr>
          <p:cNvSpPr>
            <a:spLocks noGrp="1" noChangeArrowheads="1"/>
          </p:cNvSpPr>
          <p:nvPr>
            <p:ph type="sldNum" sz="quarter" idx="11"/>
          </p:nvPr>
        </p:nvSpPr>
        <p:spPr>
          <a:ln/>
        </p:spPr>
        <p:txBody>
          <a:bodyPr/>
          <a:lstStyle>
            <a:lvl1pPr>
              <a:defRPr/>
            </a:lvl1pPr>
          </a:lstStyle>
          <a:p>
            <a:fld id="{0A63DB1A-F434-4DB3-A13D-AE9AE3E15D98}" type="slidenum">
              <a:rPr lang="en-US" altLang="en-US"/>
              <a:pPr/>
              <a:t>‹#›</a:t>
            </a:fld>
            <a:endParaRPr lang="en-US" altLang="en-US"/>
          </a:p>
        </p:txBody>
      </p:sp>
    </p:spTree>
    <p:extLst>
      <p:ext uri="{BB962C8B-B14F-4D97-AF65-F5344CB8AC3E}">
        <p14:creationId xmlns:p14="http://schemas.microsoft.com/office/powerpoint/2010/main" val="372191760"/>
      </p:ext>
    </p:extLst>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6A8C744-5209-4A7C-BD1D-3E3D1DDB53D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10D789-392B-4DF2-8E04-8887F4A4C0EA}"/>
              </a:ext>
            </a:extLst>
          </p:cNvPr>
          <p:cNvSpPr>
            <a:spLocks noGrp="1" noChangeArrowheads="1"/>
          </p:cNvSpPr>
          <p:nvPr>
            <p:ph type="sldNum" sz="quarter" idx="11"/>
          </p:nvPr>
        </p:nvSpPr>
        <p:spPr>
          <a:ln/>
        </p:spPr>
        <p:txBody>
          <a:bodyPr/>
          <a:lstStyle>
            <a:lvl1pPr>
              <a:defRPr/>
            </a:lvl1pPr>
          </a:lstStyle>
          <a:p>
            <a:fld id="{0B816A91-EBB3-42F3-916D-AA1568C94505}" type="slidenum">
              <a:rPr lang="en-US" altLang="en-US"/>
              <a:pPr/>
              <a:t>‹#›</a:t>
            </a:fld>
            <a:endParaRPr lang="en-US" altLang="en-US"/>
          </a:p>
        </p:txBody>
      </p:sp>
    </p:spTree>
    <p:extLst>
      <p:ext uri="{BB962C8B-B14F-4D97-AF65-F5344CB8AC3E}">
        <p14:creationId xmlns:p14="http://schemas.microsoft.com/office/powerpoint/2010/main" val="727662880"/>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2538B0EC-0CFA-46AD-9EBC-05963255FC0F}"/>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5D573DE1-138E-453C-9E71-D96FB042D581}"/>
              </a:ext>
            </a:extLst>
          </p:cNvPr>
          <p:cNvSpPr>
            <a:spLocks noGrp="1" noChangeArrowheads="1"/>
          </p:cNvSpPr>
          <p:nvPr>
            <p:ph type="sldNum" sz="quarter" idx="11"/>
          </p:nvPr>
        </p:nvSpPr>
        <p:spPr>
          <a:ln/>
        </p:spPr>
        <p:txBody>
          <a:bodyPr/>
          <a:lstStyle>
            <a:lvl1pPr>
              <a:defRPr/>
            </a:lvl1pPr>
          </a:lstStyle>
          <a:p>
            <a:fld id="{93DAFAF1-1F15-4509-AC53-B5987A417E2E}" type="slidenum">
              <a:rPr lang="en-US" altLang="en-US"/>
              <a:pPr/>
              <a:t>‹#›</a:t>
            </a:fld>
            <a:endParaRPr lang="en-US" altLang="en-US"/>
          </a:p>
        </p:txBody>
      </p:sp>
    </p:spTree>
    <p:extLst>
      <p:ext uri="{BB962C8B-B14F-4D97-AF65-F5344CB8AC3E}">
        <p14:creationId xmlns:p14="http://schemas.microsoft.com/office/powerpoint/2010/main" val="2373735554"/>
      </p:ext>
    </p:extLst>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04B135B9-9DD1-4AC5-BD57-404523DCDE1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17AB1A4-BF95-474B-9BBA-7E9C2B28DD8C}"/>
              </a:ext>
            </a:extLst>
          </p:cNvPr>
          <p:cNvSpPr>
            <a:spLocks noGrp="1" noChangeArrowheads="1"/>
          </p:cNvSpPr>
          <p:nvPr>
            <p:ph type="sldNum" sz="quarter" idx="11"/>
          </p:nvPr>
        </p:nvSpPr>
        <p:spPr>
          <a:ln/>
        </p:spPr>
        <p:txBody>
          <a:bodyPr/>
          <a:lstStyle>
            <a:lvl1pPr>
              <a:defRPr/>
            </a:lvl1pPr>
          </a:lstStyle>
          <a:p>
            <a:fld id="{2E7FD8EB-4C38-4142-9D73-A4497E69862C}" type="slidenum">
              <a:rPr lang="en-US" altLang="en-US"/>
              <a:pPr/>
              <a:t>‹#›</a:t>
            </a:fld>
            <a:endParaRPr lang="en-US" altLang="en-US"/>
          </a:p>
        </p:txBody>
      </p:sp>
    </p:spTree>
    <p:extLst>
      <p:ext uri="{BB962C8B-B14F-4D97-AF65-F5344CB8AC3E}">
        <p14:creationId xmlns:p14="http://schemas.microsoft.com/office/powerpoint/2010/main" val="3115959008"/>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44533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648ADD0A-A0A8-4B81-9731-BE8335B38CA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59E9ED5C-E517-408B-A20D-DA42FB869CE7}"/>
              </a:ext>
            </a:extLst>
          </p:cNvPr>
          <p:cNvSpPr>
            <a:spLocks noGrp="1" noChangeArrowheads="1"/>
          </p:cNvSpPr>
          <p:nvPr>
            <p:ph type="sldNum" sz="quarter" idx="11"/>
          </p:nvPr>
        </p:nvSpPr>
        <p:spPr>
          <a:ln/>
        </p:spPr>
        <p:txBody>
          <a:bodyPr/>
          <a:lstStyle>
            <a:lvl1pPr>
              <a:defRPr/>
            </a:lvl1pPr>
          </a:lstStyle>
          <a:p>
            <a:fld id="{6810DEE0-C9BD-42C3-84AA-A10D7BD7C0CA}" type="slidenum">
              <a:rPr lang="en-US" altLang="en-US"/>
              <a:pPr/>
              <a:t>‹#›</a:t>
            </a:fld>
            <a:endParaRPr lang="en-US" altLang="en-US"/>
          </a:p>
        </p:txBody>
      </p:sp>
    </p:spTree>
    <p:extLst>
      <p:ext uri="{BB962C8B-B14F-4D97-AF65-F5344CB8AC3E}">
        <p14:creationId xmlns:p14="http://schemas.microsoft.com/office/powerpoint/2010/main" val="2977417445"/>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F79FB03F-C754-49F5-9BE6-AB95D44EDCAA}"/>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3514197-ABE3-4A2F-8CE3-3F060BF4E8FC}"/>
              </a:ext>
            </a:extLst>
          </p:cNvPr>
          <p:cNvSpPr>
            <a:spLocks noGrp="1" noChangeArrowheads="1"/>
          </p:cNvSpPr>
          <p:nvPr>
            <p:ph type="sldNum" sz="quarter" idx="11"/>
          </p:nvPr>
        </p:nvSpPr>
        <p:spPr>
          <a:ln/>
        </p:spPr>
        <p:txBody>
          <a:bodyPr/>
          <a:lstStyle>
            <a:lvl1pPr>
              <a:defRPr/>
            </a:lvl1pPr>
          </a:lstStyle>
          <a:p>
            <a:fld id="{76B09943-AB12-4DDB-A636-B7EDBA0997CC}" type="slidenum">
              <a:rPr lang="en-US" altLang="en-US"/>
              <a:pPr/>
              <a:t>‹#›</a:t>
            </a:fld>
            <a:endParaRPr lang="en-US" altLang="en-US"/>
          </a:p>
        </p:txBody>
      </p:sp>
    </p:spTree>
    <p:extLst>
      <p:ext uri="{BB962C8B-B14F-4D97-AF65-F5344CB8AC3E}">
        <p14:creationId xmlns:p14="http://schemas.microsoft.com/office/powerpoint/2010/main" val="374811458"/>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0DB26771-9079-4780-9D56-623D3FD88AB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36A57B-0D28-4AAC-B4A4-2EFAC721C687}"/>
              </a:ext>
            </a:extLst>
          </p:cNvPr>
          <p:cNvSpPr>
            <a:spLocks noGrp="1" noChangeArrowheads="1"/>
          </p:cNvSpPr>
          <p:nvPr>
            <p:ph type="sldNum" sz="quarter" idx="11"/>
          </p:nvPr>
        </p:nvSpPr>
        <p:spPr>
          <a:ln/>
        </p:spPr>
        <p:txBody>
          <a:bodyPr/>
          <a:lstStyle>
            <a:lvl1pPr>
              <a:defRPr/>
            </a:lvl1pPr>
          </a:lstStyle>
          <a:p>
            <a:fld id="{9EC08973-3C02-4696-9536-1BCF8EBEB085}" type="slidenum">
              <a:rPr lang="en-US" altLang="en-US"/>
              <a:pPr/>
              <a:t>‹#›</a:t>
            </a:fld>
            <a:endParaRPr lang="en-US" altLang="en-US"/>
          </a:p>
        </p:txBody>
      </p:sp>
    </p:spTree>
    <p:extLst>
      <p:ext uri="{BB962C8B-B14F-4D97-AF65-F5344CB8AC3E}">
        <p14:creationId xmlns:p14="http://schemas.microsoft.com/office/powerpoint/2010/main" val="3711601835"/>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CB01943-5372-43AA-BC55-9050B759AC46}"/>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98A1410-69F4-42D7-9C36-733A2415C204}"/>
              </a:ext>
            </a:extLst>
          </p:cNvPr>
          <p:cNvSpPr>
            <a:spLocks noGrp="1" noChangeArrowheads="1"/>
          </p:cNvSpPr>
          <p:nvPr>
            <p:ph type="sldNum" sz="quarter" idx="11"/>
          </p:nvPr>
        </p:nvSpPr>
        <p:spPr>
          <a:ln/>
        </p:spPr>
        <p:txBody>
          <a:bodyPr/>
          <a:lstStyle>
            <a:lvl1pPr>
              <a:defRPr/>
            </a:lvl1pPr>
          </a:lstStyle>
          <a:p>
            <a:fld id="{FF0831D7-1A3A-4DA2-9146-8912C4C562F9}" type="slidenum">
              <a:rPr lang="en-US" altLang="en-US"/>
              <a:pPr/>
              <a:t>‹#›</a:t>
            </a:fld>
            <a:endParaRPr lang="en-US" altLang="en-US"/>
          </a:p>
        </p:txBody>
      </p:sp>
    </p:spTree>
    <p:extLst>
      <p:ext uri="{BB962C8B-B14F-4D97-AF65-F5344CB8AC3E}">
        <p14:creationId xmlns:p14="http://schemas.microsoft.com/office/powerpoint/2010/main" val="3297869457"/>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111D011-41D6-4099-AB4B-9EC15EBCC51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70D7ABC-F40D-4246-850E-B38F6459209E}"/>
              </a:ext>
            </a:extLst>
          </p:cNvPr>
          <p:cNvSpPr>
            <a:spLocks noGrp="1" noChangeArrowheads="1"/>
          </p:cNvSpPr>
          <p:nvPr>
            <p:ph type="sldNum" sz="quarter" idx="11"/>
          </p:nvPr>
        </p:nvSpPr>
        <p:spPr>
          <a:ln/>
        </p:spPr>
        <p:txBody>
          <a:bodyPr/>
          <a:lstStyle>
            <a:lvl1pPr>
              <a:defRPr/>
            </a:lvl1pPr>
          </a:lstStyle>
          <a:p>
            <a:fld id="{886BC78B-B388-4162-A065-4879E3CA6989}" type="slidenum">
              <a:rPr lang="en-US" altLang="en-US"/>
              <a:pPr/>
              <a:t>‹#›</a:t>
            </a:fld>
            <a:endParaRPr lang="en-US" altLang="en-US"/>
          </a:p>
        </p:txBody>
      </p:sp>
    </p:spTree>
    <p:extLst>
      <p:ext uri="{BB962C8B-B14F-4D97-AF65-F5344CB8AC3E}">
        <p14:creationId xmlns:p14="http://schemas.microsoft.com/office/powerpoint/2010/main" val="4173099317"/>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8FB1A039-5C57-4ED9-B839-A2C7207A32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6F1DDE-1366-4D49-B6B5-55F50E47E6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24BA74-8F53-4862-8C99-FD58FD0D1F49}"/>
              </a:ext>
            </a:extLst>
          </p:cNvPr>
          <p:cNvSpPr>
            <a:spLocks noGrp="1" noChangeArrowheads="1"/>
          </p:cNvSpPr>
          <p:nvPr>
            <p:ph type="sldNum" sz="quarter" idx="12"/>
          </p:nvPr>
        </p:nvSpPr>
        <p:spPr>
          <a:ln/>
        </p:spPr>
        <p:txBody>
          <a:bodyPr/>
          <a:lstStyle>
            <a:lvl1pPr>
              <a:defRPr/>
            </a:lvl1pPr>
          </a:lstStyle>
          <a:p>
            <a:fld id="{597374BF-EDEF-4524-B91B-935A0CF85B66}" type="slidenum">
              <a:rPr lang="en-US" altLang="en-US"/>
              <a:pPr/>
              <a:t>‹#›</a:t>
            </a:fld>
            <a:endParaRPr lang="en-US" altLang="en-US"/>
          </a:p>
        </p:txBody>
      </p:sp>
    </p:spTree>
    <p:extLst>
      <p:ext uri="{BB962C8B-B14F-4D97-AF65-F5344CB8AC3E}">
        <p14:creationId xmlns:p14="http://schemas.microsoft.com/office/powerpoint/2010/main" val="4181994243"/>
      </p:ext>
    </p:extLst>
  </p:cSld>
  <p:clrMapOvr>
    <a:masterClrMapping/>
  </p:clrMapOvr>
  <p:transition spd="slow" advTm="16000">
    <p:random/>
    <p:sndAc>
      <p:stSnd>
        <p:snd r:embed="rId1" name="projctor.wav"/>
      </p:stSnd>
    </p:sndAc>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291110-D1EF-4C94-AF46-A499B33B26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AE184C-1A5D-495A-8714-8E4FF603EC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67C049-64E7-4B18-9157-673D8138FA6C}"/>
              </a:ext>
            </a:extLst>
          </p:cNvPr>
          <p:cNvSpPr>
            <a:spLocks noGrp="1" noChangeArrowheads="1"/>
          </p:cNvSpPr>
          <p:nvPr>
            <p:ph type="sldNum" sz="quarter" idx="12"/>
          </p:nvPr>
        </p:nvSpPr>
        <p:spPr>
          <a:ln/>
        </p:spPr>
        <p:txBody>
          <a:bodyPr/>
          <a:lstStyle>
            <a:lvl1pPr>
              <a:defRPr/>
            </a:lvl1pPr>
          </a:lstStyle>
          <a:p>
            <a:fld id="{9F6407F8-5103-44EA-ADDC-5A511FFEB3CB}" type="slidenum">
              <a:rPr lang="en-US" altLang="en-US"/>
              <a:pPr/>
              <a:t>‹#›</a:t>
            </a:fld>
            <a:endParaRPr lang="en-US" altLang="en-US"/>
          </a:p>
        </p:txBody>
      </p:sp>
    </p:spTree>
    <p:extLst>
      <p:ext uri="{BB962C8B-B14F-4D97-AF65-F5344CB8AC3E}">
        <p14:creationId xmlns:p14="http://schemas.microsoft.com/office/powerpoint/2010/main" val="1044734887"/>
      </p:ext>
    </p:extLst>
  </p:cSld>
  <p:clrMapOvr>
    <a:masterClrMapping/>
  </p:clrMapOvr>
  <p:transition spd="slow" advTm="16000">
    <p:random/>
    <p:sndAc>
      <p:stSnd>
        <p:snd r:embed="rId1" name="projctor.wav"/>
      </p:stSnd>
    </p:sndAc>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FDDE693-FAC3-49AF-9A3C-CFD8BFD821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F0C8E4-3866-46A4-8DAD-F1A5BD0AF1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D27912-0BCC-40F6-A1F2-45F170DA3DCB}"/>
              </a:ext>
            </a:extLst>
          </p:cNvPr>
          <p:cNvSpPr>
            <a:spLocks noGrp="1" noChangeArrowheads="1"/>
          </p:cNvSpPr>
          <p:nvPr>
            <p:ph type="sldNum" sz="quarter" idx="12"/>
          </p:nvPr>
        </p:nvSpPr>
        <p:spPr>
          <a:ln/>
        </p:spPr>
        <p:txBody>
          <a:bodyPr/>
          <a:lstStyle>
            <a:lvl1pPr>
              <a:defRPr/>
            </a:lvl1pPr>
          </a:lstStyle>
          <a:p>
            <a:fld id="{41E76B15-C74C-40A4-9C19-3AB6D699D564}" type="slidenum">
              <a:rPr lang="en-US" altLang="en-US"/>
              <a:pPr/>
              <a:t>‹#›</a:t>
            </a:fld>
            <a:endParaRPr lang="en-US" altLang="en-US"/>
          </a:p>
        </p:txBody>
      </p:sp>
    </p:spTree>
    <p:extLst>
      <p:ext uri="{BB962C8B-B14F-4D97-AF65-F5344CB8AC3E}">
        <p14:creationId xmlns:p14="http://schemas.microsoft.com/office/powerpoint/2010/main" val="821126255"/>
      </p:ext>
    </p:extLst>
  </p:cSld>
  <p:clrMapOvr>
    <a:masterClrMapping/>
  </p:clrMapOvr>
  <p:transition spd="slow" advTm="16000">
    <p:random/>
    <p:sndAc>
      <p:stSnd>
        <p:snd r:embed="rId1" name="projctor.wav"/>
      </p:stSnd>
    </p:sndAc>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FE0D764-53F0-49A5-986E-55C0E200CB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E08E73-2C0D-4067-BD7D-FF66183AF2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9B8264E-262E-4443-96B1-ED4A982E0835}"/>
              </a:ext>
            </a:extLst>
          </p:cNvPr>
          <p:cNvSpPr>
            <a:spLocks noGrp="1" noChangeArrowheads="1"/>
          </p:cNvSpPr>
          <p:nvPr>
            <p:ph type="sldNum" sz="quarter" idx="12"/>
          </p:nvPr>
        </p:nvSpPr>
        <p:spPr>
          <a:ln/>
        </p:spPr>
        <p:txBody>
          <a:bodyPr/>
          <a:lstStyle>
            <a:lvl1pPr>
              <a:defRPr/>
            </a:lvl1pPr>
          </a:lstStyle>
          <a:p>
            <a:fld id="{28C94351-7D17-4839-B185-E2157E8DA959}" type="slidenum">
              <a:rPr lang="en-US" altLang="en-US"/>
              <a:pPr/>
              <a:t>‹#›</a:t>
            </a:fld>
            <a:endParaRPr lang="en-US" altLang="en-US"/>
          </a:p>
        </p:txBody>
      </p:sp>
    </p:spTree>
    <p:extLst>
      <p:ext uri="{BB962C8B-B14F-4D97-AF65-F5344CB8AC3E}">
        <p14:creationId xmlns:p14="http://schemas.microsoft.com/office/powerpoint/2010/main" val="2054237082"/>
      </p:ext>
    </p:extLst>
  </p:cSld>
  <p:clrMapOvr>
    <a:masterClrMapping/>
  </p:clrMapOvr>
  <p:transition spd="slow" advTm="16000">
    <p:random/>
    <p:sndAc>
      <p:stSnd>
        <p:snd r:embed="rId1" name="projctor.wav"/>
      </p:stSnd>
    </p:sndAc>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0937573-38BA-45B9-8760-DE95A68E90C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FE5B3CA-0C60-4426-A661-9A27FCE146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CEF3C30-D954-49D4-B20D-89276A2403E7}"/>
              </a:ext>
            </a:extLst>
          </p:cNvPr>
          <p:cNvSpPr>
            <a:spLocks noGrp="1" noChangeArrowheads="1"/>
          </p:cNvSpPr>
          <p:nvPr>
            <p:ph type="sldNum" sz="quarter" idx="12"/>
          </p:nvPr>
        </p:nvSpPr>
        <p:spPr>
          <a:ln/>
        </p:spPr>
        <p:txBody>
          <a:bodyPr/>
          <a:lstStyle>
            <a:lvl1pPr>
              <a:defRPr/>
            </a:lvl1pPr>
          </a:lstStyle>
          <a:p>
            <a:fld id="{2FC87F4E-F8CC-45EB-B970-EAA0B16EAE87}" type="slidenum">
              <a:rPr lang="en-US" altLang="en-US"/>
              <a:pPr/>
              <a:t>‹#›</a:t>
            </a:fld>
            <a:endParaRPr lang="en-US" altLang="en-US"/>
          </a:p>
        </p:txBody>
      </p:sp>
    </p:spTree>
    <p:extLst>
      <p:ext uri="{BB962C8B-B14F-4D97-AF65-F5344CB8AC3E}">
        <p14:creationId xmlns:p14="http://schemas.microsoft.com/office/powerpoint/2010/main" val="540723351"/>
      </p:ext>
    </p:extLst>
  </p:cSld>
  <p:clrMapOvr>
    <a:masterClrMapping/>
  </p:clrMapOvr>
  <p:transition spd="slow" advTm="16000">
    <p:random/>
    <p:sndAc>
      <p:stSnd>
        <p:snd r:embed="rId1" name="projctor.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6258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4179038-02A7-44DC-B70E-D00E1BEE46D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0F794D8-B053-4F55-A28F-8546CB6714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6A4309F-D2B6-449D-80F6-5CE51A2752C5}"/>
              </a:ext>
            </a:extLst>
          </p:cNvPr>
          <p:cNvSpPr>
            <a:spLocks noGrp="1" noChangeArrowheads="1"/>
          </p:cNvSpPr>
          <p:nvPr>
            <p:ph type="sldNum" sz="quarter" idx="12"/>
          </p:nvPr>
        </p:nvSpPr>
        <p:spPr>
          <a:ln/>
        </p:spPr>
        <p:txBody>
          <a:bodyPr/>
          <a:lstStyle>
            <a:lvl1pPr>
              <a:defRPr/>
            </a:lvl1pPr>
          </a:lstStyle>
          <a:p>
            <a:fld id="{D9E33A46-5064-4CA5-8906-8B7E77935E2D}" type="slidenum">
              <a:rPr lang="en-US" altLang="en-US"/>
              <a:pPr/>
              <a:t>‹#›</a:t>
            </a:fld>
            <a:endParaRPr lang="en-US" altLang="en-US"/>
          </a:p>
        </p:txBody>
      </p:sp>
    </p:spTree>
    <p:extLst>
      <p:ext uri="{BB962C8B-B14F-4D97-AF65-F5344CB8AC3E}">
        <p14:creationId xmlns:p14="http://schemas.microsoft.com/office/powerpoint/2010/main" val="4054737812"/>
      </p:ext>
    </p:extLst>
  </p:cSld>
  <p:clrMapOvr>
    <a:masterClrMapping/>
  </p:clrMapOvr>
  <p:transition spd="slow" advTm="16000">
    <p:random/>
    <p:sndAc>
      <p:stSnd>
        <p:snd r:embed="rId1" name="projctor.wav"/>
      </p:stSnd>
    </p:sndAc>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324F726-C5B5-4601-AFE9-A44486398CE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6AD54F0-017C-461E-8217-251CCE993F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CE4FC5E-F19D-4708-BC6C-E1D1FBE5AC2C}"/>
              </a:ext>
            </a:extLst>
          </p:cNvPr>
          <p:cNvSpPr>
            <a:spLocks noGrp="1" noChangeArrowheads="1"/>
          </p:cNvSpPr>
          <p:nvPr>
            <p:ph type="sldNum" sz="quarter" idx="12"/>
          </p:nvPr>
        </p:nvSpPr>
        <p:spPr>
          <a:ln/>
        </p:spPr>
        <p:txBody>
          <a:bodyPr/>
          <a:lstStyle>
            <a:lvl1pPr>
              <a:defRPr/>
            </a:lvl1pPr>
          </a:lstStyle>
          <a:p>
            <a:fld id="{699C420B-7480-42F4-ACAC-CEEC3E935A33}" type="slidenum">
              <a:rPr lang="en-US" altLang="en-US"/>
              <a:pPr/>
              <a:t>‹#›</a:t>
            </a:fld>
            <a:endParaRPr lang="en-US" altLang="en-US"/>
          </a:p>
        </p:txBody>
      </p:sp>
    </p:spTree>
    <p:extLst>
      <p:ext uri="{BB962C8B-B14F-4D97-AF65-F5344CB8AC3E}">
        <p14:creationId xmlns:p14="http://schemas.microsoft.com/office/powerpoint/2010/main" val="3480916026"/>
      </p:ext>
    </p:extLst>
  </p:cSld>
  <p:clrMapOvr>
    <a:masterClrMapping/>
  </p:clrMapOvr>
  <p:transition spd="slow" advTm="16000">
    <p:random/>
    <p:sndAc>
      <p:stSnd>
        <p:snd r:embed="rId1" name="projctor.wav"/>
      </p:stSnd>
    </p:sndAc>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C7C754-CD79-4896-8FB6-001FBCB6C8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09C7CD-6485-4658-B731-519338E3E1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86D4D9-4B8A-44C3-97B7-ED9079B2E5CF}"/>
              </a:ext>
            </a:extLst>
          </p:cNvPr>
          <p:cNvSpPr>
            <a:spLocks noGrp="1" noChangeArrowheads="1"/>
          </p:cNvSpPr>
          <p:nvPr>
            <p:ph type="sldNum" sz="quarter" idx="12"/>
          </p:nvPr>
        </p:nvSpPr>
        <p:spPr>
          <a:ln/>
        </p:spPr>
        <p:txBody>
          <a:bodyPr/>
          <a:lstStyle>
            <a:lvl1pPr>
              <a:defRPr/>
            </a:lvl1pPr>
          </a:lstStyle>
          <a:p>
            <a:fld id="{6D0C66AB-6E83-4FAF-BA89-210187F7F2E1}" type="slidenum">
              <a:rPr lang="en-US" altLang="en-US"/>
              <a:pPr/>
              <a:t>‹#›</a:t>
            </a:fld>
            <a:endParaRPr lang="en-US" altLang="en-US"/>
          </a:p>
        </p:txBody>
      </p:sp>
    </p:spTree>
    <p:extLst>
      <p:ext uri="{BB962C8B-B14F-4D97-AF65-F5344CB8AC3E}">
        <p14:creationId xmlns:p14="http://schemas.microsoft.com/office/powerpoint/2010/main" val="3989300344"/>
      </p:ext>
    </p:extLst>
  </p:cSld>
  <p:clrMapOvr>
    <a:masterClrMapping/>
  </p:clrMapOvr>
  <p:transition spd="slow" advTm="16000">
    <p:random/>
    <p:sndAc>
      <p:stSnd>
        <p:snd r:embed="rId1" name="projctor.wav"/>
      </p:stSnd>
    </p:sndAc>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439E294-7481-4BC5-95C4-F4FD88A757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EAB65A-72AB-48F1-AB93-AA55BF35ED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8920BB1-8AAF-4DA9-8B36-9926DD94875B}"/>
              </a:ext>
            </a:extLst>
          </p:cNvPr>
          <p:cNvSpPr>
            <a:spLocks noGrp="1" noChangeArrowheads="1"/>
          </p:cNvSpPr>
          <p:nvPr>
            <p:ph type="sldNum" sz="quarter" idx="12"/>
          </p:nvPr>
        </p:nvSpPr>
        <p:spPr>
          <a:ln/>
        </p:spPr>
        <p:txBody>
          <a:bodyPr/>
          <a:lstStyle>
            <a:lvl1pPr>
              <a:defRPr/>
            </a:lvl1pPr>
          </a:lstStyle>
          <a:p>
            <a:fld id="{E23DF1F3-7062-46D5-8939-285706838CE3}" type="slidenum">
              <a:rPr lang="en-US" altLang="en-US"/>
              <a:pPr/>
              <a:t>‹#›</a:t>
            </a:fld>
            <a:endParaRPr lang="en-US" altLang="en-US"/>
          </a:p>
        </p:txBody>
      </p:sp>
    </p:spTree>
    <p:extLst>
      <p:ext uri="{BB962C8B-B14F-4D97-AF65-F5344CB8AC3E}">
        <p14:creationId xmlns:p14="http://schemas.microsoft.com/office/powerpoint/2010/main" val="2741489149"/>
      </p:ext>
    </p:extLst>
  </p:cSld>
  <p:clrMapOvr>
    <a:masterClrMapping/>
  </p:clrMapOvr>
  <p:transition spd="slow" advTm="16000">
    <p:random/>
    <p:sndAc>
      <p:stSnd>
        <p:snd r:embed="rId1" name="projctor.wav"/>
      </p:stSnd>
    </p:sndAc>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5BB312-023C-47C6-A7D9-90EB32C85F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6C9BCC-2A45-4C65-B783-B31E209308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FE003F-90B4-4CC5-95DA-7122B21728DD}"/>
              </a:ext>
            </a:extLst>
          </p:cNvPr>
          <p:cNvSpPr>
            <a:spLocks noGrp="1" noChangeArrowheads="1"/>
          </p:cNvSpPr>
          <p:nvPr>
            <p:ph type="sldNum" sz="quarter" idx="12"/>
          </p:nvPr>
        </p:nvSpPr>
        <p:spPr>
          <a:ln/>
        </p:spPr>
        <p:txBody>
          <a:bodyPr/>
          <a:lstStyle>
            <a:lvl1pPr>
              <a:defRPr/>
            </a:lvl1pPr>
          </a:lstStyle>
          <a:p>
            <a:fld id="{7EC6E67A-FA1A-4526-AF71-12A443A0FA64}" type="slidenum">
              <a:rPr lang="en-US" altLang="en-US"/>
              <a:pPr/>
              <a:t>‹#›</a:t>
            </a:fld>
            <a:endParaRPr lang="en-US" altLang="en-US"/>
          </a:p>
        </p:txBody>
      </p:sp>
    </p:spTree>
    <p:extLst>
      <p:ext uri="{BB962C8B-B14F-4D97-AF65-F5344CB8AC3E}">
        <p14:creationId xmlns:p14="http://schemas.microsoft.com/office/powerpoint/2010/main" val="2652786839"/>
      </p:ext>
    </p:extLst>
  </p:cSld>
  <p:clrMapOvr>
    <a:masterClrMapping/>
  </p:clrMapOvr>
  <p:transition spd="slow" advTm="16000">
    <p:random/>
    <p:sndAc>
      <p:stSnd>
        <p:snd r:embed="rId1" name="projctor.wav"/>
      </p:stSnd>
    </p:sndAc>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0315A9-15FF-4482-9ABC-7D7E50B526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854CCC-AEC7-4099-94BD-C542B081E4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C768B4-4718-4142-8ED9-5D07B08ED4F5}"/>
              </a:ext>
            </a:extLst>
          </p:cNvPr>
          <p:cNvSpPr>
            <a:spLocks noGrp="1" noChangeArrowheads="1"/>
          </p:cNvSpPr>
          <p:nvPr>
            <p:ph type="sldNum" sz="quarter" idx="12"/>
          </p:nvPr>
        </p:nvSpPr>
        <p:spPr>
          <a:ln/>
        </p:spPr>
        <p:txBody>
          <a:bodyPr/>
          <a:lstStyle>
            <a:lvl1pPr>
              <a:defRPr/>
            </a:lvl1pPr>
          </a:lstStyle>
          <a:p>
            <a:fld id="{7B67ED29-E2AD-4B34-B32D-0F8DD50675EA}" type="slidenum">
              <a:rPr lang="en-US" altLang="en-US"/>
              <a:pPr/>
              <a:t>‹#›</a:t>
            </a:fld>
            <a:endParaRPr lang="en-US" altLang="en-US"/>
          </a:p>
        </p:txBody>
      </p:sp>
    </p:spTree>
    <p:extLst>
      <p:ext uri="{BB962C8B-B14F-4D97-AF65-F5344CB8AC3E}">
        <p14:creationId xmlns:p14="http://schemas.microsoft.com/office/powerpoint/2010/main" val="1136750510"/>
      </p:ext>
    </p:extLst>
  </p:cSld>
  <p:clrMapOvr>
    <a:masterClrMapping/>
  </p:clrMapOvr>
  <p:transition spd="slow" advTm="16000">
    <p:random/>
    <p:sndAc>
      <p:stSnd>
        <p:snd r:embed="rId1" name="projctor.wav"/>
      </p:stSnd>
    </p:sndAc>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B93687F2-760E-411D-A583-36D740293A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71177D-37B6-4A25-A838-0C3537F718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62B4DC-553C-4605-877F-4B6E8A42375E}"/>
              </a:ext>
            </a:extLst>
          </p:cNvPr>
          <p:cNvSpPr>
            <a:spLocks noGrp="1" noChangeArrowheads="1"/>
          </p:cNvSpPr>
          <p:nvPr>
            <p:ph type="sldNum" sz="quarter" idx="12"/>
          </p:nvPr>
        </p:nvSpPr>
        <p:spPr>
          <a:ln/>
        </p:spPr>
        <p:txBody>
          <a:bodyPr/>
          <a:lstStyle>
            <a:lvl1pPr>
              <a:defRPr/>
            </a:lvl1pPr>
          </a:lstStyle>
          <a:p>
            <a:fld id="{E83EC719-E76B-4BBD-A98D-60AECA81BE04}" type="slidenum">
              <a:rPr lang="en-US" altLang="en-US"/>
              <a:pPr/>
              <a:t>‹#›</a:t>
            </a:fld>
            <a:endParaRPr lang="en-US" altLang="en-US"/>
          </a:p>
        </p:txBody>
      </p:sp>
    </p:spTree>
    <p:extLst>
      <p:ext uri="{BB962C8B-B14F-4D97-AF65-F5344CB8AC3E}">
        <p14:creationId xmlns:p14="http://schemas.microsoft.com/office/powerpoint/2010/main" val="1005481974"/>
      </p:ext>
    </p:extLst>
  </p:cSld>
  <p:clrMapOvr>
    <a:masterClrMapping/>
  </p:clrMapOvr>
  <p:transition spd="slow" advTm="16000">
    <p:random/>
    <p:sndAc>
      <p:stSnd>
        <p:snd r:embed="rId1" name="projctor.wav"/>
      </p:stSnd>
    </p:sndAc>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FAE85B0-E491-477F-A010-1C3B89187DB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653E43C-3F47-40DE-B8FB-9A79EB85C1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828F206-A35E-4DB7-A89F-A8C6548BB287}"/>
              </a:ext>
            </a:extLst>
          </p:cNvPr>
          <p:cNvSpPr>
            <a:spLocks noGrp="1" noChangeArrowheads="1"/>
          </p:cNvSpPr>
          <p:nvPr>
            <p:ph type="sldNum" sz="quarter" idx="12"/>
          </p:nvPr>
        </p:nvSpPr>
        <p:spPr>
          <a:ln/>
        </p:spPr>
        <p:txBody>
          <a:bodyPr/>
          <a:lstStyle>
            <a:lvl1pPr>
              <a:defRPr/>
            </a:lvl1pPr>
          </a:lstStyle>
          <a:p>
            <a:fld id="{8808ACA6-D076-4B9E-BA11-4E924FFCE73F}" type="slidenum">
              <a:rPr lang="en-US" altLang="en-US"/>
              <a:pPr/>
              <a:t>‹#›</a:t>
            </a:fld>
            <a:endParaRPr lang="en-US" altLang="en-US"/>
          </a:p>
        </p:txBody>
      </p:sp>
    </p:spTree>
    <p:extLst>
      <p:ext uri="{BB962C8B-B14F-4D97-AF65-F5344CB8AC3E}">
        <p14:creationId xmlns:p14="http://schemas.microsoft.com/office/powerpoint/2010/main" val="3368841935"/>
      </p:ext>
    </p:extLst>
  </p:cSld>
  <p:clrMapOvr>
    <a:masterClrMapping/>
  </p:clrMapOvr>
  <p:transition spd="slow" advTm="16000">
    <p:random/>
    <p:sndAc>
      <p:stSnd>
        <p:snd r:embed="rId1" name="projctor.wav"/>
      </p:stSnd>
    </p:sndAc>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7C779B56-9274-43AE-94D2-56EDABC543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D38479-ADA0-46C4-9CFC-FE0F466465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F98297-6CBD-4550-AAA5-5B72A6351ADE}"/>
              </a:ext>
            </a:extLst>
          </p:cNvPr>
          <p:cNvSpPr>
            <a:spLocks noGrp="1" noChangeArrowheads="1"/>
          </p:cNvSpPr>
          <p:nvPr>
            <p:ph type="sldNum" sz="quarter" idx="12"/>
          </p:nvPr>
        </p:nvSpPr>
        <p:spPr>
          <a:ln/>
        </p:spPr>
        <p:txBody>
          <a:bodyPr/>
          <a:lstStyle>
            <a:lvl1pPr>
              <a:defRPr/>
            </a:lvl1pPr>
          </a:lstStyle>
          <a:p>
            <a:fld id="{7528C725-8012-49C7-BD99-1AFC580A91E7}" type="slidenum">
              <a:rPr lang="en-US" altLang="en-US"/>
              <a:pPr/>
              <a:t>‹#›</a:t>
            </a:fld>
            <a:endParaRPr lang="en-US" altLang="en-US"/>
          </a:p>
        </p:txBody>
      </p:sp>
    </p:spTree>
    <p:extLst>
      <p:ext uri="{BB962C8B-B14F-4D97-AF65-F5344CB8AC3E}">
        <p14:creationId xmlns:p14="http://schemas.microsoft.com/office/powerpoint/2010/main" val="1755210902"/>
      </p:ext>
    </p:extLst>
  </p:cSld>
  <p:clrMapOvr>
    <a:masterClrMapping/>
  </p:clrMapOvr>
  <p:transition spd="slow" advTm="16000">
    <p:random/>
    <p:sndAc>
      <p:stSnd>
        <p:snd r:embed="rId1" name="projctor.wav"/>
      </p:stSnd>
    </p:sndAc>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6682202-540D-46CA-A34C-20C21A0D260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6171DE0-5D23-475D-9ADF-851ACA0A56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218399F-CF77-4A1B-A9EC-BB2AC2AB20D0}"/>
              </a:ext>
            </a:extLst>
          </p:cNvPr>
          <p:cNvSpPr>
            <a:spLocks noGrp="1" noChangeArrowheads="1"/>
          </p:cNvSpPr>
          <p:nvPr>
            <p:ph type="sldNum" sz="quarter" idx="12"/>
          </p:nvPr>
        </p:nvSpPr>
        <p:spPr>
          <a:ln/>
        </p:spPr>
        <p:txBody>
          <a:bodyPr/>
          <a:lstStyle>
            <a:lvl1pPr>
              <a:defRPr/>
            </a:lvl1pPr>
          </a:lstStyle>
          <a:p>
            <a:fld id="{F0D06696-8DE2-4B68-A794-B7A14C3073C8}" type="slidenum">
              <a:rPr lang="en-US" altLang="en-US"/>
              <a:pPr/>
              <a:t>‹#›</a:t>
            </a:fld>
            <a:endParaRPr lang="en-US" altLang="en-US"/>
          </a:p>
        </p:txBody>
      </p:sp>
    </p:spTree>
    <p:extLst>
      <p:ext uri="{BB962C8B-B14F-4D97-AF65-F5344CB8AC3E}">
        <p14:creationId xmlns:p14="http://schemas.microsoft.com/office/powerpoint/2010/main" val="793813897"/>
      </p:ext>
    </p:extLst>
  </p:cSld>
  <p:clrMapOvr>
    <a:masterClrMapping/>
  </p:clrMapOvr>
  <p:transition spd="slow" advTm="16000">
    <p:random/>
    <p:sndAc>
      <p:stSnd>
        <p:snd r:embed="rId1" name="projctor.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33944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A55604-AFF8-4C38-BB17-FAB34FFD0EB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DB2E359-7D57-43B9-BA3A-A8A40BE4C3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D3D773-DB20-46F6-879F-AE9F0361829A}"/>
              </a:ext>
            </a:extLst>
          </p:cNvPr>
          <p:cNvSpPr>
            <a:spLocks noGrp="1" noChangeArrowheads="1"/>
          </p:cNvSpPr>
          <p:nvPr>
            <p:ph type="sldNum" sz="quarter" idx="12"/>
          </p:nvPr>
        </p:nvSpPr>
        <p:spPr>
          <a:ln/>
        </p:spPr>
        <p:txBody>
          <a:bodyPr/>
          <a:lstStyle>
            <a:lvl1pPr>
              <a:defRPr/>
            </a:lvl1pPr>
          </a:lstStyle>
          <a:p>
            <a:fld id="{32006DA0-FF8D-4B96-986D-F55CB1E3CD76}" type="slidenum">
              <a:rPr lang="en-US" altLang="en-US"/>
              <a:pPr/>
              <a:t>‹#›</a:t>
            </a:fld>
            <a:endParaRPr lang="en-US" altLang="en-US"/>
          </a:p>
        </p:txBody>
      </p:sp>
    </p:spTree>
    <p:extLst>
      <p:ext uri="{BB962C8B-B14F-4D97-AF65-F5344CB8AC3E}">
        <p14:creationId xmlns:p14="http://schemas.microsoft.com/office/powerpoint/2010/main" val="1285727694"/>
      </p:ext>
    </p:extLst>
  </p:cSld>
  <p:clrMapOvr>
    <a:masterClrMapping/>
  </p:clrMapOvr>
  <p:transition spd="slow" advTm="16000">
    <p:random/>
    <p:sndAc>
      <p:stSnd>
        <p:snd r:embed="rId1" name="projctor.wav"/>
      </p:stSnd>
    </p:sndAc>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7DE766-91C1-4A48-90E2-90B48F0019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A49A91-7656-4306-9E95-6785A0549C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C3BD88-79AA-41A3-80AF-29A7D2F5254D}"/>
              </a:ext>
            </a:extLst>
          </p:cNvPr>
          <p:cNvSpPr>
            <a:spLocks noGrp="1" noChangeArrowheads="1"/>
          </p:cNvSpPr>
          <p:nvPr>
            <p:ph type="sldNum" sz="quarter" idx="12"/>
          </p:nvPr>
        </p:nvSpPr>
        <p:spPr>
          <a:ln/>
        </p:spPr>
        <p:txBody>
          <a:bodyPr/>
          <a:lstStyle>
            <a:lvl1pPr>
              <a:defRPr/>
            </a:lvl1pPr>
          </a:lstStyle>
          <a:p>
            <a:fld id="{E6698721-9246-4D4B-B604-92F7A4C1EBB2}" type="slidenum">
              <a:rPr lang="en-US" altLang="en-US"/>
              <a:pPr/>
              <a:t>‹#›</a:t>
            </a:fld>
            <a:endParaRPr lang="en-US" altLang="en-US"/>
          </a:p>
        </p:txBody>
      </p:sp>
    </p:spTree>
    <p:extLst>
      <p:ext uri="{BB962C8B-B14F-4D97-AF65-F5344CB8AC3E}">
        <p14:creationId xmlns:p14="http://schemas.microsoft.com/office/powerpoint/2010/main" val="1928451680"/>
      </p:ext>
    </p:extLst>
  </p:cSld>
  <p:clrMapOvr>
    <a:masterClrMapping/>
  </p:clrMapOvr>
  <p:transition spd="slow" advTm="16000">
    <p:random/>
    <p:sndAc>
      <p:stSnd>
        <p:snd r:embed="rId1" name="projctor.wav"/>
      </p:stSnd>
    </p:sndAc>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4F06FC4C-ED01-42F9-AF56-E0B077B105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E6A7805-8127-4B93-92EC-76B7A6C552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A43B90-7474-4E02-A187-437E930969C5}"/>
              </a:ext>
            </a:extLst>
          </p:cNvPr>
          <p:cNvSpPr>
            <a:spLocks noGrp="1" noChangeArrowheads="1"/>
          </p:cNvSpPr>
          <p:nvPr>
            <p:ph type="sldNum" sz="quarter" idx="12"/>
          </p:nvPr>
        </p:nvSpPr>
        <p:spPr>
          <a:ln/>
        </p:spPr>
        <p:txBody>
          <a:bodyPr/>
          <a:lstStyle>
            <a:lvl1pPr>
              <a:defRPr/>
            </a:lvl1pPr>
          </a:lstStyle>
          <a:p>
            <a:fld id="{B88BFEF1-25B5-4781-A247-72B36C89FA18}" type="slidenum">
              <a:rPr lang="en-US" altLang="en-US"/>
              <a:pPr/>
              <a:t>‹#›</a:t>
            </a:fld>
            <a:endParaRPr lang="en-US" altLang="en-US"/>
          </a:p>
        </p:txBody>
      </p:sp>
    </p:spTree>
    <p:extLst>
      <p:ext uri="{BB962C8B-B14F-4D97-AF65-F5344CB8AC3E}">
        <p14:creationId xmlns:p14="http://schemas.microsoft.com/office/powerpoint/2010/main" val="2053067772"/>
      </p:ext>
    </p:extLst>
  </p:cSld>
  <p:clrMapOvr>
    <a:masterClrMapping/>
  </p:clrMapOvr>
  <p:transition spd="slow" advTm="16000">
    <p:random/>
    <p:sndAc>
      <p:stSnd>
        <p:snd r:embed="rId1" name="projctor.wav"/>
      </p:stSnd>
    </p:sndAc>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EC1086A-82C4-4539-807D-D887CDA3B1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A47AB3-BE18-4F1C-9E73-A00E19B32D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9C98EC-8B29-4360-999A-6B63DA10D11F}"/>
              </a:ext>
            </a:extLst>
          </p:cNvPr>
          <p:cNvSpPr>
            <a:spLocks noGrp="1" noChangeArrowheads="1"/>
          </p:cNvSpPr>
          <p:nvPr>
            <p:ph type="sldNum" sz="quarter" idx="12"/>
          </p:nvPr>
        </p:nvSpPr>
        <p:spPr>
          <a:ln/>
        </p:spPr>
        <p:txBody>
          <a:bodyPr/>
          <a:lstStyle>
            <a:lvl1pPr>
              <a:defRPr/>
            </a:lvl1pPr>
          </a:lstStyle>
          <a:p>
            <a:fld id="{E3B90738-328E-41B8-8BDF-1ED2C252DBFC}" type="slidenum">
              <a:rPr lang="en-US" altLang="en-US"/>
              <a:pPr/>
              <a:t>‹#›</a:t>
            </a:fld>
            <a:endParaRPr lang="en-US" altLang="en-US"/>
          </a:p>
        </p:txBody>
      </p:sp>
    </p:spTree>
    <p:extLst>
      <p:ext uri="{BB962C8B-B14F-4D97-AF65-F5344CB8AC3E}">
        <p14:creationId xmlns:p14="http://schemas.microsoft.com/office/powerpoint/2010/main" val="2064694334"/>
      </p:ext>
    </p:extLst>
  </p:cSld>
  <p:clrMapOvr>
    <a:masterClrMapping/>
  </p:clrMapOvr>
  <p:transition spd="slow" advTm="16000">
    <p:random/>
    <p:sndAc>
      <p:stSnd>
        <p:snd r:embed="rId1" name="projctor.wav"/>
      </p:stSnd>
    </p:sndAc>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03D55723-EB0C-44BC-A7D7-D11E8F2057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7784A0-C87E-4804-825C-C3F5CC4B0F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A5F9DC-8FCF-43DF-9F5B-54BD706247B4}"/>
              </a:ext>
            </a:extLst>
          </p:cNvPr>
          <p:cNvSpPr>
            <a:spLocks noGrp="1" noChangeArrowheads="1"/>
          </p:cNvSpPr>
          <p:nvPr>
            <p:ph type="sldNum" sz="quarter" idx="12"/>
          </p:nvPr>
        </p:nvSpPr>
        <p:spPr>
          <a:ln/>
        </p:spPr>
        <p:txBody>
          <a:bodyPr/>
          <a:lstStyle>
            <a:lvl1pPr>
              <a:defRPr/>
            </a:lvl1pPr>
          </a:lstStyle>
          <a:p>
            <a:fld id="{7BFEEFE7-8BD7-4793-9DEA-01B7C2744C23}" type="slidenum">
              <a:rPr lang="en-US" altLang="en-US"/>
              <a:pPr/>
              <a:t>‹#›</a:t>
            </a:fld>
            <a:endParaRPr lang="en-US" altLang="en-US"/>
          </a:p>
        </p:txBody>
      </p:sp>
    </p:spTree>
    <p:extLst>
      <p:ext uri="{BB962C8B-B14F-4D97-AF65-F5344CB8AC3E}">
        <p14:creationId xmlns:p14="http://schemas.microsoft.com/office/powerpoint/2010/main" val="2351078941"/>
      </p:ext>
    </p:extLst>
  </p:cSld>
  <p:clrMapOvr>
    <a:masterClrMapping/>
  </p:clrMapOvr>
  <p:transition spd="slow" advTm="16000">
    <p:random/>
    <p:sndAc>
      <p:stSnd>
        <p:snd r:embed="rId1" name="projctor.wav"/>
      </p:stSnd>
    </p:sndAc>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1347F4-7FBC-4FFC-8570-AD09DD0D72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5C311-0E6B-4E9B-8338-491D50CC9C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8239C5-7FC6-4A4E-BB97-DF31DC1A4851}"/>
              </a:ext>
            </a:extLst>
          </p:cNvPr>
          <p:cNvSpPr>
            <a:spLocks noGrp="1" noChangeArrowheads="1"/>
          </p:cNvSpPr>
          <p:nvPr>
            <p:ph type="sldNum" sz="quarter" idx="12"/>
          </p:nvPr>
        </p:nvSpPr>
        <p:spPr>
          <a:ln/>
        </p:spPr>
        <p:txBody>
          <a:bodyPr/>
          <a:lstStyle>
            <a:lvl1pPr>
              <a:defRPr/>
            </a:lvl1pPr>
          </a:lstStyle>
          <a:p>
            <a:fld id="{CB6CC83B-4773-4D7B-ACD4-F958CD0DDFBE}" type="slidenum">
              <a:rPr lang="en-US" altLang="en-US"/>
              <a:pPr/>
              <a:t>‹#›</a:t>
            </a:fld>
            <a:endParaRPr lang="en-US" altLang="en-US"/>
          </a:p>
        </p:txBody>
      </p:sp>
    </p:spTree>
    <p:extLst>
      <p:ext uri="{BB962C8B-B14F-4D97-AF65-F5344CB8AC3E}">
        <p14:creationId xmlns:p14="http://schemas.microsoft.com/office/powerpoint/2010/main" val="365360957"/>
      </p:ext>
    </p:extLst>
  </p:cSld>
  <p:clrMapOvr>
    <a:masterClrMapping/>
  </p:clrMapOvr>
  <p:transition spd="slow" advTm="16000">
    <p:random/>
    <p:sndAc>
      <p:stSnd>
        <p:snd r:embed="rId1" name="projctor.wav"/>
      </p:stSnd>
    </p:sndAc>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A1D8678-604D-4A11-A052-9BFEE0CB9E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5D1ABC-3811-433F-9BE6-08F58F230A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753ADA-F958-4A1F-89EA-F1D35B322807}"/>
              </a:ext>
            </a:extLst>
          </p:cNvPr>
          <p:cNvSpPr>
            <a:spLocks noGrp="1" noChangeArrowheads="1"/>
          </p:cNvSpPr>
          <p:nvPr>
            <p:ph type="sldNum" sz="quarter" idx="12"/>
          </p:nvPr>
        </p:nvSpPr>
        <p:spPr>
          <a:ln/>
        </p:spPr>
        <p:txBody>
          <a:bodyPr/>
          <a:lstStyle>
            <a:lvl1pPr>
              <a:defRPr/>
            </a:lvl1pPr>
          </a:lstStyle>
          <a:p>
            <a:fld id="{FCBC0039-923F-4DA5-A115-5C94BC2F988A}" type="slidenum">
              <a:rPr lang="en-US" altLang="en-US"/>
              <a:pPr/>
              <a:t>‹#›</a:t>
            </a:fld>
            <a:endParaRPr lang="en-US" altLang="en-US"/>
          </a:p>
        </p:txBody>
      </p:sp>
    </p:spTree>
    <p:extLst>
      <p:ext uri="{BB962C8B-B14F-4D97-AF65-F5344CB8AC3E}">
        <p14:creationId xmlns:p14="http://schemas.microsoft.com/office/powerpoint/2010/main" val="1714192643"/>
      </p:ext>
    </p:extLst>
  </p:cSld>
  <p:clrMapOvr>
    <a:masterClrMapping/>
  </p:clrMapOvr>
  <p:transition spd="slow" advTm="16000">
    <p:random/>
    <p:sndAc>
      <p:stSnd>
        <p:snd r:embed="rId1" name="projctor.wav"/>
      </p:stSnd>
    </p:sndAc>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D2DD897-BB67-499F-8A69-E868DE77BB3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791418-8A1B-4B4D-A4CE-8286AE9BF4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C5EB86-F012-42C3-AF99-652F8E6D5318}"/>
              </a:ext>
            </a:extLst>
          </p:cNvPr>
          <p:cNvSpPr>
            <a:spLocks noGrp="1" noChangeArrowheads="1"/>
          </p:cNvSpPr>
          <p:nvPr>
            <p:ph type="sldNum" sz="quarter" idx="12"/>
          </p:nvPr>
        </p:nvSpPr>
        <p:spPr>
          <a:ln/>
        </p:spPr>
        <p:txBody>
          <a:bodyPr/>
          <a:lstStyle>
            <a:lvl1pPr>
              <a:defRPr/>
            </a:lvl1pPr>
          </a:lstStyle>
          <a:p>
            <a:fld id="{A5E8BBE7-0434-4EF3-B4AD-CCE1802C914D}" type="slidenum">
              <a:rPr lang="en-US" altLang="en-US"/>
              <a:pPr/>
              <a:t>‹#›</a:t>
            </a:fld>
            <a:endParaRPr lang="en-US" altLang="en-US"/>
          </a:p>
        </p:txBody>
      </p:sp>
    </p:spTree>
    <p:extLst>
      <p:ext uri="{BB962C8B-B14F-4D97-AF65-F5344CB8AC3E}">
        <p14:creationId xmlns:p14="http://schemas.microsoft.com/office/powerpoint/2010/main" val="2836182037"/>
      </p:ext>
    </p:extLst>
  </p:cSld>
  <p:clrMapOvr>
    <a:masterClrMapping/>
  </p:clrMapOvr>
  <p:transition spd="slow" advTm="16000">
    <p:random/>
    <p:sndAc>
      <p:stSnd>
        <p:snd r:embed="rId1" name="projctor.wav"/>
      </p:stSnd>
    </p:sndAc>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2E25F93-E87E-473A-B538-C093F199E1A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20F8EC5-BCCF-45E8-8110-2AF27B4CBF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84B832F-81E9-45D9-8272-088E1F113D3E}"/>
              </a:ext>
            </a:extLst>
          </p:cNvPr>
          <p:cNvSpPr>
            <a:spLocks noGrp="1" noChangeArrowheads="1"/>
          </p:cNvSpPr>
          <p:nvPr>
            <p:ph type="sldNum" sz="quarter" idx="12"/>
          </p:nvPr>
        </p:nvSpPr>
        <p:spPr>
          <a:ln/>
        </p:spPr>
        <p:txBody>
          <a:bodyPr/>
          <a:lstStyle>
            <a:lvl1pPr>
              <a:defRPr/>
            </a:lvl1pPr>
          </a:lstStyle>
          <a:p>
            <a:fld id="{932B6DF2-B5FD-49AE-9D83-94DCFFAFA4FA}" type="slidenum">
              <a:rPr lang="en-US" altLang="en-US"/>
              <a:pPr/>
              <a:t>‹#›</a:t>
            </a:fld>
            <a:endParaRPr lang="en-US" altLang="en-US"/>
          </a:p>
        </p:txBody>
      </p:sp>
    </p:spTree>
    <p:extLst>
      <p:ext uri="{BB962C8B-B14F-4D97-AF65-F5344CB8AC3E}">
        <p14:creationId xmlns:p14="http://schemas.microsoft.com/office/powerpoint/2010/main" val="2132328091"/>
      </p:ext>
    </p:extLst>
  </p:cSld>
  <p:clrMapOvr>
    <a:masterClrMapping/>
  </p:clrMapOvr>
  <p:transition spd="slow" advTm="16000">
    <p:random/>
    <p:sndAc>
      <p:stSnd>
        <p:snd r:embed="rId1" name="projctor.wav"/>
      </p:stSnd>
    </p:sndAc>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3C1961-953D-48A7-A404-8D3DBB9FBA9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265FE57-323A-4644-907C-5336C7B410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813E7D5-8E28-45D1-B4AF-5F744450FE58}"/>
              </a:ext>
            </a:extLst>
          </p:cNvPr>
          <p:cNvSpPr>
            <a:spLocks noGrp="1" noChangeArrowheads="1"/>
          </p:cNvSpPr>
          <p:nvPr>
            <p:ph type="sldNum" sz="quarter" idx="12"/>
          </p:nvPr>
        </p:nvSpPr>
        <p:spPr>
          <a:ln/>
        </p:spPr>
        <p:txBody>
          <a:bodyPr/>
          <a:lstStyle>
            <a:lvl1pPr>
              <a:defRPr/>
            </a:lvl1pPr>
          </a:lstStyle>
          <a:p>
            <a:fld id="{02CFF042-D740-42CE-B144-6E05B207876F}" type="slidenum">
              <a:rPr lang="en-US" altLang="en-US"/>
              <a:pPr/>
              <a:t>‹#›</a:t>
            </a:fld>
            <a:endParaRPr lang="en-US" altLang="en-US"/>
          </a:p>
        </p:txBody>
      </p:sp>
    </p:spTree>
    <p:extLst>
      <p:ext uri="{BB962C8B-B14F-4D97-AF65-F5344CB8AC3E}">
        <p14:creationId xmlns:p14="http://schemas.microsoft.com/office/powerpoint/2010/main" val="1374703050"/>
      </p:ext>
    </p:extLst>
  </p:cSld>
  <p:clrMapOvr>
    <a:masterClrMapping/>
  </p:clrMapOvr>
  <p:transition spd="slow" advTm="16000">
    <p:random/>
    <p:sndAc>
      <p:stSnd>
        <p:snd r:embed="rId1" name="projctor.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24247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0DAEAB5-9E9A-47C2-B822-E8C942BD777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97CAC3F-9DFB-407A-9038-C62A10F9A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40E874F-0336-44DE-8A8E-45A786338425}"/>
              </a:ext>
            </a:extLst>
          </p:cNvPr>
          <p:cNvSpPr>
            <a:spLocks noGrp="1" noChangeArrowheads="1"/>
          </p:cNvSpPr>
          <p:nvPr>
            <p:ph type="sldNum" sz="quarter" idx="12"/>
          </p:nvPr>
        </p:nvSpPr>
        <p:spPr>
          <a:ln/>
        </p:spPr>
        <p:txBody>
          <a:bodyPr/>
          <a:lstStyle>
            <a:lvl1pPr>
              <a:defRPr/>
            </a:lvl1pPr>
          </a:lstStyle>
          <a:p>
            <a:fld id="{D3BB5C8B-D9C8-4B84-B15C-2F4EEED9BA35}" type="slidenum">
              <a:rPr lang="en-US" altLang="en-US"/>
              <a:pPr/>
              <a:t>‹#›</a:t>
            </a:fld>
            <a:endParaRPr lang="en-US" altLang="en-US"/>
          </a:p>
        </p:txBody>
      </p:sp>
    </p:spTree>
    <p:extLst>
      <p:ext uri="{BB962C8B-B14F-4D97-AF65-F5344CB8AC3E}">
        <p14:creationId xmlns:p14="http://schemas.microsoft.com/office/powerpoint/2010/main" val="1119621910"/>
      </p:ext>
    </p:extLst>
  </p:cSld>
  <p:clrMapOvr>
    <a:masterClrMapping/>
  </p:clrMapOvr>
  <p:transition spd="slow" advTm="16000">
    <p:random/>
    <p:sndAc>
      <p:stSnd>
        <p:snd r:embed="rId1" name="projctor.wav"/>
      </p:stSnd>
    </p:sndAc>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7B6086-B90C-4791-8F8F-A10135A3EA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2929C9-E786-4819-A258-8F6AA514F1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9C5B06-D309-4E67-AB4F-6E0311BF8BBD}"/>
              </a:ext>
            </a:extLst>
          </p:cNvPr>
          <p:cNvSpPr>
            <a:spLocks noGrp="1" noChangeArrowheads="1"/>
          </p:cNvSpPr>
          <p:nvPr>
            <p:ph type="sldNum" sz="quarter" idx="12"/>
          </p:nvPr>
        </p:nvSpPr>
        <p:spPr>
          <a:ln/>
        </p:spPr>
        <p:txBody>
          <a:bodyPr/>
          <a:lstStyle>
            <a:lvl1pPr>
              <a:defRPr/>
            </a:lvl1pPr>
          </a:lstStyle>
          <a:p>
            <a:fld id="{97F02A66-EE42-40D2-96CD-909D8AD7B320}" type="slidenum">
              <a:rPr lang="en-US" altLang="en-US"/>
              <a:pPr/>
              <a:t>‹#›</a:t>
            </a:fld>
            <a:endParaRPr lang="en-US" altLang="en-US"/>
          </a:p>
        </p:txBody>
      </p:sp>
    </p:spTree>
    <p:extLst>
      <p:ext uri="{BB962C8B-B14F-4D97-AF65-F5344CB8AC3E}">
        <p14:creationId xmlns:p14="http://schemas.microsoft.com/office/powerpoint/2010/main" val="1754669241"/>
      </p:ext>
    </p:extLst>
  </p:cSld>
  <p:clrMapOvr>
    <a:masterClrMapping/>
  </p:clrMapOvr>
  <p:transition spd="slow" advTm="16000">
    <p:random/>
    <p:sndAc>
      <p:stSnd>
        <p:snd r:embed="rId1" name="projctor.wav"/>
      </p:stSnd>
    </p:sndAc>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250954-65C5-4D1A-9D74-9D0D116074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A0613C0-1BB0-4067-911E-FCE8821378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1A13A6-E9AE-4DD3-ADD7-E7C9A09B2195}"/>
              </a:ext>
            </a:extLst>
          </p:cNvPr>
          <p:cNvSpPr>
            <a:spLocks noGrp="1" noChangeArrowheads="1"/>
          </p:cNvSpPr>
          <p:nvPr>
            <p:ph type="sldNum" sz="quarter" idx="12"/>
          </p:nvPr>
        </p:nvSpPr>
        <p:spPr>
          <a:ln/>
        </p:spPr>
        <p:txBody>
          <a:bodyPr/>
          <a:lstStyle>
            <a:lvl1pPr>
              <a:defRPr/>
            </a:lvl1pPr>
          </a:lstStyle>
          <a:p>
            <a:fld id="{64E3F6A6-B31A-4058-9B0C-1E5F59BBBB11}" type="slidenum">
              <a:rPr lang="en-US" altLang="en-US"/>
              <a:pPr/>
              <a:t>‹#›</a:t>
            </a:fld>
            <a:endParaRPr lang="en-US" altLang="en-US"/>
          </a:p>
        </p:txBody>
      </p:sp>
    </p:spTree>
    <p:extLst>
      <p:ext uri="{BB962C8B-B14F-4D97-AF65-F5344CB8AC3E}">
        <p14:creationId xmlns:p14="http://schemas.microsoft.com/office/powerpoint/2010/main" val="2129498952"/>
      </p:ext>
    </p:extLst>
  </p:cSld>
  <p:clrMapOvr>
    <a:masterClrMapping/>
  </p:clrMapOvr>
  <p:transition spd="slow" advTm="16000">
    <p:random/>
    <p:sndAc>
      <p:stSnd>
        <p:snd r:embed="rId1" name="projctor.wav"/>
      </p:stSnd>
    </p:sndAc>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F45F6D-209F-4A16-92FC-15C113BA09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F7517A-9CE2-448F-9133-86AB1B01EA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A50375-144E-4253-87D4-D65DB7975C23}"/>
              </a:ext>
            </a:extLst>
          </p:cNvPr>
          <p:cNvSpPr>
            <a:spLocks noGrp="1" noChangeArrowheads="1"/>
          </p:cNvSpPr>
          <p:nvPr>
            <p:ph type="sldNum" sz="quarter" idx="12"/>
          </p:nvPr>
        </p:nvSpPr>
        <p:spPr>
          <a:ln/>
        </p:spPr>
        <p:txBody>
          <a:bodyPr/>
          <a:lstStyle>
            <a:lvl1pPr>
              <a:defRPr/>
            </a:lvl1pPr>
          </a:lstStyle>
          <a:p>
            <a:fld id="{D4CB6C29-D9CC-4B75-B878-6BFBBF7AE014}" type="slidenum">
              <a:rPr lang="en-US" altLang="en-US"/>
              <a:pPr/>
              <a:t>‹#›</a:t>
            </a:fld>
            <a:endParaRPr lang="en-US" altLang="en-US"/>
          </a:p>
        </p:txBody>
      </p:sp>
    </p:spTree>
    <p:extLst>
      <p:ext uri="{BB962C8B-B14F-4D97-AF65-F5344CB8AC3E}">
        <p14:creationId xmlns:p14="http://schemas.microsoft.com/office/powerpoint/2010/main" val="4037756738"/>
      </p:ext>
    </p:extLst>
  </p:cSld>
  <p:clrMapOvr>
    <a:masterClrMapping/>
  </p:clrMapOvr>
  <p:transition spd="slow" advTm="16000">
    <p:random/>
    <p:sndAc>
      <p:stSnd>
        <p:snd r:embed="rId1" name="projctor.wav"/>
      </p:stSnd>
    </p:sndAc>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11BBE0-D494-4BC9-8711-9B54AE81C7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86DA72-EEF0-4558-9F9F-2AF21757F7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8F9B94-B3C4-49E1-B9EE-245E85802FD6}"/>
              </a:ext>
            </a:extLst>
          </p:cNvPr>
          <p:cNvSpPr>
            <a:spLocks noGrp="1" noChangeArrowheads="1"/>
          </p:cNvSpPr>
          <p:nvPr>
            <p:ph type="sldNum" sz="quarter" idx="12"/>
          </p:nvPr>
        </p:nvSpPr>
        <p:spPr>
          <a:ln/>
        </p:spPr>
        <p:txBody>
          <a:bodyPr/>
          <a:lstStyle>
            <a:lvl1pPr>
              <a:defRPr/>
            </a:lvl1pPr>
          </a:lstStyle>
          <a:p>
            <a:fld id="{07836949-4F3B-4F83-BA2B-2185F72E89A4}" type="slidenum">
              <a:rPr lang="en-US" altLang="en-US"/>
              <a:pPr/>
              <a:t>‹#›</a:t>
            </a:fld>
            <a:endParaRPr lang="en-US" altLang="en-US"/>
          </a:p>
        </p:txBody>
      </p:sp>
    </p:spTree>
    <p:extLst>
      <p:ext uri="{BB962C8B-B14F-4D97-AF65-F5344CB8AC3E}">
        <p14:creationId xmlns:p14="http://schemas.microsoft.com/office/powerpoint/2010/main" val="3505403671"/>
      </p:ext>
    </p:extLst>
  </p:cSld>
  <p:clrMapOvr>
    <a:masterClrMapping/>
  </p:clrMapOvr>
  <p:transition spd="slow" advTm="16000">
    <p:random/>
    <p:sndAc>
      <p:stSnd>
        <p:snd r:embed="rId1" name="projctor.wav"/>
      </p:stSnd>
    </p:sndAc>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71D8BF18-4C21-4E2C-B931-856872FA34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11FA0F1-CEC4-4334-8FB0-3A7C5859CE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CC5D74-A889-44DE-B554-387007F0AA71}"/>
              </a:ext>
            </a:extLst>
          </p:cNvPr>
          <p:cNvSpPr>
            <a:spLocks noGrp="1" noChangeArrowheads="1"/>
          </p:cNvSpPr>
          <p:nvPr>
            <p:ph type="sldNum" sz="quarter" idx="12"/>
          </p:nvPr>
        </p:nvSpPr>
        <p:spPr>
          <a:ln/>
        </p:spPr>
        <p:txBody>
          <a:bodyPr/>
          <a:lstStyle>
            <a:lvl1pPr>
              <a:defRPr/>
            </a:lvl1pPr>
          </a:lstStyle>
          <a:p>
            <a:fld id="{C939369B-6FB6-423E-8EFC-2CB44C7CDFC2}" type="slidenum">
              <a:rPr lang="en-US" altLang="en-US"/>
              <a:pPr/>
              <a:t>‹#›</a:t>
            </a:fld>
            <a:endParaRPr lang="en-US" altLang="en-US"/>
          </a:p>
        </p:txBody>
      </p:sp>
    </p:spTree>
    <p:extLst>
      <p:ext uri="{BB962C8B-B14F-4D97-AF65-F5344CB8AC3E}">
        <p14:creationId xmlns:p14="http://schemas.microsoft.com/office/powerpoint/2010/main" val="3448871862"/>
      </p:ext>
    </p:extLst>
  </p:cSld>
  <p:clrMapOvr>
    <a:masterClrMapping/>
  </p:clrMapOvr>
  <p:transition spd="slow" advTm="16000">
    <p:random/>
    <p:sndAc>
      <p:stSnd>
        <p:snd r:embed="rId1" name="projctor.wav"/>
      </p:stSnd>
    </p:sndAc>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5FAEA0E-65B4-43BA-A1CD-B5310E6482C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AD3CA46-96ED-4A19-B040-BB691A32C4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3BE899E-80A4-4945-BCAE-82C4B0711251}"/>
              </a:ext>
            </a:extLst>
          </p:cNvPr>
          <p:cNvSpPr>
            <a:spLocks noGrp="1" noChangeArrowheads="1"/>
          </p:cNvSpPr>
          <p:nvPr>
            <p:ph type="sldNum" sz="quarter" idx="12"/>
          </p:nvPr>
        </p:nvSpPr>
        <p:spPr>
          <a:ln/>
        </p:spPr>
        <p:txBody>
          <a:bodyPr/>
          <a:lstStyle>
            <a:lvl1pPr>
              <a:defRPr/>
            </a:lvl1pPr>
          </a:lstStyle>
          <a:p>
            <a:fld id="{571D42D3-EC72-4B37-9F62-FBE25D1A94A5}" type="slidenum">
              <a:rPr lang="en-US" altLang="en-US"/>
              <a:pPr/>
              <a:t>‹#›</a:t>
            </a:fld>
            <a:endParaRPr lang="en-US" altLang="en-US"/>
          </a:p>
        </p:txBody>
      </p:sp>
    </p:spTree>
    <p:extLst>
      <p:ext uri="{BB962C8B-B14F-4D97-AF65-F5344CB8AC3E}">
        <p14:creationId xmlns:p14="http://schemas.microsoft.com/office/powerpoint/2010/main" val="3086643144"/>
      </p:ext>
    </p:extLst>
  </p:cSld>
  <p:clrMapOvr>
    <a:masterClrMapping/>
  </p:clrMapOvr>
  <p:transition spd="slow" advTm="16000">
    <p:random/>
    <p:sndAc>
      <p:stSnd>
        <p:snd r:embed="rId1" name="projctor.wav"/>
      </p:stSnd>
    </p:sndAc>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33CB44C3-AA9B-409B-BCE3-06BEF5A287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E00448-45D0-4D5B-8197-58741F984B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372BD7-92A7-474A-BA96-80B3B704D3AD}"/>
              </a:ext>
            </a:extLst>
          </p:cNvPr>
          <p:cNvSpPr>
            <a:spLocks noGrp="1" noChangeArrowheads="1"/>
          </p:cNvSpPr>
          <p:nvPr>
            <p:ph type="sldNum" sz="quarter" idx="12"/>
          </p:nvPr>
        </p:nvSpPr>
        <p:spPr>
          <a:ln/>
        </p:spPr>
        <p:txBody>
          <a:bodyPr/>
          <a:lstStyle>
            <a:lvl1pPr>
              <a:defRPr/>
            </a:lvl1pPr>
          </a:lstStyle>
          <a:p>
            <a:fld id="{1C9E5C59-01D2-489A-9E71-AC8C5E79E253}" type="slidenum">
              <a:rPr lang="en-US" altLang="en-US"/>
              <a:pPr/>
              <a:t>‹#›</a:t>
            </a:fld>
            <a:endParaRPr lang="en-US" altLang="en-US"/>
          </a:p>
        </p:txBody>
      </p:sp>
    </p:spTree>
    <p:extLst>
      <p:ext uri="{BB962C8B-B14F-4D97-AF65-F5344CB8AC3E}">
        <p14:creationId xmlns:p14="http://schemas.microsoft.com/office/powerpoint/2010/main" val="2262023520"/>
      </p:ext>
    </p:extLst>
  </p:cSld>
  <p:clrMapOvr>
    <a:masterClrMapping/>
  </p:clrMapOvr>
  <p:transition spd="slow" advTm="16000">
    <p:random/>
    <p:sndAc>
      <p:stSnd>
        <p:snd r:embed="rId1" name="projctor.wav"/>
      </p:stSnd>
    </p:sndAc>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6E221D-15B5-4A5B-A122-9B485D0C3BC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98C6C04-719B-4636-8AE5-F471121C48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98D64E0-E041-48EA-BD9D-C849B546D44A}"/>
              </a:ext>
            </a:extLst>
          </p:cNvPr>
          <p:cNvSpPr>
            <a:spLocks noGrp="1" noChangeArrowheads="1"/>
          </p:cNvSpPr>
          <p:nvPr>
            <p:ph type="sldNum" sz="quarter" idx="12"/>
          </p:nvPr>
        </p:nvSpPr>
        <p:spPr>
          <a:ln/>
        </p:spPr>
        <p:txBody>
          <a:bodyPr/>
          <a:lstStyle>
            <a:lvl1pPr>
              <a:defRPr/>
            </a:lvl1pPr>
          </a:lstStyle>
          <a:p>
            <a:fld id="{C52DFC5B-E3A6-4BC2-8C94-CF7A54A04479}" type="slidenum">
              <a:rPr lang="en-US" altLang="en-US"/>
              <a:pPr/>
              <a:t>‹#›</a:t>
            </a:fld>
            <a:endParaRPr lang="en-US" altLang="en-US"/>
          </a:p>
        </p:txBody>
      </p:sp>
    </p:spTree>
    <p:extLst>
      <p:ext uri="{BB962C8B-B14F-4D97-AF65-F5344CB8AC3E}">
        <p14:creationId xmlns:p14="http://schemas.microsoft.com/office/powerpoint/2010/main" val="3401732171"/>
      </p:ext>
    </p:extLst>
  </p:cSld>
  <p:clrMapOvr>
    <a:masterClrMapping/>
  </p:clrMapOvr>
  <p:transition spd="slow" advTm="16000">
    <p:random/>
    <p:sndAc>
      <p:stSnd>
        <p:snd r:embed="rId1" name="projctor.wav"/>
      </p:stSnd>
    </p:sndAc>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4D15C4-F214-4A05-98A1-700B7809A5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2BB0D0-9A10-4ED6-89F8-8A146FB0D5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EAEBB74-3112-422F-AD36-79C6A9B9E06F}"/>
              </a:ext>
            </a:extLst>
          </p:cNvPr>
          <p:cNvSpPr>
            <a:spLocks noGrp="1" noChangeArrowheads="1"/>
          </p:cNvSpPr>
          <p:nvPr>
            <p:ph type="sldNum" sz="quarter" idx="12"/>
          </p:nvPr>
        </p:nvSpPr>
        <p:spPr>
          <a:ln/>
        </p:spPr>
        <p:txBody>
          <a:bodyPr/>
          <a:lstStyle>
            <a:lvl1pPr>
              <a:defRPr/>
            </a:lvl1pPr>
          </a:lstStyle>
          <a:p>
            <a:fld id="{BE160C2C-3E9D-41EE-A960-ACFAB8DA6B7D}" type="slidenum">
              <a:rPr lang="en-US" altLang="en-US"/>
              <a:pPr/>
              <a:t>‹#›</a:t>
            </a:fld>
            <a:endParaRPr lang="en-US" altLang="en-US"/>
          </a:p>
        </p:txBody>
      </p:sp>
    </p:spTree>
    <p:extLst>
      <p:ext uri="{BB962C8B-B14F-4D97-AF65-F5344CB8AC3E}">
        <p14:creationId xmlns:p14="http://schemas.microsoft.com/office/powerpoint/2010/main" val="2484885642"/>
      </p:ext>
    </p:extLst>
  </p:cSld>
  <p:clrMapOvr>
    <a:masterClrMapping/>
  </p:clrMapOvr>
  <p:transition spd="slow" advTm="16000">
    <p:random/>
    <p:sndAc>
      <p:stSnd>
        <p:snd r:embed="rId1" name="projctor.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538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8C6D222-4087-44CB-84D1-29752CF835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BC98FE-0BC5-483C-BBA0-7AFBC709CA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0F6351F-C552-48D5-9238-425F93FF9B53}"/>
              </a:ext>
            </a:extLst>
          </p:cNvPr>
          <p:cNvSpPr>
            <a:spLocks noGrp="1" noChangeArrowheads="1"/>
          </p:cNvSpPr>
          <p:nvPr>
            <p:ph type="sldNum" sz="quarter" idx="12"/>
          </p:nvPr>
        </p:nvSpPr>
        <p:spPr>
          <a:ln/>
        </p:spPr>
        <p:txBody>
          <a:bodyPr/>
          <a:lstStyle>
            <a:lvl1pPr>
              <a:defRPr/>
            </a:lvl1pPr>
          </a:lstStyle>
          <a:p>
            <a:fld id="{9D0CF27D-5EC2-49B0-A95C-CF9F80F4803D}" type="slidenum">
              <a:rPr lang="en-US" altLang="en-US"/>
              <a:pPr/>
              <a:t>‹#›</a:t>
            </a:fld>
            <a:endParaRPr lang="en-US" altLang="en-US"/>
          </a:p>
        </p:txBody>
      </p:sp>
    </p:spTree>
    <p:extLst>
      <p:ext uri="{BB962C8B-B14F-4D97-AF65-F5344CB8AC3E}">
        <p14:creationId xmlns:p14="http://schemas.microsoft.com/office/powerpoint/2010/main" val="118236575"/>
      </p:ext>
    </p:extLst>
  </p:cSld>
  <p:clrMapOvr>
    <a:masterClrMapping/>
  </p:clrMapOvr>
  <p:transition spd="slow" advTm="16000">
    <p:random/>
    <p:sndAc>
      <p:stSnd>
        <p:snd r:embed="rId1" name="projctor.wav"/>
      </p:stSnd>
    </p:sndAc>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4F00AD92-DE7D-45D1-8106-17B359CA95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CAB5D4-EE9F-46E2-9B79-7B3A9266F5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01EB3A1-BC44-40BD-AE7E-D3081D8E57D0}"/>
              </a:ext>
            </a:extLst>
          </p:cNvPr>
          <p:cNvSpPr>
            <a:spLocks noGrp="1" noChangeArrowheads="1"/>
          </p:cNvSpPr>
          <p:nvPr>
            <p:ph type="sldNum" sz="quarter" idx="12"/>
          </p:nvPr>
        </p:nvSpPr>
        <p:spPr>
          <a:ln/>
        </p:spPr>
        <p:txBody>
          <a:bodyPr/>
          <a:lstStyle>
            <a:lvl1pPr>
              <a:defRPr/>
            </a:lvl1pPr>
          </a:lstStyle>
          <a:p>
            <a:fld id="{D6722401-E1B2-4523-81BE-83804CD0D0F4}" type="slidenum">
              <a:rPr lang="en-US" altLang="en-US"/>
              <a:pPr/>
              <a:t>‹#›</a:t>
            </a:fld>
            <a:endParaRPr lang="en-US" altLang="en-US"/>
          </a:p>
        </p:txBody>
      </p:sp>
    </p:spTree>
    <p:extLst>
      <p:ext uri="{BB962C8B-B14F-4D97-AF65-F5344CB8AC3E}">
        <p14:creationId xmlns:p14="http://schemas.microsoft.com/office/powerpoint/2010/main" val="2739099238"/>
      </p:ext>
    </p:extLst>
  </p:cSld>
  <p:clrMapOvr>
    <a:masterClrMapping/>
  </p:clrMapOvr>
  <p:transition spd="slow" advTm="16000">
    <p:random/>
    <p:sndAc>
      <p:stSnd>
        <p:snd r:embed="rId1" name="projctor.wav"/>
      </p:stSnd>
    </p:sndAc>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8127A65-D49B-462B-B7DF-4A9215E369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0ED855-18C0-493C-A20C-792C1941CA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D6E525-D3F4-45E8-A0DE-7436DC1EBE50}"/>
              </a:ext>
            </a:extLst>
          </p:cNvPr>
          <p:cNvSpPr>
            <a:spLocks noGrp="1" noChangeArrowheads="1"/>
          </p:cNvSpPr>
          <p:nvPr>
            <p:ph type="sldNum" sz="quarter" idx="12"/>
          </p:nvPr>
        </p:nvSpPr>
        <p:spPr>
          <a:ln/>
        </p:spPr>
        <p:txBody>
          <a:bodyPr/>
          <a:lstStyle>
            <a:lvl1pPr>
              <a:defRPr/>
            </a:lvl1pPr>
          </a:lstStyle>
          <a:p>
            <a:fld id="{7873FDF0-1394-47DD-B71B-6EEE080C06BA}" type="slidenum">
              <a:rPr lang="en-US" altLang="en-US"/>
              <a:pPr/>
              <a:t>‹#›</a:t>
            </a:fld>
            <a:endParaRPr lang="en-US" altLang="en-US"/>
          </a:p>
        </p:txBody>
      </p:sp>
    </p:spTree>
    <p:extLst>
      <p:ext uri="{BB962C8B-B14F-4D97-AF65-F5344CB8AC3E}">
        <p14:creationId xmlns:p14="http://schemas.microsoft.com/office/powerpoint/2010/main" val="3232684207"/>
      </p:ext>
    </p:extLst>
  </p:cSld>
  <p:clrMapOvr>
    <a:masterClrMapping/>
  </p:clrMapOvr>
  <p:transition spd="slow" advTm="16000">
    <p:random/>
    <p:sndAc>
      <p:stSnd>
        <p:snd r:embed="rId1" name="projctor.wav"/>
      </p:stSnd>
    </p:sndAc>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AF432618-26CC-4D98-8381-B9F9DCF9FF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3E97654-7689-4650-AB38-A48C198C51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7F3936D4-4E1F-40E7-8DDB-90AB4FDFDA95}"/>
              </a:ext>
            </a:extLst>
          </p:cNvPr>
          <p:cNvSpPr>
            <a:spLocks noGrp="1" noChangeArrowheads="1"/>
          </p:cNvSpPr>
          <p:nvPr>
            <p:ph type="sldNum" sz="quarter" idx="12"/>
          </p:nvPr>
        </p:nvSpPr>
        <p:spPr>
          <a:ln/>
        </p:spPr>
        <p:txBody>
          <a:bodyPr/>
          <a:lstStyle>
            <a:lvl1pPr>
              <a:defRPr/>
            </a:lvl1pPr>
          </a:lstStyle>
          <a:p>
            <a:fld id="{8C98F3B6-AC2A-459F-846A-3CBB4B406707}" type="slidenum">
              <a:rPr lang="en-US" altLang="en-US"/>
              <a:pPr/>
              <a:t>‹#›</a:t>
            </a:fld>
            <a:endParaRPr lang="en-US" altLang="en-US"/>
          </a:p>
        </p:txBody>
      </p:sp>
    </p:spTree>
    <p:extLst>
      <p:ext uri="{BB962C8B-B14F-4D97-AF65-F5344CB8AC3E}">
        <p14:creationId xmlns:p14="http://schemas.microsoft.com/office/powerpoint/2010/main" val="379240902"/>
      </p:ext>
    </p:extLst>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0FE0F471-28D2-4021-A546-522344CEBF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896CD9A-A92B-4852-96D4-4687AEB021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FC31A7A-1CFF-43D4-B3A0-4653A29FAA47}"/>
              </a:ext>
            </a:extLst>
          </p:cNvPr>
          <p:cNvSpPr>
            <a:spLocks noGrp="1" noChangeArrowheads="1"/>
          </p:cNvSpPr>
          <p:nvPr>
            <p:ph type="sldNum" sz="quarter" idx="12"/>
          </p:nvPr>
        </p:nvSpPr>
        <p:spPr>
          <a:ln/>
        </p:spPr>
        <p:txBody>
          <a:bodyPr/>
          <a:lstStyle>
            <a:lvl1pPr>
              <a:defRPr/>
            </a:lvl1pPr>
          </a:lstStyle>
          <a:p>
            <a:fld id="{F91A3EE2-34CE-4433-AE64-944389BD97D1}" type="slidenum">
              <a:rPr lang="en-US" altLang="en-US"/>
              <a:pPr/>
              <a:t>‹#›</a:t>
            </a:fld>
            <a:endParaRPr lang="en-US" altLang="en-US"/>
          </a:p>
        </p:txBody>
      </p:sp>
    </p:spTree>
    <p:extLst>
      <p:ext uri="{BB962C8B-B14F-4D97-AF65-F5344CB8AC3E}">
        <p14:creationId xmlns:p14="http://schemas.microsoft.com/office/powerpoint/2010/main" val="3676448647"/>
      </p:ext>
    </p:extLst>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D5699853-373A-4662-8C7C-4D8F1A9C94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FAA81F8-6D80-4E1A-A426-0DBE782DBA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3DCC568A-BB6A-4C64-B784-6BCF9454F7D1}"/>
              </a:ext>
            </a:extLst>
          </p:cNvPr>
          <p:cNvSpPr>
            <a:spLocks noGrp="1" noChangeArrowheads="1"/>
          </p:cNvSpPr>
          <p:nvPr>
            <p:ph type="sldNum" sz="quarter" idx="12"/>
          </p:nvPr>
        </p:nvSpPr>
        <p:spPr>
          <a:ln/>
        </p:spPr>
        <p:txBody>
          <a:bodyPr/>
          <a:lstStyle>
            <a:lvl1pPr>
              <a:defRPr/>
            </a:lvl1pPr>
          </a:lstStyle>
          <a:p>
            <a:fld id="{E5F9F8E9-27A6-40A9-8CF9-369652D8A791}" type="slidenum">
              <a:rPr lang="en-US" altLang="en-US"/>
              <a:pPr/>
              <a:t>‹#›</a:t>
            </a:fld>
            <a:endParaRPr lang="en-US" altLang="en-US"/>
          </a:p>
        </p:txBody>
      </p:sp>
    </p:spTree>
    <p:extLst>
      <p:ext uri="{BB962C8B-B14F-4D97-AF65-F5344CB8AC3E}">
        <p14:creationId xmlns:p14="http://schemas.microsoft.com/office/powerpoint/2010/main" val="3219944526"/>
      </p:ext>
    </p:extLst>
  </p:cSld>
  <p:clrMapOvr>
    <a:masterClrMapping/>
  </p:clrMapOvr>
  <p:transition>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B9087BC-3402-49D6-8BF4-A70036FD0F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79E3AA-1B35-4159-BF3D-18BE0BFB84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C6F84A8-5104-4AE4-9E2C-3F5459848963}"/>
              </a:ext>
            </a:extLst>
          </p:cNvPr>
          <p:cNvSpPr>
            <a:spLocks noGrp="1" noChangeArrowheads="1"/>
          </p:cNvSpPr>
          <p:nvPr>
            <p:ph type="sldNum" sz="quarter" idx="12"/>
          </p:nvPr>
        </p:nvSpPr>
        <p:spPr>
          <a:ln/>
        </p:spPr>
        <p:txBody>
          <a:bodyPr/>
          <a:lstStyle>
            <a:lvl1pPr>
              <a:defRPr/>
            </a:lvl1pPr>
          </a:lstStyle>
          <a:p>
            <a:fld id="{FDCA617B-E19D-4019-87DC-ACBA3DCE6C8C}" type="slidenum">
              <a:rPr lang="en-US" altLang="en-US"/>
              <a:pPr/>
              <a:t>‹#›</a:t>
            </a:fld>
            <a:endParaRPr lang="en-US" altLang="en-US"/>
          </a:p>
        </p:txBody>
      </p:sp>
    </p:spTree>
    <p:extLst>
      <p:ext uri="{BB962C8B-B14F-4D97-AF65-F5344CB8AC3E}">
        <p14:creationId xmlns:p14="http://schemas.microsoft.com/office/powerpoint/2010/main" val="4285945715"/>
      </p:ext>
    </p:extLst>
  </p:cSld>
  <p:clrMapOvr>
    <a:masterClrMapping/>
  </p:clrMapOvr>
  <p:transition>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A822627F-9CBC-4D01-A22E-9D146C4A0A8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116BEECB-A0D1-4860-B144-7AAD42982B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9B644FA5-F603-49BF-AF81-E9A351DBAF17}"/>
              </a:ext>
            </a:extLst>
          </p:cNvPr>
          <p:cNvSpPr>
            <a:spLocks noGrp="1" noChangeArrowheads="1"/>
          </p:cNvSpPr>
          <p:nvPr>
            <p:ph type="sldNum" sz="quarter" idx="12"/>
          </p:nvPr>
        </p:nvSpPr>
        <p:spPr>
          <a:ln/>
        </p:spPr>
        <p:txBody>
          <a:bodyPr/>
          <a:lstStyle>
            <a:lvl1pPr>
              <a:defRPr/>
            </a:lvl1pPr>
          </a:lstStyle>
          <a:p>
            <a:fld id="{E180CBE5-05E7-476F-979C-53EAFBAB4823}" type="slidenum">
              <a:rPr lang="en-US" altLang="en-US"/>
              <a:pPr/>
              <a:t>‹#›</a:t>
            </a:fld>
            <a:endParaRPr lang="en-US" altLang="en-US"/>
          </a:p>
        </p:txBody>
      </p:sp>
    </p:spTree>
    <p:extLst>
      <p:ext uri="{BB962C8B-B14F-4D97-AF65-F5344CB8AC3E}">
        <p14:creationId xmlns:p14="http://schemas.microsoft.com/office/powerpoint/2010/main" val="1951597871"/>
      </p:ext>
    </p:extLst>
  </p:cSld>
  <p:clrMapOvr>
    <a:masterClrMapping/>
  </p:clrMapOvr>
  <p:transition>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6B06F68E-1143-40BA-A9DA-7943FA0BC2D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838837C-1C3B-4978-81E0-06A4BF5747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CA34BE49-FBCD-4A36-BBAE-0EA27ADAD80D}"/>
              </a:ext>
            </a:extLst>
          </p:cNvPr>
          <p:cNvSpPr>
            <a:spLocks noGrp="1" noChangeArrowheads="1"/>
          </p:cNvSpPr>
          <p:nvPr>
            <p:ph type="sldNum" sz="quarter" idx="12"/>
          </p:nvPr>
        </p:nvSpPr>
        <p:spPr>
          <a:ln/>
        </p:spPr>
        <p:txBody>
          <a:bodyPr/>
          <a:lstStyle>
            <a:lvl1pPr>
              <a:defRPr/>
            </a:lvl1pPr>
          </a:lstStyle>
          <a:p>
            <a:fld id="{69161AA8-CDEB-4019-A9AA-9C14E97DA447}" type="slidenum">
              <a:rPr lang="en-US" altLang="en-US"/>
              <a:pPr/>
              <a:t>‹#›</a:t>
            </a:fld>
            <a:endParaRPr lang="en-US" altLang="en-US"/>
          </a:p>
        </p:txBody>
      </p:sp>
    </p:spTree>
    <p:extLst>
      <p:ext uri="{BB962C8B-B14F-4D97-AF65-F5344CB8AC3E}">
        <p14:creationId xmlns:p14="http://schemas.microsoft.com/office/powerpoint/2010/main" val="3046835690"/>
      </p:ext>
    </p:extLst>
  </p:cSld>
  <p:clrMapOvr>
    <a:masterClrMapping/>
  </p:clrMapOvr>
  <p:transition>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9FA0735-B039-482C-BEAC-B586CFBEC58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C978FED0-27C9-4973-A1D7-C1A8E9EAA9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74BBDA1A-9B7E-459A-867E-0D1A702479A6}"/>
              </a:ext>
            </a:extLst>
          </p:cNvPr>
          <p:cNvSpPr>
            <a:spLocks noGrp="1" noChangeArrowheads="1"/>
          </p:cNvSpPr>
          <p:nvPr>
            <p:ph type="sldNum" sz="quarter" idx="12"/>
          </p:nvPr>
        </p:nvSpPr>
        <p:spPr>
          <a:ln/>
        </p:spPr>
        <p:txBody>
          <a:bodyPr/>
          <a:lstStyle>
            <a:lvl1pPr>
              <a:defRPr/>
            </a:lvl1pPr>
          </a:lstStyle>
          <a:p>
            <a:fld id="{6101329A-5F95-403A-B635-5E56FFD5BC5B}" type="slidenum">
              <a:rPr lang="en-US" altLang="en-US"/>
              <a:pPr/>
              <a:t>‹#›</a:t>
            </a:fld>
            <a:endParaRPr lang="en-US" altLang="en-US"/>
          </a:p>
        </p:txBody>
      </p:sp>
    </p:spTree>
    <p:extLst>
      <p:ext uri="{BB962C8B-B14F-4D97-AF65-F5344CB8AC3E}">
        <p14:creationId xmlns:p14="http://schemas.microsoft.com/office/powerpoint/2010/main" val="223828445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63116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6B2C9203-3A40-4E15-9D6E-F2BEF4AB226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FE4BE0-AFAA-422E-8F9D-09365CA460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F5410CBE-A7C1-40C2-8E8E-5B558F43BDAE}"/>
              </a:ext>
            </a:extLst>
          </p:cNvPr>
          <p:cNvSpPr>
            <a:spLocks noGrp="1" noChangeArrowheads="1"/>
          </p:cNvSpPr>
          <p:nvPr>
            <p:ph type="sldNum" sz="quarter" idx="12"/>
          </p:nvPr>
        </p:nvSpPr>
        <p:spPr>
          <a:ln/>
        </p:spPr>
        <p:txBody>
          <a:bodyPr/>
          <a:lstStyle>
            <a:lvl1pPr>
              <a:defRPr/>
            </a:lvl1pPr>
          </a:lstStyle>
          <a:p>
            <a:fld id="{13062CD9-42CD-42B6-829B-DCED3A982954}" type="slidenum">
              <a:rPr lang="en-US" altLang="en-US"/>
              <a:pPr/>
              <a:t>‹#›</a:t>
            </a:fld>
            <a:endParaRPr lang="en-US" altLang="en-US"/>
          </a:p>
        </p:txBody>
      </p:sp>
    </p:spTree>
    <p:extLst>
      <p:ext uri="{BB962C8B-B14F-4D97-AF65-F5344CB8AC3E}">
        <p14:creationId xmlns:p14="http://schemas.microsoft.com/office/powerpoint/2010/main" val="2067912312"/>
      </p:ext>
    </p:extLst>
  </p:cSld>
  <p:clrMapOvr>
    <a:masterClrMapping/>
  </p:clrMapOvr>
  <p:transition>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D8EAEAF9-1A56-4E33-A262-6CF1F9BFD5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1408BF-014A-4A3F-B0F4-55AA817D44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FC2F5EE-6788-40D7-8223-08A8460EC976}"/>
              </a:ext>
            </a:extLst>
          </p:cNvPr>
          <p:cNvSpPr>
            <a:spLocks noGrp="1" noChangeArrowheads="1"/>
          </p:cNvSpPr>
          <p:nvPr>
            <p:ph type="sldNum" sz="quarter" idx="12"/>
          </p:nvPr>
        </p:nvSpPr>
        <p:spPr>
          <a:ln/>
        </p:spPr>
        <p:txBody>
          <a:bodyPr/>
          <a:lstStyle>
            <a:lvl1pPr>
              <a:defRPr/>
            </a:lvl1pPr>
          </a:lstStyle>
          <a:p>
            <a:fld id="{64EA1C09-F0B4-4A01-AD45-C07A92BB341A}" type="slidenum">
              <a:rPr lang="en-US" altLang="en-US"/>
              <a:pPr/>
              <a:t>‹#›</a:t>
            </a:fld>
            <a:endParaRPr lang="en-US" altLang="en-US"/>
          </a:p>
        </p:txBody>
      </p:sp>
    </p:spTree>
    <p:extLst>
      <p:ext uri="{BB962C8B-B14F-4D97-AF65-F5344CB8AC3E}">
        <p14:creationId xmlns:p14="http://schemas.microsoft.com/office/powerpoint/2010/main" val="1305743288"/>
      </p:ext>
    </p:extLst>
  </p:cSld>
  <p:clrMapOvr>
    <a:masterClrMapping/>
  </p:clrMapOvr>
  <p:transition>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5CFB29-BAC8-49E0-B136-9AA70D2752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8C51B1C-BDFF-46AE-A63C-0FC2BE151A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2590459C-9221-450D-B2F4-CFF36B94A32E}"/>
              </a:ext>
            </a:extLst>
          </p:cNvPr>
          <p:cNvSpPr>
            <a:spLocks noGrp="1" noChangeArrowheads="1"/>
          </p:cNvSpPr>
          <p:nvPr>
            <p:ph type="sldNum" sz="quarter" idx="12"/>
          </p:nvPr>
        </p:nvSpPr>
        <p:spPr>
          <a:ln/>
        </p:spPr>
        <p:txBody>
          <a:bodyPr/>
          <a:lstStyle>
            <a:lvl1pPr>
              <a:defRPr/>
            </a:lvl1pPr>
          </a:lstStyle>
          <a:p>
            <a:fld id="{437F983F-B182-49A0-A685-E923215D0F46}" type="slidenum">
              <a:rPr lang="en-US" altLang="en-US"/>
              <a:pPr/>
              <a:t>‹#›</a:t>
            </a:fld>
            <a:endParaRPr lang="en-US" altLang="en-US"/>
          </a:p>
        </p:txBody>
      </p:sp>
    </p:spTree>
    <p:extLst>
      <p:ext uri="{BB962C8B-B14F-4D97-AF65-F5344CB8AC3E}">
        <p14:creationId xmlns:p14="http://schemas.microsoft.com/office/powerpoint/2010/main" val="2320892465"/>
      </p:ext>
    </p:extLst>
  </p:cSld>
  <p:clrMapOvr>
    <a:masterClrMapping/>
  </p:clrMapOvr>
  <p:transition>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0B277F7-73B1-4162-864A-0B05BA5F39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BDC28F3-12CD-4853-9F76-C3EB4F977A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70CC767-120F-4421-9FCA-C6C5316FE673}"/>
              </a:ext>
            </a:extLst>
          </p:cNvPr>
          <p:cNvSpPr>
            <a:spLocks noGrp="1" noChangeArrowheads="1"/>
          </p:cNvSpPr>
          <p:nvPr>
            <p:ph type="sldNum" sz="quarter" idx="12"/>
          </p:nvPr>
        </p:nvSpPr>
        <p:spPr>
          <a:ln/>
        </p:spPr>
        <p:txBody>
          <a:bodyPr/>
          <a:lstStyle>
            <a:lvl1pPr>
              <a:defRPr/>
            </a:lvl1pPr>
          </a:lstStyle>
          <a:p>
            <a:fld id="{8FCDF73E-8368-4399-858C-B5ACBF0883F6}" type="slidenum">
              <a:rPr lang="en-US" altLang="en-US"/>
              <a:pPr/>
              <a:t>‹#›</a:t>
            </a:fld>
            <a:endParaRPr lang="en-US" altLang="en-US"/>
          </a:p>
        </p:txBody>
      </p:sp>
    </p:spTree>
    <p:extLst>
      <p:ext uri="{BB962C8B-B14F-4D97-AF65-F5344CB8AC3E}">
        <p14:creationId xmlns:p14="http://schemas.microsoft.com/office/powerpoint/2010/main" val="4184573408"/>
      </p:ext>
    </p:extLst>
  </p:cSld>
  <p:clrMapOvr>
    <a:masterClrMapping/>
  </p:clrMapOvr>
  <p:transition>
    <p:rand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BDA6ED9-5FCF-44B3-B87C-83F12A2696B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376C00-917B-4901-A2D0-778987ECD4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746BF9CA-AE83-42AE-AE70-393B21D7AA96}"/>
              </a:ext>
            </a:extLst>
          </p:cNvPr>
          <p:cNvSpPr>
            <a:spLocks noGrp="1" noChangeArrowheads="1"/>
          </p:cNvSpPr>
          <p:nvPr>
            <p:ph type="sldNum" sz="quarter" idx="12"/>
          </p:nvPr>
        </p:nvSpPr>
        <p:spPr>
          <a:ln/>
        </p:spPr>
        <p:txBody>
          <a:bodyPr/>
          <a:lstStyle>
            <a:lvl1pPr>
              <a:defRPr/>
            </a:lvl1pPr>
          </a:lstStyle>
          <a:p>
            <a:fld id="{526D9453-C7C9-4AF2-9362-19CDCE1A712A}" type="slidenum">
              <a:rPr lang="en-US" altLang="en-US"/>
              <a:pPr/>
              <a:t>‹#›</a:t>
            </a:fld>
            <a:endParaRPr lang="en-US" altLang="en-US"/>
          </a:p>
        </p:txBody>
      </p:sp>
    </p:spTree>
    <p:extLst>
      <p:ext uri="{BB962C8B-B14F-4D97-AF65-F5344CB8AC3E}">
        <p14:creationId xmlns:p14="http://schemas.microsoft.com/office/powerpoint/2010/main" val="4057350409"/>
      </p:ext>
    </p:extLst>
  </p:cSld>
  <p:clrMapOvr>
    <a:masterClrMapping/>
  </p:clrMapOvr>
  <p:transition>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D76DF15F-9F3E-4874-9845-B937E03F2A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284552-07DA-468A-B11B-6AB56849F5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3BA88542-3D11-48AC-9433-1A9AAFD323CF}"/>
              </a:ext>
            </a:extLst>
          </p:cNvPr>
          <p:cNvSpPr>
            <a:spLocks noGrp="1" noChangeArrowheads="1"/>
          </p:cNvSpPr>
          <p:nvPr>
            <p:ph type="sldNum" sz="quarter" idx="12"/>
          </p:nvPr>
        </p:nvSpPr>
        <p:spPr>
          <a:ln/>
        </p:spPr>
        <p:txBody>
          <a:bodyPr/>
          <a:lstStyle>
            <a:lvl1pPr>
              <a:defRPr/>
            </a:lvl1pPr>
          </a:lstStyle>
          <a:p>
            <a:fld id="{BE0FC395-2311-4C62-BE45-D6C7FF28B844}" type="slidenum">
              <a:rPr lang="en-US" altLang="en-US"/>
              <a:pPr/>
              <a:t>‹#›</a:t>
            </a:fld>
            <a:endParaRPr lang="en-US" altLang="en-US"/>
          </a:p>
        </p:txBody>
      </p:sp>
    </p:spTree>
    <p:extLst>
      <p:ext uri="{BB962C8B-B14F-4D97-AF65-F5344CB8AC3E}">
        <p14:creationId xmlns:p14="http://schemas.microsoft.com/office/powerpoint/2010/main" val="3909351157"/>
      </p:ext>
    </p:extLst>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59F983A-F6C5-41FF-A131-4D2293E72E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F5A5ED-C6AD-4685-BCCA-3B49E558D1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13F85DF0-CC2C-45EA-B2C1-14FCCD5550E5}"/>
              </a:ext>
            </a:extLst>
          </p:cNvPr>
          <p:cNvSpPr>
            <a:spLocks noGrp="1" noChangeArrowheads="1"/>
          </p:cNvSpPr>
          <p:nvPr>
            <p:ph type="sldNum" sz="quarter" idx="12"/>
          </p:nvPr>
        </p:nvSpPr>
        <p:spPr>
          <a:ln/>
        </p:spPr>
        <p:txBody>
          <a:bodyPr/>
          <a:lstStyle>
            <a:lvl1pPr>
              <a:defRPr/>
            </a:lvl1pPr>
          </a:lstStyle>
          <a:p>
            <a:fld id="{CA0E0032-DBE5-4276-BFF0-28C09963888F}" type="slidenum">
              <a:rPr lang="en-US" altLang="en-US"/>
              <a:pPr/>
              <a:t>‹#›</a:t>
            </a:fld>
            <a:endParaRPr lang="en-US" altLang="en-US"/>
          </a:p>
        </p:txBody>
      </p:sp>
    </p:spTree>
    <p:extLst>
      <p:ext uri="{BB962C8B-B14F-4D97-AF65-F5344CB8AC3E}">
        <p14:creationId xmlns:p14="http://schemas.microsoft.com/office/powerpoint/2010/main" val="2761836469"/>
      </p:ext>
    </p:extLst>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CFD1497E-D320-439B-83A7-0E5BC0360E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C2C32C2-BD62-4F7C-93A8-73644AB7A8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9AEE9B6-CB0E-4678-8F34-00CE90AC49F2}"/>
              </a:ext>
            </a:extLst>
          </p:cNvPr>
          <p:cNvSpPr>
            <a:spLocks noGrp="1" noChangeArrowheads="1"/>
          </p:cNvSpPr>
          <p:nvPr>
            <p:ph type="sldNum" sz="quarter" idx="12"/>
          </p:nvPr>
        </p:nvSpPr>
        <p:spPr>
          <a:ln/>
        </p:spPr>
        <p:txBody>
          <a:bodyPr/>
          <a:lstStyle>
            <a:lvl1pPr>
              <a:defRPr/>
            </a:lvl1pPr>
          </a:lstStyle>
          <a:p>
            <a:fld id="{3790E787-B382-47F8-B40C-A66381DB0C7C}" type="slidenum">
              <a:rPr lang="en-US" altLang="en-US"/>
              <a:pPr/>
              <a:t>‹#›</a:t>
            </a:fld>
            <a:endParaRPr lang="en-US" altLang="en-US"/>
          </a:p>
        </p:txBody>
      </p:sp>
    </p:spTree>
    <p:extLst>
      <p:ext uri="{BB962C8B-B14F-4D97-AF65-F5344CB8AC3E}">
        <p14:creationId xmlns:p14="http://schemas.microsoft.com/office/powerpoint/2010/main" val="2381468454"/>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a:extLst>
              <a:ext uri="{FF2B5EF4-FFF2-40B4-BE49-F238E27FC236}">
                <a16:creationId xmlns:a16="http://schemas.microsoft.com/office/drawing/2014/main" id="{BB6A0EFB-EE13-47D7-B398-41DD1164CB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2143EF1-2A35-46DB-94E1-C0D1D35C1B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E51F537-9201-4F59-9043-BBDD11D74CBA}"/>
              </a:ext>
            </a:extLst>
          </p:cNvPr>
          <p:cNvSpPr>
            <a:spLocks noGrp="1" noChangeArrowheads="1"/>
          </p:cNvSpPr>
          <p:nvPr>
            <p:ph type="sldNum" sz="quarter" idx="12"/>
          </p:nvPr>
        </p:nvSpPr>
        <p:spPr>
          <a:ln/>
        </p:spPr>
        <p:txBody>
          <a:bodyPr/>
          <a:lstStyle>
            <a:lvl1pPr>
              <a:defRPr/>
            </a:lvl1pPr>
          </a:lstStyle>
          <a:p>
            <a:fld id="{A5DFBB50-A149-42EC-81B6-C46B03CDAF4F}" type="slidenum">
              <a:rPr lang="en-US" altLang="en-US"/>
              <a:pPr/>
              <a:t>‹#›</a:t>
            </a:fld>
            <a:endParaRPr lang="en-US" altLang="en-US"/>
          </a:p>
        </p:txBody>
      </p:sp>
    </p:spTree>
    <p:extLst>
      <p:ext uri="{BB962C8B-B14F-4D97-AF65-F5344CB8AC3E}">
        <p14:creationId xmlns:p14="http://schemas.microsoft.com/office/powerpoint/2010/main" val="2332133933"/>
      </p:ext>
    </p:extLst>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D0093B7E-AC7D-478C-9C33-A16660D6D1E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6A5462E-15EB-4BE2-B7C4-DC839B7C84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43DC51C2-6C4E-425C-B6B3-B1AB9681B901}"/>
              </a:ext>
            </a:extLst>
          </p:cNvPr>
          <p:cNvSpPr>
            <a:spLocks noGrp="1" noChangeArrowheads="1"/>
          </p:cNvSpPr>
          <p:nvPr>
            <p:ph type="sldNum" sz="quarter" idx="12"/>
          </p:nvPr>
        </p:nvSpPr>
        <p:spPr>
          <a:ln/>
        </p:spPr>
        <p:txBody>
          <a:bodyPr/>
          <a:lstStyle>
            <a:lvl1pPr>
              <a:defRPr/>
            </a:lvl1pPr>
          </a:lstStyle>
          <a:p>
            <a:fld id="{94FCA77B-F791-4F08-AB4E-1928D9B87E34}" type="slidenum">
              <a:rPr lang="en-US" altLang="en-US"/>
              <a:pPr/>
              <a:t>‹#›</a:t>
            </a:fld>
            <a:endParaRPr lang="en-US" altLang="en-US"/>
          </a:p>
        </p:txBody>
      </p:sp>
    </p:spTree>
    <p:extLst>
      <p:ext uri="{BB962C8B-B14F-4D97-AF65-F5344CB8AC3E}">
        <p14:creationId xmlns:p14="http://schemas.microsoft.com/office/powerpoint/2010/main" val="1415466322"/>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86523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3" name="Rounded Rectangle 12"/>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5D8FF59D-A8F2-4F39-8AAC-434EC90F6611}" type="datetime1">
              <a:rPr lang="en-US" smtClean="0"/>
              <a:t>10/29/2021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A901D7E2-E52A-4E3E-97A4-114CBF20DD4E}" type="slidenum">
              <a:rPr lang="en-US" smtClean="0"/>
              <a:t>‹#›</a:t>
            </a:fld>
            <a:endParaRPr lang="en-US"/>
          </a:p>
        </p:txBody>
      </p:sp>
      <p:sp>
        <p:nvSpPr>
          <p:cNvPr id="7" name="Rectangle 6"/>
          <p:cNvSpPr/>
          <p:nvPr/>
        </p:nvSpPr>
        <p:spPr>
          <a:xfrm>
            <a:off x="83909"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83909"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83909"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342279173"/>
      </p:ext>
    </p:extLst>
  </p:cSld>
  <p:clrMapOvr>
    <a:overrideClrMapping bg1="lt1" tx1="dk1" bg2="lt2" tx2="dk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26D6DFC8-60DB-443C-801A-20DBCA68892A}" type="datetime1">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01D7E2-E52A-4E3E-97A4-114CBF20DD4E}" type="slidenum">
              <a:rPr lang="en-US" smtClean="0"/>
              <a:t>‹#›</a:t>
            </a:fld>
            <a:endParaRPr lang="en-US"/>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0460271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0" name="Rounded Rectangle 9"/>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963084" y="952501"/>
            <a:ext cx="103632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13985F9-E031-4DC4-9A21-F151817F27E7}" type="datetime1">
              <a:rPr lang="en-US" smtClean="0"/>
              <a:t>10/29/2021</a:t>
            </a:fld>
            <a:endParaRPr lang="en-US"/>
          </a:p>
        </p:txBody>
      </p:sp>
      <p:sp>
        <p:nvSpPr>
          <p:cNvPr id="5" name="Footer Placeholder 4"/>
          <p:cNvSpPr>
            <a:spLocks noGrp="1"/>
          </p:cNvSpPr>
          <p:nvPr>
            <p:ph type="ftr" sz="quarter" idx="11"/>
          </p:nvPr>
        </p:nvSpPr>
        <p:spPr>
          <a:xfrm>
            <a:off x="1066800" y="6172200"/>
            <a:ext cx="5334000" cy="457200"/>
          </a:xfrm>
        </p:spPr>
        <p:txBody>
          <a:bodyPr/>
          <a:lstStyle/>
          <a:p>
            <a:endParaRPr lang="en-US"/>
          </a:p>
        </p:txBody>
      </p:sp>
      <p:sp>
        <p:nvSpPr>
          <p:cNvPr id="7" name="Rectangle 6"/>
          <p:cNvSpPr/>
          <p:nvPr/>
        </p:nvSpPr>
        <p:spPr>
          <a:xfrm flipV="1">
            <a:off x="92550"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92195" y="2341476"/>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91075"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195072" y="6208776"/>
            <a:ext cx="609600" cy="457200"/>
          </a:xfrm>
        </p:spPr>
        <p:txBody>
          <a:bodyPr/>
          <a:lstStyle/>
          <a:p>
            <a:fld id="{A901D7E2-E52A-4E3E-97A4-114CBF20DD4E}" type="slidenum">
              <a:rPr lang="en-US" smtClean="0"/>
              <a:t>‹#›</a:t>
            </a:fld>
            <a:endParaRPr lang="en-US"/>
          </a:p>
        </p:txBody>
      </p:sp>
    </p:spTree>
    <p:extLst>
      <p:ext uri="{BB962C8B-B14F-4D97-AF65-F5344CB8AC3E}">
        <p14:creationId xmlns:p14="http://schemas.microsoft.com/office/powerpoint/2010/main" val="144763675"/>
      </p:ext>
    </p:extLst>
  </p:cSld>
  <p:clrMapOvr>
    <a:overrideClrMapping bg1="lt1" tx1="dk1" bg2="lt2" tx2="dk2" accent1="accent1" accent2="accent2" accent3="accent3" accent4="accent4" accent5="accent5" accent6="accent6" hlink="hlink" folHlink="folHlink"/>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7EA78412-96DA-483B-9E4D-649A423106A2}" type="datetime1">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01D7E2-E52A-4E3E-97A4-114CBF20DD4E}" type="slidenum">
              <a:rPr lang="en-US" smtClean="0"/>
              <a:t>‹#›</a:t>
            </a:fld>
            <a:endParaRPr lang="en-US"/>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5786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256789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0"/>
            <a:ext cx="103632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ECBD9E0B-32CC-4BCD-96B7-ECCE53ADD510}" type="datetime1">
              <a:rPr lang="en-US" smtClean="0"/>
              <a:t>10/29/2021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01D7E2-E52A-4E3E-97A4-114CBF20DD4E}" type="slidenum">
              <a:rPr lang="en-US" smtClean="0"/>
              <a:t>‹#›</a:t>
            </a:fld>
            <a:endParaRPr lang="en-US"/>
          </a:p>
        </p:txBody>
      </p:sp>
      <p:sp>
        <p:nvSpPr>
          <p:cNvPr id="11" name="Content Placeholder 10"/>
          <p:cNvSpPr>
            <a:spLocks noGrp="1"/>
          </p:cNvSpPr>
          <p:nvPr>
            <p:ph sz="half" idx="2"/>
          </p:nvPr>
        </p:nvSpPr>
        <p:spPr>
          <a:xfrm>
            <a:off x="12192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963869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897B868F-49D8-4A5A-80B6-874A8231B16B}" type="datetime1">
              <a:rPr lang="en-US" smtClean="0"/>
              <a:t>10/29/2021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01D7E2-E52A-4E3E-97A4-114CBF20DD4E}" type="slidenum">
              <a:rPr lang="en-US" smtClean="0"/>
              <a:t>‹#›</a:t>
            </a:fld>
            <a:endParaRPr lang="en-US"/>
          </a:p>
        </p:txBody>
      </p:sp>
    </p:spTree>
    <p:extLst>
      <p:ext uri="{BB962C8B-B14F-4D97-AF65-F5344CB8AC3E}">
        <p14:creationId xmlns:p14="http://schemas.microsoft.com/office/powerpoint/2010/main" val="8907436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886EB0-5191-41DE-BEB1-992DEF65453C}" type="datetime1">
              <a:rPr lang="en-US" smtClean="0"/>
              <a:t>10/29/2021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01D7E2-E52A-4E3E-97A4-114CBF20DD4E}" type="slidenum">
              <a:rPr lang="en-US" smtClean="0"/>
              <a:t>‹#›</a:t>
            </a:fld>
            <a:endParaRPr lang="en-US"/>
          </a:p>
        </p:txBody>
      </p:sp>
    </p:spTree>
    <p:extLst>
      <p:ext uri="{BB962C8B-B14F-4D97-AF65-F5344CB8AC3E}">
        <p14:creationId xmlns:p14="http://schemas.microsoft.com/office/powerpoint/2010/main" val="20775657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9" name="Rounded Rectangle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219200" y="273050"/>
            <a:ext cx="103632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8FDC0D7-4356-4F55-820B-D41EDC24C74E}" type="datetime1">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01D7E2-E52A-4E3E-97A4-114CBF20DD4E}" type="slidenum">
              <a:rPr lang="en-US" smtClean="0"/>
              <a:t>‹#›</a:t>
            </a:fld>
            <a:endParaRPr lang="en-US"/>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988305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4B85289-A37D-4FB6-842A-29132CBE63B7}" type="datetime1">
              <a:rPr lang="en-US" smtClean="0"/>
              <a:t>10/29/2021</a:t>
            </a:fld>
            <a:endParaRPr lang="en-US"/>
          </a:p>
        </p:txBody>
      </p:sp>
      <p:sp>
        <p:nvSpPr>
          <p:cNvPr id="6" name="Footer Placeholder 5"/>
          <p:cNvSpPr>
            <a:spLocks noGrp="1"/>
          </p:cNvSpPr>
          <p:nvPr>
            <p:ph type="ftr" sz="quarter" idx="11"/>
          </p:nvPr>
        </p:nvSpPr>
        <p:spPr>
          <a:xfrm>
            <a:off x="1219200" y="6172200"/>
            <a:ext cx="5181600" cy="457200"/>
          </a:xfrm>
        </p:spPr>
        <p:txBody>
          <a:bodyPr/>
          <a:lstStyle/>
          <a:p>
            <a:endParaRPr lang="en-US"/>
          </a:p>
        </p:txBody>
      </p:sp>
      <p:sp>
        <p:nvSpPr>
          <p:cNvPr id="7" name="Slide Number Placeholder 6"/>
          <p:cNvSpPr>
            <a:spLocks noGrp="1"/>
          </p:cNvSpPr>
          <p:nvPr>
            <p:ph type="sldNum" sz="quarter" idx="12"/>
          </p:nvPr>
        </p:nvSpPr>
        <p:spPr>
          <a:xfrm>
            <a:off x="195072" y="6208776"/>
            <a:ext cx="609600" cy="457200"/>
          </a:xfrm>
        </p:spPr>
        <p:txBody>
          <a:bodyPr/>
          <a:lstStyle/>
          <a:p>
            <a:fld id="{A901D7E2-E52A-4E3E-97A4-114CBF20DD4E}" type="slidenum">
              <a:rPr lang="en-US" smtClean="0"/>
              <a:t>‹#›</a:t>
            </a:fld>
            <a:endParaRPr lang="en-US"/>
          </a:p>
        </p:txBody>
      </p:sp>
      <p:sp>
        <p:nvSpPr>
          <p:cNvPr id="11" name="Rectangle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91345" y="465047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p:nvPr/>
        </p:nvSpPr>
        <p:spPr>
          <a:xfrm>
            <a:off x="91348" y="4773225"/>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Picture Placeholder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23621394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F658AF4-EC1A-4F71-B1CF-30BEAA3C478C}" type="datetime1">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01D7E2-E52A-4E3E-97A4-114CBF20DD4E}" type="slidenum">
              <a:rPr lang="en-US" smtClean="0"/>
              <a:t>‹#›</a:t>
            </a:fld>
            <a:endParaRPr lang="en-US"/>
          </a:p>
        </p:txBody>
      </p:sp>
    </p:spTree>
    <p:extLst>
      <p:ext uri="{BB962C8B-B14F-4D97-AF65-F5344CB8AC3E}">
        <p14:creationId xmlns:p14="http://schemas.microsoft.com/office/powerpoint/2010/main" val="2913401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91757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68224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2192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1F2A13A-BCD6-4193-A4EB-333D84157225}" type="datetime1">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01D7E2-E52A-4E3E-97A4-114CBF20DD4E}" type="slidenum">
              <a:rPr lang="en-US" smtClean="0"/>
              <a:t>‹#›</a:t>
            </a:fld>
            <a:endParaRPr lang="en-US"/>
          </a:p>
        </p:txBody>
      </p:sp>
    </p:spTree>
    <p:extLst>
      <p:ext uri="{BB962C8B-B14F-4D97-AF65-F5344CB8AC3E}">
        <p14:creationId xmlns:p14="http://schemas.microsoft.com/office/powerpoint/2010/main" val="65224629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EDD8F279-E3CC-407E-9316-49453AF074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686CE20-4AA0-481E-8883-34B7D97016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41C4DEB-EE2B-4A0B-B550-E33C4CF8798B}"/>
              </a:ext>
            </a:extLst>
          </p:cNvPr>
          <p:cNvSpPr>
            <a:spLocks noGrp="1" noChangeArrowheads="1"/>
          </p:cNvSpPr>
          <p:nvPr>
            <p:ph type="sldNum" sz="quarter" idx="12"/>
          </p:nvPr>
        </p:nvSpPr>
        <p:spPr>
          <a:ln/>
        </p:spPr>
        <p:txBody>
          <a:bodyPr/>
          <a:lstStyle>
            <a:lvl1pPr>
              <a:defRPr/>
            </a:lvl1pPr>
          </a:lstStyle>
          <a:p>
            <a:pPr>
              <a:defRPr/>
            </a:pPr>
            <a:fld id="{88F8EFDB-0E1B-4C66-8BE7-7CBD2278A410}" type="slidenum">
              <a:rPr lang="en-US" altLang="en-US"/>
              <a:pPr>
                <a:defRPr/>
              </a:pPr>
              <a:t>‹#›</a:t>
            </a:fld>
            <a:endParaRPr lang="en-US" altLang="en-US"/>
          </a:p>
        </p:txBody>
      </p:sp>
    </p:spTree>
    <p:extLst>
      <p:ext uri="{BB962C8B-B14F-4D97-AF65-F5344CB8AC3E}">
        <p14:creationId xmlns:p14="http://schemas.microsoft.com/office/powerpoint/2010/main" val="3114733366"/>
      </p:ext>
    </p:extLst>
  </p:cSld>
  <p:clrMapOvr>
    <a:masterClrMapping/>
  </p:clrMapOvr>
  <p:transition spd="med">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71950A-73F4-425D-A768-0C19105A21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83AF715-7053-4A49-BC1D-1BEAC24A1D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0BA5E1A-D961-461A-B0F5-AE9552378FDF}"/>
              </a:ext>
            </a:extLst>
          </p:cNvPr>
          <p:cNvSpPr>
            <a:spLocks noGrp="1" noChangeArrowheads="1"/>
          </p:cNvSpPr>
          <p:nvPr>
            <p:ph type="sldNum" sz="quarter" idx="12"/>
          </p:nvPr>
        </p:nvSpPr>
        <p:spPr>
          <a:ln/>
        </p:spPr>
        <p:txBody>
          <a:bodyPr/>
          <a:lstStyle>
            <a:lvl1pPr>
              <a:defRPr/>
            </a:lvl1pPr>
          </a:lstStyle>
          <a:p>
            <a:pPr>
              <a:defRPr/>
            </a:pPr>
            <a:fld id="{AAD5AA45-70BF-48CA-9BF8-05E831752068}" type="slidenum">
              <a:rPr lang="en-US" altLang="en-US"/>
              <a:pPr>
                <a:defRPr/>
              </a:pPr>
              <a:t>‹#›</a:t>
            </a:fld>
            <a:endParaRPr lang="en-US" altLang="en-US"/>
          </a:p>
        </p:txBody>
      </p:sp>
    </p:spTree>
    <p:extLst>
      <p:ext uri="{BB962C8B-B14F-4D97-AF65-F5344CB8AC3E}">
        <p14:creationId xmlns:p14="http://schemas.microsoft.com/office/powerpoint/2010/main" val="519119308"/>
      </p:ext>
    </p:extLst>
  </p:cSld>
  <p:clrMapOvr>
    <a:masterClrMapping/>
  </p:clrMapOvr>
  <p:transition spd="med">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2D3A50C3-034B-418B-BECC-3C92890B85E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2817E36-C25C-4325-B05B-38F50509F5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9D369E5-0A50-4EB4-B4CA-A11ACA61F657}"/>
              </a:ext>
            </a:extLst>
          </p:cNvPr>
          <p:cNvSpPr>
            <a:spLocks noGrp="1" noChangeArrowheads="1"/>
          </p:cNvSpPr>
          <p:nvPr>
            <p:ph type="sldNum" sz="quarter" idx="12"/>
          </p:nvPr>
        </p:nvSpPr>
        <p:spPr>
          <a:ln/>
        </p:spPr>
        <p:txBody>
          <a:bodyPr/>
          <a:lstStyle>
            <a:lvl1pPr>
              <a:defRPr/>
            </a:lvl1pPr>
          </a:lstStyle>
          <a:p>
            <a:pPr>
              <a:defRPr/>
            </a:pPr>
            <a:fld id="{F5C84AA5-7515-4BE0-9CE3-1D326489F769}" type="slidenum">
              <a:rPr lang="en-US" altLang="en-US"/>
              <a:pPr>
                <a:defRPr/>
              </a:pPr>
              <a:t>‹#›</a:t>
            </a:fld>
            <a:endParaRPr lang="en-US" altLang="en-US"/>
          </a:p>
        </p:txBody>
      </p:sp>
    </p:spTree>
    <p:extLst>
      <p:ext uri="{BB962C8B-B14F-4D97-AF65-F5344CB8AC3E}">
        <p14:creationId xmlns:p14="http://schemas.microsoft.com/office/powerpoint/2010/main" val="3389424439"/>
      </p:ext>
    </p:extLst>
  </p:cSld>
  <p:clrMapOvr>
    <a:masterClrMapping/>
  </p:clrMapOvr>
  <p:transition spd="med">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D439618-56E1-4C71-8332-3071C3EC69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C35F60A-5432-416E-80DC-CF70BDF65DE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D71783A-608B-49C9-9C3B-7F72B6DF3D7F}"/>
              </a:ext>
            </a:extLst>
          </p:cNvPr>
          <p:cNvSpPr>
            <a:spLocks noGrp="1" noChangeArrowheads="1"/>
          </p:cNvSpPr>
          <p:nvPr>
            <p:ph type="sldNum" sz="quarter" idx="12"/>
          </p:nvPr>
        </p:nvSpPr>
        <p:spPr>
          <a:ln/>
        </p:spPr>
        <p:txBody>
          <a:bodyPr/>
          <a:lstStyle>
            <a:lvl1pPr>
              <a:defRPr/>
            </a:lvl1pPr>
          </a:lstStyle>
          <a:p>
            <a:pPr>
              <a:defRPr/>
            </a:pPr>
            <a:fld id="{D9DF506D-371B-40D7-888E-0F2C40DB0DB7}" type="slidenum">
              <a:rPr lang="en-US" altLang="en-US"/>
              <a:pPr>
                <a:defRPr/>
              </a:pPr>
              <a:t>‹#›</a:t>
            </a:fld>
            <a:endParaRPr lang="en-US" altLang="en-US"/>
          </a:p>
        </p:txBody>
      </p:sp>
    </p:spTree>
    <p:extLst>
      <p:ext uri="{BB962C8B-B14F-4D97-AF65-F5344CB8AC3E}">
        <p14:creationId xmlns:p14="http://schemas.microsoft.com/office/powerpoint/2010/main" val="1992093593"/>
      </p:ext>
    </p:extLst>
  </p:cSld>
  <p:clrMapOvr>
    <a:masterClrMapping/>
  </p:clrMapOvr>
  <p:transition spd="med">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FDABBFF-3E31-40A3-9C5C-3FC92F065C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0AC383DF-49A0-43FB-913C-7FD58C247D9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9B198101-1D22-408C-BD2A-5D6A2796A8F9}"/>
              </a:ext>
            </a:extLst>
          </p:cNvPr>
          <p:cNvSpPr>
            <a:spLocks noGrp="1" noChangeArrowheads="1"/>
          </p:cNvSpPr>
          <p:nvPr>
            <p:ph type="sldNum" sz="quarter" idx="12"/>
          </p:nvPr>
        </p:nvSpPr>
        <p:spPr>
          <a:ln/>
        </p:spPr>
        <p:txBody>
          <a:bodyPr/>
          <a:lstStyle>
            <a:lvl1pPr>
              <a:defRPr/>
            </a:lvl1pPr>
          </a:lstStyle>
          <a:p>
            <a:pPr>
              <a:defRPr/>
            </a:pPr>
            <a:fld id="{A92E2726-F72A-43F1-8A46-F2725B1EEF46}" type="slidenum">
              <a:rPr lang="en-US" altLang="en-US"/>
              <a:pPr>
                <a:defRPr/>
              </a:pPr>
              <a:t>‹#›</a:t>
            </a:fld>
            <a:endParaRPr lang="en-US" altLang="en-US"/>
          </a:p>
        </p:txBody>
      </p:sp>
    </p:spTree>
    <p:extLst>
      <p:ext uri="{BB962C8B-B14F-4D97-AF65-F5344CB8AC3E}">
        <p14:creationId xmlns:p14="http://schemas.microsoft.com/office/powerpoint/2010/main" val="948984642"/>
      </p:ext>
    </p:extLst>
  </p:cSld>
  <p:clrMapOvr>
    <a:masterClrMapping/>
  </p:clrMapOvr>
  <p:transition spd="med">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B85E9B5-5B80-4BC0-9DC0-161CACBB0F0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9B66717E-482F-4D02-8B06-A28EC4B187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FEC545F-62AD-4BBD-83F9-02326608953E}"/>
              </a:ext>
            </a:extLst>
          </p:cNvPr>
          <p:cNvSpPr>
            <a:spLocks noGrp="1" noChangeArrowheads="1"/>
          </p:cNvSpPr>
          <p:nvPr>
            <p:ph type="sldNum" sz="quarter" idx="12"/>
          </p:nvPr>
        </p:nvSpPr>
        <p:spPr>
          <a:ln/>
        </p:spPr>
        <p:txBody>
          <a:bodyPr/>
          <a:lstStyle>
            <a:lvl1pPr>
              <a:defRPr/>
            </a:lvl1pPr>
          </a:lstStyle>
          <a:p>
            <a:pPr>
              <a:defRPr/>
            </a:pPr>
            <a:fld id="{1B2CC62E-BA67-4F36-81BE-CF2932411322}" type="slidenum">
              <a:rPr lang="en-US" altLang="en-US"/>
              <a:pPr>
                <a:defRPr/>
              </a:pPr>
              <a:t>‹#›</a:t>
            </a:fld>
            <a:endParaRPr lang="en-US" altLang="en-US"/>
          </a:p>
        </p:txBody>
      </p:sp>
    </p:spTree>
    <p:extLst>
      <p:ext uri="{BB962C8B-B14F-4D97-AF65-F5344CB8AC3E}">
        <p14:creationId xmlns:p14="http://schemas.microsoft.com/office/powerpoint/2010/main" val="2511440356"/>
      </p:ext>
    </p:extLst>
  </p:cSld>
  <p:clrMapOvr>
    <a:masterClrMapping/>
  </p:clrMapOvr>
  <p:transition spd="med">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B663FEB-E100-49CA-89FD-30F2F60F01B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B7768ED-9FC4-462D-A614-1C24CA3E01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BBE0F9D-F44E-4ACA-A359-4F3F9B1CABAE}"/>
              </a:ext>
            </a:extLst>
          </p:cNvPr>
          <p:cNvSpPr>
            <a:spLocks noGrp="1" noChangeArrowheads="1"/>
          </p:cNvSpPr>
          <p:nvPr>
            <p:ph type="sldNum" sz="quarter" idx="12"/>
          </p:nvPr>
        </p:nvSpPr>
        <p:spPr>
          <a:ln/>
        </p:spPr>
        <p:txBody>
          <a:bodyPr/>
          <a:lstStyle>
            <a:lvl1pPr>
              <a:defRPr/>
            </a:lvl1pPr>
          </a:lstStyle>
          <a:p>
            <a:pPr>
              <a:defRPr/>
            </a:pPr>
            <a:fld id="{94504C44-4CFA-4D8F-BE87-AE2B76DACD4E}" type="slidenum">
              <a:rPr lang="en-US" altLang="en-US"/>
              <a:pPr>
                <a:defRPr/>
              </a:pPr>
              <a:t>‹#›</a:t>
            </a:fld>
            <a:endParaRPr lang="en-US" altLang="en-US"/>
          </a:p>
        </p:txBody>
      </p:sp>
    </p:spTree>
    <p:extLst>
      <p:ext uri="{BB962C8B-B14F-4D97-AF65-F5344CB8AC3E}">
        <p14:creationId xmlns:p14="http://schemas.microsoft.com/office/powerpoint/2010/main" val="1100632896"/>
      </p:ext>
    </p:extLst>
  </p:cSld>
  <p:clrMapOvr>
    <a:masterClrMapping/>
  </p:clrMapOvr>
  <p:transition spd="med">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8E31C57-DB02-4669-ADE8-9368EAB6B2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F2D7A32-DAF9-4FBA-86D2-94D3DFF970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A233AA6-1DD4-44E7-9A39-45D2ECD42620}"/>
              </a:ext>
            </a:extLst>
          </p:cNvPr>
          <p:cNvSpPr>
            <a:spLocks noGrp="1" noChangeArrowheads="1"/>
          </p:cNvSpPr>
          <p:nvPr>
            <p:ph type="sldNum" sz="quarter" idx="12"/>
          </p:nvPr>
        </p:nvSpPr>
        <p:spPr>
          <a:ln/>
        </p:spPr>
        <p:txBody>
          <a:bodyPr/>
          <a:lstStyle>
            <a:lvl1pPr>
              <a:defRPr/>
            </a:lvl1pPr>
          </a:lstStyle>
          <a:p>
            <a:pPr>
              <a:defRPr/>
            </a:pPr>
            <a:fld id="{C03A53BD-9E0C-435A-904B-0F6F4243C556}" type="slidenum">
              <a:rPr lang="en-US" altLang="en-US"/>
              <a:pPr>
                <a:defRPr/>
              </a:pPr>
              <a:t>‹#›</a:t>
            </a:fld>
            <a:endParaRPr lang="en-US" altLang="en-US"/>
          </a:p>
        </p:txBody>
      </p:sp>
    </p:spTree>
    <p:extLst>
      <p:ext uri="{BB962C8B-B14F-4D97-AF65-F5344CB8AC3E}">
        <p14:creationId xmlns:p14="http://schemas.microsoft.com/office/powerpoint/2010/main" val="2233401074"/>
      </p:ext>
    </p:extLst>
  </p:cSld>
  <p:clrMapOvr>
    <a:masterClrMapping/>
  </p:clrMapOvr>
  <p:transition spd="med">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2B15985-ABC2-41F3-A21F-3EDD4AED1C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94F129D-A418-4DF1-A73C-24A590A6EB9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FAEB906-A231-4129-9E85-27284B532A6A}"/>
              </a:ext>
            </a:extLst>
          </p:cNvPr>
          <p:cNvSpPr>
            <a:spLocks noGrp="1" noChangeArrowheads="1"/>
          </p:cNvSpPr>
          <p:nvPr>
            <p:ph type="sldNum" sz="quarter" idx="12"/>
          </p:nvPr>
        </p:nvSpPr>
        <p:spPr>
          <a:ln/>
        </p:spPr>
        <p:txBody>
          <a:bodyPr/>
          <a:lstStyle>
            <a:lvl1pPr>
              <a:defRPr/>
            </a:lvl1pPr>
          </a:lstStyle>
          <a:p>
            <a:pPr>
              <a:defRPr/>
            </a:pPr>
            <a:fld id="{A3E823DE-32E2-4D52-B4F8-EF97D960DC12}" type="slidenum">
              <a:rPr lang="en-US" altLang="en-US"/>
              <a:pPr>
                <a:defRPr/>
              </a:pPr>
              <a:t>‹#›</a:t>
            </a:fld>
            <a:endParaRPr lang="en-US" altLang="en-US"/>
          </a:p>
        </p:txBody>
      </p:sp>
    </p:spTree>
    <p:extLst>
      <p:ext uri="{BB962C8B-B14F-4D97-AF65-F5344CB8AC3E}">
        <p14:creationId xmlns:p14="http://schemas.microsoft.com/office/powerpoint/2010/main" val="1904621315"/>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25926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D9E17E-90FF-426E-98AD-363D470D97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C9D6355-0116-42DE-AD72-3B5944CE7C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366E590-B7CA-47F2-A943-E860C9CC3759}"/>
              </a:ext>
            </a:extLst>
          </p:cNvPr>
          <p:cNvSpPr>
            <a:spLocks noGrp="1" noChangeArrowheads="1"/>
          </p:cNvSpPr>
          <p:nvPr>
            <p:ph type="sldNum" sz="quarter" idx="12"/>
          </p:nvPr>
        </p:nvSpPr>
        <p:spPr>
          <a:ln/>
        </p:spPr>
        <p:txBody>
          <a:bodyPr/>
          <a:lstStyle>
            <a:lvl1pPr>
              <a:defRPr/>
            </a:lvl1pPr>
          </a:lstStyle>
          <a:p>
            <a:pPr>
              <a:defRPr/>
            </a:pPr>
            <a:fld id="{BCD4EA0F-3535-48D1-AD93-373CAB2ACC7E}" type="slidenum">
              <a:rPr lang="en-US" altLang="en-US"/>
              <a:pPr>
                <a:defRPr/>
              </a:pPr>
              <a:t>‹#›</a:t>
            </a:fld>
            <a:endParaRPr lang="en-US" altLang="en-US"/>
          </a:p>
        </p:txBody>
      </p:sp>
    </p:spTree>
    <p:extLst>
      <p:ext uri="{BB962C8B-B14F-4D97-AF65-F5344CB8AC3E}">
        <p14:creationId xmlns:p14="http://schemas.microsoft.com/office/powerpoint/2010/main" val="4051421245"/>
      </p:ext>
    </p:extLst>
  </p:cSld>
  <p:clrMapOvr>
    <a:masterClrMapping/>
  </p:clrMapOvr>
  <p:transition spd="med">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765E81-8E96-4756-95CA-D92E76F248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8E832B0-1E8A-4CA9-B085-EB258E98262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29BF9E4-A6CD-4FD2-8CC7-800392D1716B}"/>
              </a:ext>
            </a:extLst>
          </p:cNvPr>
          <p:cNvSpPr>
            <a:spLocks noGrp="1" noChangeArrowheads="1"/>
          </p:cNvSpPr>
          <p:nvPr>
            <p:ph type="sldNum" sz="quarter" idx="12"/>
          </p:nvPr>
        </p:nvSpPr>
        <p:spPr>
          <a:ln/>
        </p:spPr>
        <p:txBody>
          <a:bodyPr/>
          <a:lstStyle>
            <a:lvl1pPr>
              <a:defRPr/>
            </a:lvl1pPr>
          </a:lstStyle>
          <a:p>
            <a:pPr>
              <a:defRPr/>
            </a:pPr>
            <a:fld id="{089010FE-9068-40A9-B5DF-DFB4898862F3}" type="slidenum">
              <a:rPr lang="en-US" altLang="en-US"/>
              <a:pPr>
                <a:defRPr/>
              </a:pPr>
              <a:t>‹#›</a:t>
            </a:fld>
            <a:endParaRPr lang="en-US" altLang="en-US"/>
          </a:p>
        </p:txBody>
      </p:sp>
    </p:spTree>
    <p:extLst>
      <p:ext uri="{BB962C8B-B14F-4D97-AF65-F5344CB8AC3E}">
        <p14:creationId xmlns:p14="http://schemas.microsoft.com/office/powerpoint/2010/main" val="4001609524"/>
      </p:ext>
    </p:extLst>
  </p:cSld>
  <p:clrMapOvr>
    <a:masterClrMapping/>
  </p:clrMapOvr>
  <p:transition spd="med">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101900293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9499731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259674046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321664517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157710576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72899595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24407190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1799587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0636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418216099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251785115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16929666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22851993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375595192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117838921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168288271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238315949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337132537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133032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643661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92600760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28613880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785AFD-61D5-48A5-A776-E613C26381B3}" type="slidenum">
              <a:rPr lang="en-US"/>
              <a:pPr>
                <a:defRPr/>
              </a:pPr>
              <a:t>‹#›</a:t>
            </a:fld>
            <a:endParaRPr lang="en-US"/>
          </a:p>
        </p:txBody>
      </p:sp>
    </p:spTree>
    <p:extLst>
      <p:ext uri="{BB962C8B-B14F-4D97-AF65-F5344CB8AC3E}">
        <p14:creationId xmlns:p14="http://schemas.microsoft.com/office/powerpoint/2010/main" val="301636207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BB3C5F-09E0-47DB-A201-11225091EE55}" type="slidenum">
              <a:rPr lang="en-US"/>
              <a:pPr>
                <a:defRPr/>
              </a:pPr>
              <a:t>‹#›</a:t>
            </a:fld>
            <a:endParaRPr lang="en-US"/>
          </a:p>
        </p:txBody>
      </p:sp>
    </p:spTree>
    <p:extLst>
      <p:ext uri="{BB962C8B-B14F-4D97-AF65-F5344CB8AC3E}">
        <p14:creationId xmlns:p14="http://schemas.microsoft.com/office/powerpoint/2010/main" val="407413831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AA78F5-9D4F-4B33-AECC-0A0EB12A6AB9}" type="slidenum">
              <a:rPr lang="en-US"/>
              <a:pPr>
                <a:defRPr/>
              </a:pPr>
              <a:t>‹#›</a:t>
            </a:fld>
            <a:endParaRPr lang="en-US"/>
          </a:p>
        </p:txBody>
      </p:sp>
    </p:spTree>
    <p:extLst>
      <p:ext uri="{BB962C8B-B14F-4D97-AF65-F5344CB8AC3E}">
        <p14:creationId xmlns:p14="http://schemas.microsoft.com/office/powerpoint/2010/main" val="19156966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A063AA-7C97-477A-B20E-2EDD6103AC54}" type="slidenum">
              <a:rPr lang="en-US"/>
              <a:pPr>
                <a:defRPr/>
              </a:pPr>
              <a:t>‹#›</a:t>
            </a:fld>
            <a:endParaRPr lang="en-US"/>
          </a:p>
        </p:txBody>
      </p:sp>
    </p:spTree>
    <p:extLst>
      <p:ext uri="{BB962C8B-B14F-4D97-AF65-F5344CB8AC3E}">
        <p14:creationId xmlns:p14="http://schemas.microsoft.com/office/powerpoint/2010/main" val="367975459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295928-3D8F-49D3-B37B-398A200E8A29}" type="slidenum">
              <a:rPr lang="en-US"/>
              <a:pPr>
                <a:defRPr/>
              </a:pPr>
              <a:t>‹#›</a:t>
            </a:fld>
            <a:endParaRPr lang="en-US"/>
          </a:p>
        </p:txBody>
      </p:sp>
    </p:spTree>
    <p:extLst>
      <p:ext uri="{BB962C8B-B14F-4D97-AF65-F5344CB8AC3E}">
        <p14:creationId xmlns:p14="http://schemas.microsoft.com/office/powerpoint/2010/main" val="192738404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0AE4ADD-3DF8-41D4-88BC-001E467E70E6}" type="slidenum">
              <a:rPr lang="en-US"/>
              <a:pPr>
                <a:defRPr/>
              </a:pPr>
              <a:t>‹#›</a:t>
            </a:fld>
            <a:endParaRPr lang="en-US"/>
          </a:p>
        </p:txBody>
      </p:sp>
    </p:spTree>
    <p:extLst>
      <p:ext uri="{BB962C8B-B14F-4D97-AF65-F5344CB8AC3E}">
        <p14:creationId xmlns:p14="http://schemas.microsoft.com/office/powerpoint/2010/main" val="110991206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E2B862F-1A9F-4A69-90AD-0A7513552130}" type="slidenum">
              <a:rPr lang="en-US"/>
              <a:pPr>
                <a:defRPr/>
              </a:pPr>
              <a:t>‹#›</a:t>
            </a:fld>
            <a:endParaRPr lang="en-US"/>
          </a:p>
        </p:txBody>
      </p:sp>
    </p:spTree>
    <p:extLst>
      <p:ext uri="{BB962C8B-B14F-4D97-AF65-F5344CB8AC3E}">
        <p14:creationId xmlns:p14="http://schemas.microsoft.com/office/powerpoint/2010/main" val="247748335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603EAA-91D3-4BDF-9086-0C6760BC8514}" type="slidenum">
              <a:rPr lang="en-US"/>
              <a:pPr>
                <a:defRPr/>
              </a:pPr>
              <a:t>‹#›</a:t>
            </a:fld>
            <a:endParaRPr lang="en-US"/>
          </a:p>
        </p:txBody>
      </p:sp>
    </p:spTree>
    <p:extLst>
      <p:ext uri="{BB962C8B-B14F-4D97-AF65-F5344CB8AC3E}">
        <p14:creationId xmlns:p14="http://schemas.microsoft.com/office/powerpoint/2010/main" val="19714932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34419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0D40CE-FFA0-49B2-8258-792408196C00}" type="slidenum">
              <a:rPr lang="en-US"/>
              <a:pPr>
                <a:defRPr/>
              </a:pPr>
              <a:t>‹#›</a:t>
            </a:fld>
            <a:endParaRPr lang="en-US"/>
          </a:p>
        </p:txBody>
      </p:sp>
    </p:spTree>
    <p:extLst>
      <p:ext uri="{BB962C8B-B14F-4D97-AF65-F5344CB8AC3E}">
        <p14:creationId xmlns:p14="http://schemas.microsoft.com/office/powerpoint/2010/main" val="2242077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C1F852-6D87-41CC-89BC-F5CBA5DF45D8}" type="slidenum">
              <a:rPr lang="en-US"/>
              <a:pPr>
                <a:defRPr/>
              </a:pPr>
              <a:t>‹#›</a:t>
            </a:fld>
            <a:endParaRPr lang="en-US"/>
          </a:p>
        </p:txBody>
      </p:sp>
    </p:spTree>
    <p:extLst>
      <p:ext uri="{BB962C8B-B14F-4D97-AF65-F5344CB8AC3E}">
        <p14:creationId xmlns:p14="http://schemas.microsoft.com/office/powerpoint/2010/main" val="424554829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D2E4B7-3960-435D-A603-975FD9315D58}" type="slidenum">
              <a:rPr lang="en-US"/>
              <a:pPr>
                <a:defRPr/>
              </a:pPr>
              <a:t>‹#›</a:t>
            </a:fld>
            <a:endParaRPr lang="en-US"/>
          </a:p>
        </p:txBody>
      </p:sp>
    </p:spTree>
    <p:extLst>
      <p:ext uri="{BB962C8B-B14F-4D97-AF65-F5344CB8AC3E}">
        <p14:creationId xmlns:p14="http://schemas.microsoft.com/office/powerpoint/2010/main" val="67780110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C41C8A-BB30-478C-AAE5-E8D94777DBA6}" type="slidenum">
              <a:rPr lang="en-US"/>
              <a:pPr>
                <a:defRPr/>
              </a:pPr>
              <a:t>‹#›</a:t>
            </a:fld>
            <a:endParaRPr lang="en-US"/>
          </a:p>
        </p:txBody>
      </p:sp>
    </p:spTree>
    <p:extLst>
      <p:ext uri="{BB962C8B-B14F-4D97-AF65-F5344CB8AC3E}">
        <p14:creationId xmlns:p14="http://schemas.microsoft.com/office/powerpoint/2010/main" val="156872236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65C178-0810-4D0E-A3E2-ADFD1CCAECF8}" type="slidenum">
              <a:rPr lang="en-US"/>
              <a:pPr>
                <a:defRPr/>
              </a:pPr>
              <a:t>‹#›</a:t>
            </a:fld>
            <a:endParaRPr lang="en-US"/>
          </a:p>
        </p:txBody>
      </p:sp>
    </p:spTree>
    <p:extLst>
      <p:ext uri="{BB962C8B-B14F-4D97-AF65-F5344CB8AC3E}">
        <p14:creationId xmlns:p14="http://schemas.microsoft.com/office/powerpoint/2010/main" val="375744596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defRPr/>
            </a:pPr>
            <a:fld id="{1AC54FB4-8D62-4D6F-9A4D-DB23B467FF63}" type="slidenum">
              <a:rPr lang="en-US"/>
              <a:pPr>
                <a:defRPr/>
              </a:pPr>
              <a:t>‹#›</a:t>
            </a:fld>
            <a:endParaRPr lang="en-US"/>
          </a:p>
        </p:txBody>
      </p:sp>
    </p:spTree>
    <p:extLst>
      <p:ext uri="{BB962C8B-B14F-4D97-AF65-F5344CB8AC3E}">
        <p14:creationId xmlns:p14="http://schemas.microsoft.com/office/powerpoint/2010/main" val="390890325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6DC581A-4C87-4433-B8D2-011F25DDCC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061666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B1F41B-3788-46CB-B52D-9A6B5F9DC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007917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9877F2-BC62-416A-B474-F35C0A5DC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65161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534447-86C8-4821-9947-8207C23DDA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3297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830218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61D5BEF-2A6B-4C22-AAF1-A26A344833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333003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58B828-B14F-497C-A8CF-2CFD31D31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52992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8319B26-8EA6-415C-984D-8DAFD58176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724935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D8933D-B44A-4F73-B605-ABD0B554F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088267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618D87-5285-4D2D-9CAD-3264D53946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12037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08616F-49E7-480A-AE34-53BF36E31A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052244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958C78-6325-42A8-BF26-3FA9DEBC7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6341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C33CA2-F26F-40A1-984A-33FBE8C41E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83294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551814-F614-4454-BABD-5604FEAD0E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38940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15153-D2CB-43FE-8DCB-D61AADA29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1865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196630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FE324D-D138-4BA4-B530-5CBB861586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531643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9AB323-248D-4143-81A0-4BE3CB4512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79255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969E693-E821-4AA1-8320-9CDF4A625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058000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2462ED-D9D3-4F3A-8F1D-89F7EAA74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7950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BEBFD6-A698-4460-AA75-4F7F69E52C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52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B0A378-1155-4ABE-BAFC-13C9F6CFD0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17246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D852DA-350C-42D0-B899-5FD294BA09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70398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516C73-E93A-464A-B44F-B618F1F20C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37976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82D2F39-E896-4614-8B44-9555737D6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66851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6DA212-CE9D-447F-BB44-1CE8922F33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396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70780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C1C8F1-2B6E-4E9A-86F6-992D18B783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16571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C3BA11-C7F0-4D73-9D17-201821822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75465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854918-703E-4D5F-9E65-A2D4454033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643432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1D306C-40C9-4CA6-A733-1F06791BB6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405029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78B37A-1D2D-413A-8357-A59243CD8B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917707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FE13D-F84E-430B-AD3D-AE2811A3D7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D9C7FD-EB68-4DC9-B4CF-2393358054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E160A0-2DA5-4BCF-856C-62031260D73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1EF88CA-4E9A-44BA-A00F-93133A366B9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6EEBB74-859B-470F-ABC2-C39B4B7F5AD3}"/>
              </a:ext>
            </a:extLst>
          </p:cNvPr>
          <p:cNvSpPr>
            <a:spLocks noGrp="1"/>
          </p:cNvSpPr>
          <p:nvPr>
            <p:ph type="sldNum" sz="quarter" idx="12"/>
          </p:nvPr>
        </p:nvSpPr>
        <p:spPr/>
        <p:txBody>
          <a:bodyPr/>
          <a:lstStyle>
            <a:lvl1pPr>
              <a:defRPr/>
            </a:lvl1pPr>
          </a:lstStyle>
          <a:p>
            <a:fld id="{E31D0AE0-1E1D-4DDC-AB0F-B318923F056F}" type="slidenum">
              <a:rPr lang="en-US" altLang="en-US"/>
              <a:pPr/>
              <a:t>‹#›</a:t>
            </a:fld>
            <a:endParaRPr lang="en-US" altLang="en-US"/>
          </a:p>
        </p:txBody>
      </p:sp>
    </p:spTree>
    <p:extLst>
      <p:ext uri="{BB962C8B-B14F-4D97-AF65-F5344CB8AC3E}">
        <p14:creationId xmlns:p14="http://schemas.microsoft.com/office/powerpoint/2010/main" val="347836999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2CD5-F65E-4925-9576-E019BA65E3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9CF32-975E-4D21-9A0B-5944F5F3D6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3C775A-8D16-412D-9297-911EE7B7712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3C54454-3618-46BF-A2E4-99288077193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43F0314-7693-42A4-87AC-136936039B3C}"/>
              </a:ext>
            </a:extLst>
          </p:cNvPr>
          <p:cNvSpPr>
            <a:spLocks noGrp="1"/>
          </p:cNvSpPr>
          <p:nvPr>
            <p:ph type="sldNum" sz="quarter" idx="12"/>
          </p:nvPr>
        </p:nvSpPr>
        <p:spPr/>
        <p:txBody>
          <a:bodyPr/>
          <a:lstStyle>
            <a:lvl1pPr>
              <a:defRPr/>
            </a:lvl1pPr>
          </a:lstStyle>
          <a:p>
            <a:fld id="{FA89792E-CB24-4A51-AD7C-A4EA546DC471}" type="slidenum">
              <a:rPr lang="en-US" altLang="en-US"/>
              <a:pPr/>
              <a:t>‹#›</a:t>
            </a:fld>
            <a:endParaRPr lang="en-US" altLang="en-US"/>
          </a:p>
        </p:txBody>
      </p:sp>
    </p:spTree>
    <p:extLst>
      <p:ext uri="{BB962C8B-B14F-4D97-AF65-F5344CB8AC3E}">
        <p14:creationId xmlns:p14="http://schemas.microsoft.com/office/powerpoint/2010/main" val="14012139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7144-19D5-40D7-8ABA-95C023A53AE5}"/>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2C1552-83D2-4D68-91F6-EE19674DF697}"/>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D53C98A-201A-4B73-B976-FC9268E93F7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0EBA5FF-C640-4A9F-AC30-86C30F2886A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46E2202-9C88-4024-A36C-21663579CBAF}"/>
              </a:ext>
            </a:extLst>
          </p:cNvPr>
          <p:cNvSpPr>
            <a:spLocks noGrp="1"/>
          </p:cNvSpPr>
          <p:nvPr>
            <p:ph type="sldNum" sz="quarter" idx="12"/>
          </p:nvPr>
        </p:nvSpPr>
        <p:spPr/>
        <p:txBody>
          <a:bodyPr/>
          <a:lstStyle>
            <a:lvl1pPr>
              <a:defRPr/>
            </a:lvl1pPr>
          </a:lstStyle>
          <a:p>
            <a:fld id="{F4992637-95BF-4211-BB06-16D7E3C49D25}" type="slidenum">
              <a:rPr lang="en-US" altLang="en-US"/>
              <a:pPr/>
              <a:t>‹#›</a:t>
            </a:fld>
            <a:endParaRPr lang="en-US" altLang="en-US"/>
          </a:p>
        </p:txBody>
      </p:sp>
    </p:spTree>
    <p:extLst>
      <p:ext uri="{BB962C8B-B14F-4D97-AF65-F5344CB8AC3E}">
        <p14:creationId xmlns:p14="http://schemas.microsoft.com/office/powerpoint/2010/main" val="164128085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1EBE3-A04A-4B92-8BF5-77C4DF5E30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6DADCE-AC3D-4511-8376-D6CEE19E0D78}"/>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0BE465-84F4-406D-84FC-E649D7377909}"/>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B2149B-9A6D-445B-8625-25A97E2C3BC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7DF6688-6529-42D8-93C6-ABB7E281580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4A94B09-4202-45B6-99D6-5CA0F93A85BE}"/>
              </a:ext>
            </a:extLst>
          </p:cNvPr>
          <p:cNvSpPr>
            <a:spLocks noGrp="1"/>
          </p:cNvSpPr>
          <p:nvPr>
            <p:ph type="sldNum" sz="quarter" idx="12"/>
          </p:nvPr>
        </p:nvSpPr>
        <p:spPr/>
        <p:txBody>
          <a:bodyPr/>
          <a:lstStyle>
            <a:lvl1pPr>
              <a:defRPr/>
            </a:lvl1pPr>
          </a:lstStyle>
          <a:p>
            <a:fld id="{B1629CDA-D667-4F13-98DA-874FFDA4E55C}" type="slidenum">
              <a:rPr lang="en-US" altLang="en-US"/>
              <a:pPr/>
              <a:t>‹#›</a:t>
            </a:fld>
            <a:endParaRPr lang="en-US" altLang="en-US"/>
          </a:p>
        </p:txBody>
      </p:sp>
    </p:spTree>
    <p:extLst>
      <p:ext uri="{BB962C8B-B14F-4D97-AF65-F5344CB8AC3E}">
        <p14:creationId xmlns:p14="http://schemas.microsoft.com/office/powerpoint/2010/main" val="286084328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BA742-BE51-45E6-AC22-0D314A451AB4}"/>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96D33B-7A0F-4A34-BC71-1E76CF11B26C}"/>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C3C0A7-D09A-4486-9E1C-62DD88043033}"/>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1537F9-440D-4700-86C6-C2AC0AF20C9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2B51FE-0845-4FD7-AC96-50114CCE63EB}"/>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364D4D-3116-4387-8270-141FEF8EC44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7D5A41C-79FC-4A13-98B3-CD483FC9EA1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DACDC93-99C5-4E66-B922-DD272D85C073}"/>
              </a:ext>
            </a:extLst>
          </p:cNvPr>
          <p:cNvSpPr>
            <a:spLocks noGrp="1"/>
          </p:cNvSpPr>
          <p:nvPr>
            <p:ph type="sldNum" sz="quarter" idx="12"/>
          </p:nvPr>
        </p:nvSpPr>
        <p:spPr/>
        <p:txBody>
          <a:bodyPr/>
          <a:lstStyle>
            <a:lvl1pPr>
              <a:defRPr/>
            </a:lvl1pPr>
          </a:lstStyle>
          <a:p>
            <a:fld id="{8E9B0591-FCB9-48B3-A854-25D3D93DD413}" type="slidenum">
              <a:rPr lang="en-US" altLang="en-US"/>
              <a:pPr/>
              <a:t>‹#›</a:t>
            </a:fld>
            <a:endParaRPr lang="en-US" altLang="en-US"/>
          </a:p>
        </p:txBody>
      </p:sp>
    </p:spTree>
    <p:extLst>
      <p:ext uri="{BB962C8B-B14F-4D97-AF65-F5344CB8AC3E}">
        <p14:creationId xmlns:p14="http://schemas.microsoft.com/office/powerpoint/2010/main" val="24732062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442905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9F45-C2F1-4C0F-ADE8-C5D3CB52FC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5A42E9-C762-4573-926B-366A31ED6E4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8E4F22A-74A2-40FA-B51F-C65BF5ED17E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C6C365A-1645-4F10-8B46-4B7D9A3CB1A4}"/>
              </a:ext>
            </a:extLst>
          </p:cNvPr>
          <p:cNvSpPr>
            <a:spLocks noGrp="1"/>
          </p:cNvSpPr>
          <p:nvPr>
            <p:ph type="sldNum" sz="quarter" idx="12"/>
          </p:nvPr>
        </p:nvSpPr>
        <p:spPr/>
        <p:txBody>
          <a:bodyPr/>
          <a:lstStyle>
            <a:lvl1pPr>
              <a:defRPr/>
            </a:lvl1pPr>
          </a:lstStyle>
          <a:p>
            <a:fld id="{F99DF1F9-3986-468F-ACF8-FC6FFC692CE9}" type="slidenum">
              <a:rPr lang="en-US" altLang="en-US"/>
              <a:pPr/>
              <a:t>‹#›</a:t>
            </a:fld>
            <a:endParaRPr lang="en-US" altLang="en-US"/>
          </a:p>
        </p:txBody>
      </p:sp>
    </p:spTree>
    <p:extLst>
      <p:ext uri="{BB962C8B-B14F-4D97-AF65-F5344CB8AC3E}">
        <p14:creationId xmlns:p14="http://schemas.microsoft.com/office/powerpoint/2010/main" val="187659974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0BFB4B-4CC7-4DFD-9C6C-7A30556E1EF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9549ED43-BBFA-44C7-AE64-F2F8FC88450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296BEF74-053F-4868-B2B1-CC14486A52B3}"/>
              </a:ext>
            </a:extLst>
          </p:cNvPr>
          <p:cNvSpPr>
            <a:spLocks noGrp="1"/>
          </p:cNvSpPr>
          <p:nvPr>
            <p:ph type="sldNum" sz="quarter" idx="12"/>
          </p:nvPr>
        </p:nvSpPr>
        <p:spPr/>
        <p:txBody>
          <a:bodyPr/>
          <a:lstStyle>
            <a:lvl1pPr>
              <a:defRPr/>
            </a:lvl1pPr>
          </a:lstStyle>
          <a:p>
            <a:fld id="{2014A34B-7642-4458-9A3B-4D59EF0C2B5A}" type="slidenum">
              <a:rPr lang="en-US" altLang="en-US"/>
              <a:pPr/>
              <a:t>‹#›</a:t>
            </a:fld>
            <a:endParaRPr lang="en-US" altLang="en-US"/>
          </a:p>
        </p:txBody>
      </p:sp>
    </p:spTree>
    <p:extLst>
      <p:ext uri="{BB962C8B-B14F-4D97-AF65-F5344CB8AC3E}">
        <p14:creationId xmlns:p14="http://schemas.microsoft.com/office/powerpoint/2010/main" val="135095746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90254-1EB2-4D68-8CEE-7CE5C937D9B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9A3C32-35E3-466C-B433-8174715C871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84E078-CF04-4172-81F9-366FB2959C30}"/>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2EDED0-A703-465E-84F4-380091D4791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89609A6-AA49-4862-A185-9BD40BF6CB9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0A915E1-13AA-4436-9DA7-5312738036AA}"/>
              </a:ext>
            </a:extLst>
          </p:cNvPr>
          <p:cNvSpPr>
            <a:spLocks noGrp="1"/>
          </p:cNvSpPr>
          <p:nvPr>
            <p:ph type="sldNum" sz="quarter" idx="12"/>
          </p:nvPr>
        </p:nvSpPr>
        <p:spPr/>
        <p:txBody>
          <a:bodyPr/>
          <a:lstStyle>
            <a:lvl1pPr>
              <a:defRPr/>
            </a:lvl1pPr>
          </a:lstStyle>
          <a:p>
            <a:fld id="{438637D6-ED81-479C-8FD1-C1BCA881C63B}" type="slidenum">
              <a:rPr lang="en-US" altLang="en-US"/>
              <a:pPr/>
              <a:t>‹#›</a:t>
            </a:fld>
            <a:endParaRPr lang="en-US" altLang="en-US"/>
          </a:p>
        </p:txBody>
      </p:sp>
    </p:spTree>
    <p:extLst>
      <p:ext uri="{BB962C8B-B14F-4D97-AF65-F5344CB8AC3E}">
        <p14:creationId xmlns:p14="http://schemas.microsoft.com/office/powerpoint/2010/main" val="206675999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89A39-6868-4140-8A9A-B0563F18CAD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030DAC-DD8F-445B-A12D-2DF851C1A40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3ECD3A-D626-4408-94CA-64FF62381CB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722B2C-AC2B-40F9-B86D-2CA5D7F2337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77BA8CD-D4A8-4D16-993A-73262FC2E92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A2E24A3-B9AA-4658-B8D0-6840BD98A713}"/>
              </a:ext>
            </a:extLst>
          </p:cNvPr>
          <p:cNvSpPr>
            <a:spLocks noGrp="1"/>
          </p:cNvSpPr>
          <p:nvPr>
            <p:ph type="sldNum" sz="quarter" idx="12"/>
          </p:nvPr>
        </p:nvSpPr>
        <p:spPr/>
        <p:txBody>
          <a:bodyPr/>
          <a:lstStyle>
            <a:lvl1pPr>
              <a:defRPr/>
            </a:lvl1pPr>
          </a:lstStyle>
          <a:p>
            <a:fld id="{89454486-E8E6-443A-840D-F4ADFA292724}" type="slidenum">
              <a:rPr lang="en-US" altLang="en-US"/>
              <a:pPr/>
              <a:t>‹#›</a:t>
            </a:fld>
            <a:endParaRPr lang="en-US" altLang="en-US"/>
          </a:p>
        </p:txBody>
      </p:sp>
    </p:spTree>
    <p:extLst>
      <p:ext uri="{BB962C8B-B14F-4D97-AF65-F5344CB8AC3E}">
        <p14:creationId xmlns:p14="http://schemas.microsoft.com/office/powerpoint/2010/main" val="397467033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44240-3153-45C6-B417-876AC22721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67723A-E69B-4661-A1CD-59F33913D3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C7649-0341-48A7-B1A2-A49E3544D1B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3B294D3-30BA-4618-A4FA-83E18D41E1A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DE3B396-C518-452D-8DA4-213B0E49A3A7}"/>
              </a:ext>
            </a:extLst>
          </p:cNvPr>
          <p:cNvSpPr>
            <a:spLocks noGrp="1"/>
          </p:cNvSpPr>
          <p:nvPr>
            <p:ph type="sldNum" sz="quarter" idx="12"/>
          </p:nvPr>
        </p:nvSpPr>
        <p:spPr/>
        <p:txBody>
          <a:bodyPr/>
          <a:lstStyle>
            <a:lvl1pPr>
              <a:defRPr/>
            </a:lvl1pPr>
          </a:lstStyle>
          <a:p>
            <a:fld id="{CE7934DD-D9F2-4FB4-8FAF-F8CC5F08B243}" type="slidenum">
              <a:rPr lang="en-US" altLang="en-US"/>
              <a:pPr/>
              <a:t>‹#›</a:t>
            </a:fld>
            <a:endParaRPr lang="en-US" altLang="en-US"/>
          </a:p>
        </p:txBody>
      </p:sp>
    </p:spTree>
    <p:extLst>
      <p:ext uri="{BB962C8B-B14F-4D97-AF65-F5344CB8AC3E}">
        <p14:creationId xmlns:p14="http://schemas.microsoft.com/office/powerpoint/2010/main" val="160087684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E88C42-1F55-4916-9BEC-86759C5CF413}"/>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75B916-4125-4632-957D-19AD11DE9229}"/>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2DA6DB-2B63-4A10-927E-BB48CC20B1B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CCEAB70-D5E5-4608-8372-9FBB8FFC3B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9E65C0-7CCB-4753-A222-A12E354FA8F5}"/>
              </a:ext>
            </a:extLst>
          </p:cNvPr>
          <p:cNvSpPr>
            <a:spLocks noGrp="1"/>
          </p:cNvSpPr>
          <p:nvPr>
            <p:ph type="sldNum" sz="quarter" idx="12"/>
          </p:nvPr>
        </p:nvSpPr>
        <p:spPr/>
        <p:txBody>
          <a:bodyPr/>
          <a:lstStyle>
            <a:lvl1pPr>
              <a:defRPr/>
            </a:lvl1pPr>
          </a:lstStyle>
          <a:p>
            <a:fld id="{7F2E5215-5432-4302-B458-64A57591F406}" type="slidenum">
              <a:rPr lang="en-US" altLang="en-US"/>
              <a:pPr/>
              <a:t>‹#›</a:t>
            </a:fld>
            <a:endParaRPr lang="en-US" altLang="en-US"/>
          </a:p>
        </p:txBody>
      </p:sp>
    </p:spTree>
    <p:extLst>
      <p:ext uri="{BB962C8B-B14F-4D97-AF65-F5344CB8AC3E}">
        <p14:creationId xmlns:p14="http://schemas.microsoft.com/office/powerpoint/2010/main" val="44776412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FBB053-7C7C-441D-95FA-1C99EB16CFE1}"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73A3C-923E-49A9-8E6E-34771BA6510B}" type="slidenum">
              <a:rPr lang="en-US" smtClean="0"/>
              <a:t>‹#›</a:t>
            </a:fld>
            <a:endParaRPr lang="en-US"/>
          </a:p>
        </p:txBody>
      </p:sp>
    </p:spTree>
    <p:extLst>
      <p:ext uri="{BB962C8B-B14F-4D97-AF65-F5344CB8AC3E}">
        <p14:creationId xmlns:p14="http://schemas.microsoft.com/office/powerpoint/2010/main" val="29049373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FBB053-7C7C-441D-95FA-1C99EB16CFE1}"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73A3C-923E-49A9-8E6E-34771BA6510B}" type="slidenum">
              <a:rPr lang="en-US" smtClean="0"/>
              <a:t>‹#›</a:t>
            </a:fld>
            <a:endParaRPr lang="en-US"/>
          </a:p>
        </p:txBody>
      </p:sp>
    </p:spTree>
    <p:extLst>
      <p:ext uri="{BB962C8B-B14F-4D97-AF65-F5344CB8AC3E}">
        <p14:creationId xmlns:p14="http://schemas.microsoft.com/office/powerpoint/2010/main" val="41299845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FBB053-7C7C-441D-95FA-1C99EB16CFE1}"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73A3C-923E-49A9-8E6E-34771BA6510B}" type="slidenum">
              <a:rPr lang="en-US" smtClean="0"/>
              <a:t>‹#›</a:t>
            </a:fld>
            <a:endParaRPr lang="en-US"/>
          </a:p>
        </p:txBody>
      </p:sp>
    </p:spTree>
    <p:extLst>
      <p:ext uri="{BB962C8B-B14F-4D97-AF65-F5344CB8AC3E}">
        <p14:creationId xmlns:p14="http://schemas.microsoft.com/office/powerpoint/2010/main" val="609724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FBB053-7C7C-441D-95FA-1C99EB16CFE1}"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473A3C-923E-49A9-8E6E-34771BA6510B}" type="slidenum">
              <a:rPr lang="en-US" smtClean="0"/>
              <a:t>‹#›</a:t>
            </a:fld>
            <a:endParaRPr lang="en-US"/>
          </a:p>
        </p:txBody>
      </p:sp>
    </p:spTree>
    <p:extLst>
      <p:ext uri="{BB962C8B-B14F-4D97-AF65-F5344CB8AC3E}">
        <p14:creationId xmlns:p14="http://schemas.microsoft.com/office/powerpoint/2010/main" val="16171436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530593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FBB053-7C7C-441D-95FA-1C99EB16CFE1}" type="datetimeFigureOut">
              <a:rPr lang="en-US" smtClean="0"/>
              <a:t>10/29/2021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473A3C-923E-49A9-8E6E-34771BA6510B}" type="slidenum">
              <a:rPr lang="en-US" smtClean="0"/>
              <a:t>‹#›</a:t>
            </a:fld>
            <a:endParaRPr lang="en-US"/>
          </a:p>
        </p:txBody>
      </p:sp>
    </p:spTree>
    <p:extLst>
      <p:ext uri="{BB962C8B-B14F-4D97-AF65-F5344CB8AC3E}">
        <p14:creationId xmlns:p14="http://schemas.microsoft.com/office/powerpoint/2010/main" val="20452753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FBB053-7C7C-441D-95FA-1C99EB16CFE1}" type="datetimeFigureOut">
              <a:rPr lang="en-US" smtClean="0"/>
              <a:t>10/29/2021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473A3C-923E-49A9-8E6E-34771BA6510B}" type="slidenum">
              <a:rPr lang="en-US" smtClean="0"/>
              <a:t>‹#›</a:t>
            </a:fld>
            <a:endParaRPr lang="en-US"/>
          </a:p>
        </p:txBody>
      </p:sp>
    </p:spTree>
    <p:extLst>
      <p:ext uri="{BB962C8B-B14F-4D97-AF65-F5344CB8AC3E}">
        <p14:creationId xmlns:p14="http://schemas.microsoft.com/office/powerpoint/2010/main" val="12570847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FBB053-7C7C-441D-95FA-1C99EB16CFE1}" type="datetimeFigureOut">
              <a:rPr lang="en-US" smtClean="0"/>
              <a:t>10/29/2021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473A3C-923E-49A9-8E6E-34771BA6510B}" type="slidenum">
              <a:rPr lang="en-US" smtClean="0"/>
              <a:t>‹#›</a:t>
            </a:fld>
            <a:endParaRPr lang="en-US"/>
          </a:p>
        </p:txBody>
      </p:sp>
    </p:spTree>
    <p:extLst>
      <p:ext uri="{BB962C8B-B14F-4D97-AF65-F5344CB8AC3E}">
        <p14:creationId xmlns:p14="http://schemas.microsoft.com/office/powerpoint/2010/main" val="34253016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FBB053-7C7C-441D-95FA-1C99EB16CFE1}"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473A3C-923E-49A9-8E6E-34771BA6510B}" type="slidenum">
              <a:rPr lang="en-US" smtClean="0"/>
              <a:t>‹#›</a:t>
            </a:fld>
            <a:endParaRPr lang="en-US"/>
          </a:p>
        </p:txBody>
      </p:sp>
    </p:spTree>
    <p:extLst>
      <p:ext uri="{BB962C8B-B14F-4D97-AF65-F5344CB8AC3E}">
        <p14:creationId xmlns:p14="http://schemas.microsoft.com/office/powerpoint/2010/main" val="21675872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FBB053-7C7C-441D-95FA-1C99EB16CFE1}"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473A3C-923E-49A9-8E6E-34771BA6510B}" type="slidenum">
              <a:rPr lang="en-US" smtClean="0"/>
              <a:t>‹#›</a:t>
            </a:fld>
            <a:endParaRPr lang="en-US"/>
          </a:p>
        </p:txBody>
      </p:sp>
    </p:spTree>
    <p:extLst>
      <p:ext uri="{BB962C8B-B14F-4D97-AF65-F5344CB8AC3E}">
        <p14:creationId xmlns:p14="http://schemas.microsoft.com/office/powerpoint/2010/main" val="16091956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FBB053-7C7C-441D-95FA-1C99EB16CFE1}"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73A3C-923E-49A9-8E6E-34771BA6510B}" type="slidenum">
              <a:rPr lang="en-US" smtClean="0"/>
              <a:t>‹#›</a:t>
            </a:fld>
            <a:endParaRPr lang="en-US"/>
          </a:p>
        </p:txBody>
      </p:sp>
    </p:spTree>
    <p:extLst>
      <p:ext uri="{BB962C8B-B14F-4D97-AF65-F5344CB8AC3E}">
        <p14:creationId xmlns:p14="http://schemas.microsoft.com/office/powerpoint/2010/main" val="30544089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FBB053-7C7C-441D-95FA-1C99EB16CFE1}"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473A3C-923E-49A9-8E6E-34771BA6510B}" type="slidenum">
              <a:rPr lang="en-US" smtClean="0"/>
              <a:t>‹#›</a:t>
            </a:fld>
            <a:endParaRPr lang="en-US"/>
          </a:p>
        </p:txBody>
      </p:sp>
    </p:spTree>
    <p:extLst>
      <p:ext uri="{BB962C8B-B14F-4D97-AF65-F5344CB8AC3E}">
        <p14:creationId xmlns:p14="http://schemas.microsoft.com/office/powerpoint/2010/main" val="41174843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C97C73-CC08-482D-B037-9D218D6A6C52}"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ADB9B-04EF-46DE-BECA-375BCA493CC1}" type="slidenum">
              <a:rPr lang="en-US" smtClean="0"/>
              <a:t>‹#›</a:t>
            </a:fld>
            <a:endParaRPr lang="en-US"/>
          </a:p>
        </p:txBody>
      </p:sp>
    </p:spTree>
    <p:extLst>
      <p:ext uri="{BB962C8B-B14F-4D97-AF65-F5344CB8AC3E}">
        <p14:creationId xmlns:p14="http://schemas.microsoft.com/office/powerpoint/2010/main" val="21622210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C97C73-CC08-482D-B037-9D218D6A6C52}"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ADB9B-04EF-46DE-BECA-375BCA493CC1}" type="slidenum">
              <a:rPr lang="en-US" smtClean="0"/>
              <a:t>‹#›</a:t>
            </a:fld>
            <a:endParaRPr lang="en-US"/>
          </a:p>
        </p:txBody>
      </p:sp>
    </p:spTree>
    <p:extLst>
      <p:ext uri="{BB962C8B-B14F-4D97-AF65-F5344CB8AC3E}">
        <p14:creationId xmlns:p14="http://schemas.microsoft.com/office/powerpoint/2010/main" val="2054352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C97C73-CC08-482D-B037-9D218D6A6C52}"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ADB9B-04EF-46DE-BECA-375BCA493CC1}" type="slidenum">
              <a:rPr lang="en-US" smtClean="0"/>
              <a:t>‹#›</a:t>
            </a:fld>
            <a:endParaRPr lang="en-US"/>
          </a:p>
        </p:txBody>
      </p:sp>
    </p:spTree>
    <p:extLst>
      <p:ext uri="{BB962C8B-B14F-4D97-AF65-F5344CB8AC3E}">
        <p14:creationId xmlns:p14="http://schemas.microsoft.com/office/powerpoint/2010/main" val="24430919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04663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C97C73-CC08-482D-B037-9D218D6A6C52}"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CADB9B-04EF-46DE-BECA-375BCA493CC1}" type="slidenum">
              <a:rPr lang="en-US" smtClean="0"/>
              <a:t>‹#›</a:t>
            </a:fld>
            <a:endParaRPr lang="en-US"/>
          </a:p>
        </p:txBody>
      </p:sp>
    </p:spTree>
    <p:extLst>
      <p:ext uri="{BB962C8B-B14F-4D97-AF65-F5344CB8AC3E}">
        <p14:creationId xmlns:p14="http://schemas.microsoft.com/office/powerpoint/2010/main" val="13573501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C97C73-CC08-482D-B037-9D218D6A6C52}" type="datetimeFigureOut">
              <a:rPr lang="en-US" smtClean="0"/>
              <a:t>10/29/2021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CADB9B-04EF-46DE-BECA-375BCA493CC1}" type="slidenum">
              <a:rPr lang="en-US" smtClean="0"/>
              <a:t>‹#›</a:t>
            </a:fld>
            <a:endParaRPr lang="en-US"/>
          </a:p>
        </p:txBody>
      </p:sp>
    </p:spTree>
    <p:extLst>
      <p:ext uri="{BB962C8B-B14F-4D97-AF65-F5344CB8AC3E}">
        <p14:creationId xmlns:p14="http://schemas.microsoft.com/office/powerpoint/2010/main" val="40952282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C97C73-CC08-482D-B037-9D218D6A6C52}" type="datetimeFigureOut">
              <a:rPr lang="en-US" smtClean="0"/>
              <a:t>10/29/2021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CADB9B-04EF-46DE-BECA-375BCA493CC1}" type="slidenum">
              <a:rPr lang="en-US" smtClean="0"/>
              <a:t>‹#›</a:t>
            </a:fld>
            <a:endParaRPr lang="en-US"/>
          </a:p>
        </p:txBody>
      </p:sp>
    </p:spTree>
    <p:extLst>
      <p:ext uri="{BB962C8B-B14F-4D97-AF65-F5344CB8AC3E}">
        <p14:creationId xmlns:p14="http://schemas.microsoft.com/office/powerpoint/2010/main" val="37962492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C97C73-CC08-482D-B037-9D218D6A6C52}" type="datetimeFigureOut">
              <a:rPr lang="en-US" smtClean="0"/>
              <a:t>10/29/2021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CADB9B-04EF-46DE-BECA-375BCA493CC1}" type="slidenum">
              <a:rPr lang="en-US" smtClean="0"/>
              <a:t>‹#›</a:t>
            </a:fld>
            <a:endParaRPr lang="en-US"/>
          </a:p>
        </p:txBody>
      </p:sp>
    </p:spTree>
    <p:extLst>
      <p:ext uri="{BB962C8B-B14F-4D97-AF65-F5344CB8AC3E}">
        <p14:creationId xmlns:p14="http://schemas.microsoft.com/office/powerpoint/2010/main" val="29348746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C97C73-CC08-482D-B037-9D218D6A6C52}"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CADB9B-04EF-46DE-BECA-375BCA493CC1}" type="slidenum">
              <a:rPr lang="en-US" smtClean="0"/>
              <a:t>‹#›</a:t>
            </a:fld>
            <a:endParaRPr lang="en-US"/>
          </a:p>
        </p:txBody>
      </p:sp>
    </p:spTree>
    <p:extLst>
      <p:ext uri="{BB962C8B-B14F-4D97-AF65-F5344CB8AC3E}">
        <p14:creationId xmlns:p14="http://schemas.microsoft.com/office/powerpoint/2010/main" val="42158946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C97C73-CC08-482D-B037-9D218D6A6C52}"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CADB9B-04EF-46DE-BECA-375BCA493CC1}" type="slidenum">
              <a:rPr lang="en-US" smtClean="0"/>
              <a:t>‹#›</a:t>
            </a:fld>
            <a:endParaRPr lang="en-US"/>
          </a:p>
        </p:txBody>
      </p:sp>
    </p:spTree>
    <p:extLst>
      <p:ext uri="{BB962C8B-B14F-4D97-AF65-F5344CB8AC3E}">
        <p14:creationId xmlns:p14="http://schemas.microsoft.com/office/powerpoint/2010/main" val="20682732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C97C73-CC08-482D-B037-9D218D6A6C52}"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ADB9B-04EF-46DE-BECA-375BCA493CC1}" type="slidenum">
              <a:rPr lang="en-US" smtClean="0"/>
              <a:t>‹#›</a:t>
            </a:fld>
            <a:endParaRPr lang="en-US"/>
          </a:p>
        </p:txBody>
      </p:sp>
    </p:spTree>
    <p:extLst>
      <p:ext uri="{BB962C8B-B14F-4D97-AF65-F5344CB8AC3E}">
        <p14:creationId xmlns:p14="http://schemas.microsoft.com/office/powerpoint/2010/main" val="16673662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C97C73-CC08-482D-B037-9D218D6A6C52}"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ADB9B-04EF-46DE-BECA-375BCA493CC1}" type="slidenum">
              <a:rPr lang="en-US" smtClean="0"/>
              <a:t>‹#›</a:t>
            </a:fld>
            <a:endParaRPr lang="en-US"/>
          </a:p>
        </p:txBody>
      </p:sp>
    </p:spTree>
    <p:extLst>
      <p:ext uri="{BB962C8B-B14F-4D97-AF65-F5344CB8AC3E}">
        <p14:creationId xmlns:p14="http://schemas.microsoft.com/office/powerpoint/2010/main" val="8890048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D447B8-2B32-4A00-8BF6-10EC770AB5EF}"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4907B-2525-4469-A710-011E893F169F}" type="slidenum">
              <a:rPr lang="en-US" smtClean="0"/>
              <a:t>‹#›</a:t>
            </a:fld>
            <a:endParaRPr lang="en-US"/>
          </a:p>
        </p:txBody>
      </p:sp>
    </p:spTree>
    <p:extLst>
      <p:ext uri="{BB962C8B-B14F-4D97-AF65-F5344CB8AC3E}">
        <p14:creationId xmlns:p14="http://schemas.microsoft.com/office/powerpoint/2010/main" val="24187083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D447B8-2B32-4A00-8BF6-10EC770AB5EF}"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4907B-2525-4469-A710-011E893F169F}" type="slidenum">
              <a:rPr lang="en-US" smtClean="0"/>
              <a:t>‹#›</a:t>
            </a:fld>
            <a:endParaRPr lang="en-US"/>
          </a:p>
        </p:txBody>
      </p:sp>
    </p:spTree>
    <p:extLst>
      <p:ext uri="{BB962C8B-B14F-4D97-AF65-F5344CB8AC3E}">
        <p14:creationId xmlns:p14="http://schemas.microsoft.com/office/powerpoint/2010/main" val="12839667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10/29/2021</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575850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D447B8-2B32-4A00-8BF6-10EC770AB5EF}"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4907B-2525-4469-A710-011E893F169F}" type="slidenum">
              <a:rPr lang="en-US" smtClean="0"/>
              <a:t>‹#›</a:t>
            </a:fld>
            <a:endParaRPr lang="en-US"/>
          </a:p>
        </p:txBody>
      </p:sp>
    </p:spTree>
    <p:extLst>
      <p:ext uri="{BB962C8B-B14F-4D97-AF65-F5344CB8AC3E}">
        <p14:creationId xmlns:p14="http://schemas.microsoft.com/office/powerpoint/2010/main" val="1222034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D447B8-2B32-4A00-8BF6-10EC770AB5EF}"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4907B-2525-4469-A710-011E893F169F}" type="slidenum">
              <a:rPr lang="en-US" smtClean="0"/>
              <a:t>‹#›</a:t>
            </a:fld>
            <a:endParaRPr lang="en-US"/>
          </a:p>
        </p:txBody>
      </p:sp>
    </p:spTree>
    <p:extLst>
      <p:ext uri="{BB962C8B-B14F-4D97-AF65-F5344CB8AC3E}">
        <p14:creationId xmlns:p14="http://schemas.microsoft.com/office/powerpoint/2010/main" val="38399692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D447B8-2B32-4A00-8BF6-10EC770AB5EF}" type="datetimeFigureOut">
              <a:rPr lang="en-US" smtClean="0"/>
              <a:t>10/29/2021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F4907B-2525-4469-A710-011E893F169F}" type="slidenum">
              <a:rPr lang="en-US" smtClean="0"/>
              <a:t>‹#›</a:t>
            </a:fld>
            <a:endParaRPr lang="en-US"/>
          </a:p>
        </p:txBody>
      </p:sp>
    </p:spTree>
    <p:extLst>
      <p:ext uri="{BB962C8B-B14F-4D97-AF65-F5344CB8AC3E}">
        <p14:creationId xmlns:p14="http://schemas.microsoft.com/office/powerpoint/2010/main" val="1453917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D447B8-2B32-4A00-8BF6-10EC770AB5EF}" type="datetimeFigureOut">
              <a:rPr lang="en-US" smtClean="0"/>
              <a:t>10/29/2021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F4907B-2525-4469-A710-011E893F169F}" type="slidenum">
              <a:rPr lang="en-US" smtClean="0"/>
              <a:t>‹#›</a:t>
            </a:fld>
            <a:endParaRPr lang="en-US"/>
          </a:p>
        </p:txBody>
      </p:sp>
    </p:spTree>
    <p:extLst>
      <p:ext uri="{BB962C8B-B14F-4D97-AF65-F5344CB8AC3E}">
        <p14:creationId xmlns:p14="http://schemas.microsoft.com/office/powerpoint/2010/main" val="31300399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D447B8-2B32-4A00-8BF6-10EC770AB5EF}" type="datetimeFigureOut">
              <a:rPr lang="en-US" smtClean="0"/>
              <a:t>10/29/2021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F4907B-2525-4469-A710-011E893F169F}" type="slidenum">
              <a:rPr lang="en-US" smtClean="0"/>
              <a:t>‹#›</a:t>
            </a:fld>
            <a:endParaRPr lang="en-US"/>
          </a:p>
        </p:txBody>
      </p:sp>
    </p:spTree>
    <p:extLst>
      <p:ext uri="{BB962C8B-B14F-4D97-AF65-F5344CB8AC3E}">
        <p14:creationId xmlns:p14="http://schemas.microsoft.com/office/powerpoint/2010/main" val="1926456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D447B8-2B32-4A00-8BF6-10EC770AB5EF}"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4907B-2525-4469-A710-011E893F169F}" type="slidenum">
              <a:rPr lang="en-US" smtClean="0"/>
              <a:t>‹#›</a:t>
            </a:fld>
            <a:endParaRPr lang="en-US"/>
          </a:p>
        </p:txBody>
      </p:sp>
    </p:spTree>
    <p:extLst>
      <p:ext uri="{BB962C8B-B14F-4D97-AF65-F5344CB8AC3E}">
        <p14:creationId xmlns:p14="http://schemas.microsoft.com/office/powerpoint/2010/main" val="19655720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D447B8-2B32-4A00-8BF6-10EC770AB5EF}"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4907B-2525-4469-A710-011E893F169F}" type="slidenum">
              <a:rPr lang="en-US" smtClean="0"/>
              <a:t>‹#›</a:t>
            </a:fld>
            <a:endParaRPr lang="en-US"/>
          </a:p>
        </p:txBody>
      </p:sp>
    </p:spTree>
    <p:extLst>
      <p:ext uri="{BB962C8B-B14F-4D97-AF65-F5344CB8AC3E}">
        <p14:creationId xmlns:p14="http://schemas.microsoft.com/office/powerpoint/2010/main" val="27109061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D447B8-2B32-4A00-8BF6-10EC770AB5EF}"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4907B-2525-4469-A710-011E893F169F}" type="slidenum">
              <a:rPr lang="en-US" smtClean="0"/>
              <a:t>‹#›</a:t>
            </a:fld>
            <a:endParaRPr lang="en-US"/>
          </a:p>
        </p:txBody>
      </p:sp>
    </p:spTree>
    <p:extLst>
      <p:ext uri="{BB962C8B-B14F-4D97-AF65-F5344CB8AC3E}">
        <p14:creationId xmlns:p14="http://schemas.microsoft.com/office/powerpoint/2010/main" val="7663182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D447B8-2B32-4A00-8BF6-10EC770AB5EF}"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4907B-2525-4469-A710-011E893F169F}" type="slidenum">
              <a:rPr lang="en-US" smtClean="0"/>
              <a:t>‹#›</a:t>
            </a:fld>
            <a:endParaRPr lang="en-US"/>
          </a:p>
        </p:txBody>
      </p:sp>
    </p:spTree>
    <p:extLst>
      <p:ext uri="{BB962C8B-B14F-4D97-AF65-F5344CB8AC3E}">
        <p14:creationId xmlns:p14="http://schemas.microsoft.com/office/powerpoint/2010/main" val="21669470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954241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217777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3993662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2005631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7295690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10/29/2021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7754717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10/29/2021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0565466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10/29/2021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553320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18997091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10/29/2021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17601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2528930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178127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85234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7087597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8237478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10/29/2021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6843193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10/29/2021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2206056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778948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701663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A3B9640B-20BD-43DF-BEEC-451BBB86854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958EB3-DC83-4658-B46E-8CA34E7FCD1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ADA63B-D888-424B-B594-6298C977508E}"/>
              </a:ext>
            </a:extLst>
          </p:cNvPr>
          <p:cNvSpPr>
            <a:spLocks noGrp="1" noChangeArrowheads="1"/>
          </p:cNvSpPr>
          <p:nvPr>
            <p:ph type="sldNum" sz="quarter" idx="12"/>
          </p:nvPr>
        </p:nvSpPr>
        <p:spPr/>
        <p:txBody>
          <a:bodyPr/>
          <a:lstStyle>
            <a:lvl1pPr>
              <a:defRPr/>
            </a:lvl1pPr>
          </a:lstStyle>
          <a:p>
            <a:fld id="{7C2E0E5B-D5E3-4552-9AF9-ACD7E136756F}" type="slidenum">
              <a:rPr lang="en-US" altLang="en-US"/>
              <a:pPr/>
              <a:t>‹#›</a:t>
            </a:fld>
            <a:endParaRPr lang="en-US" altLang="en-US"/>
          </a:p>
        </p:txBody>
      </p:sp>
    </p:spTree>
    <p:extLst>
      <p:ext uri="{BB962C8B-B14F-4D97-AF65-F5344CB8AC3E}">
        <p14:creationId xmlns:p14="http://schemas.microsoft.com/office/powerpoint/2010/main" val="126050611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D69BC9-F17E-4029-84E5-B50C20F091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0AC368-82C0-4967-A132-5D98C33E43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A5A303-CD8E-468B-A52C-7E7C63876F75}"/>
              </a:ext>
            </a:extLst>
          </p:cNvPr>
          <p:cNvSpPr>
            <a:spLocks noGrp="1" noChangeArrowheads="1"/>
          </p:cNvSpPr>
          <p:nvPr>
            <p:ph type="sldNum" sz="quarter" idx="12"/>
          </p:nvPr>
        </p:nvSpPr>
        <p:spPr>
          <a:ln/>
        </p:spPr>
        <p:txBody>
          <a:bodyPr/>
          <a:lstStyle>
            <a:lvl1pPr>
              <a:defRPr/>
            </a:lvl1pPr>
          </a:lstStyle>
          <a:p>
            <a:fld id="{4D406C2D-2563-46E9-B783-A71DB11FD55C}" type="slidenum">
              <a:rPr lang="en-US" altLang="en-US"/>
              <a:pPr/>
              <a:t>‹#›</a:t>
            </a:fld>
            <a:endParaRPr lang="en-US" altLang="en-US"/>
          </a:p>
        </p:txBody>
      </p:sp>
    </p:spTree>
    <p:extLst>
      <p:ext uri="{BB962C8B-B14F-4D97-AF65-F5344CB8AC3E}">
        <p14:creationId xmlns:p14="http://schemas.microsoft.com/office/powerpoint/2010/main" val="244340797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3DEE4E8-8C67-459B-90E3-8FBB379DF5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B4A51E-D3D2-435D-AA76-FC7FE5D46B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21A22F-CBC6-4D2C-A275-A50569A30839}"/>
              </a:ext>
            </a:extLst>
          </p:cNvPr>
          <p:cNvSpPr>
            <a:spLocks noGrp="1" noChangeArrowheads="1"/>
          </p:cNvSpPr>
          <p:nvPr>
            <p:ph type="sldNum" sz="quarter" idx="12"/>
          </p:nvPr>
        </p:nvSpPr>
        <p:spPr>
          <a:ln/>
        </p:spPr>
        <p:txBody>
          <a:bodyPr/>
          <a:lstStyle>
            <a:lvl1pPr>
              <a:defRPr/>
            </a:lvl1pPr>
          </a:lstStyle>
          <a:p>
            <a:fld id="{3D84C998-E937-45F9-9C98-1FE3C757B6E1}" type="slidenum">
              <a:rPr lang="en-US" altLang="en-US"/>
              <a:pPr/>
              <a:t>‹#›</a:t>
            </a:fld>
            <a:endParaRPr lang="en-US" altLang="en-US"/>
          </a:p>
        </p:txBody>
      </p:sp>
    </p:spTree>
    <p:extLst>
      <p:ext uri="{BB962C8B-B14F-4D97-AF65-F5344CB8AC3E}">
        <p14:creationId xmlns:p14="http://schemas.microsoft.com/office/powerpoint/2010/main" val="164245872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6A04305-9E7F-47F3-95EE-B3D127955F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34E748-2786-4E33-9B02-55C533F30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333E50-E15F-4254-B54C-EC07C47C7E87}"/>
              </a:ext>
            </a:extLst>
          </p:cNvPr>
          <p:cNvSpPr>
            <a:spLocks noGrp="1" noChangeArrowheads="1"/>
          </p:cNvSpPr>
          <p:nvPr>
            <p:ph type="sldNum" sz="quarter" idx="12"/>
          </p:nvPr>
        </p:nvSpPr>
        <p:spPr>
          <a:ln/>
        </p:spPr>
        <p:txBody>
          <a:bodyPr/>
          <a:lstStyle>
            <a:lvl1pPr>
              <a:defRPr/>
            </a:lvl1pPr>
          </a:lstStyle>
          <a:p>
            <a:fld id="{D3CC5395-A68F-456C-AB27-EB8590FECDC5}" type="slidenum">
              <a:rPr lang="en-US" altLang="en-US"/>
              <a:pPr/>
              <a:t>‹#›</a:t>
            </a:fld>
            <a:endParaRPr lang="en-US" altLang="en-US"/>
          </a:p>
        </p:txBody>
      </p:sp>
    </p:spTree>
    <p:extLst>
      <p:ext uri="{BB962C8B-B14F-4D97-AF65-F5344CB8AC3E}">
        <p14:creationId xmlns:p14="http://schemas.microsoft.com/office/powerpoint/2010/main" val="139534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330126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5189995-4672-4A95-8214-F95F710C4F4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C40FA62-756C-45AC-9D12-563B1910ED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D981390-970B-46A6-868C-44999FD70945}"/>
              </a:ext>
            </a:extLst>
          </p:cNvPr>
          <p:cNvSpPr>
            <a:spLocks noGrp="1" noChangeArrowheads="1"/>
          </p:cNvSpPr>
          <p:nvPr>
            <p:ph type="sldNum" sz="quarter" idx="12"/>
          </p:nvPr>
        </p:nvSpPr>
        <p:spPr>
          <a:ln/>
        </p:spPr>
        <p:txBody>
          <a:bodyPr/>
          <a:lstStyle>
            <a:lvl1pPr>
              <a:defRPr/>
            </a:lvl1pPr>
          </a:lstStyle>
          <a:p>
            <a:fld id="{6D7A370D-1246-4B93-86B7-AD907F90E03A}" type="slidenum">
              <a:rPr lang="en-US" altLang="en-US"/>
              <a:pPr/>
              <a:t>‹#›</a:t>
            </a:fld>
            <a:endParaRPr lang="en-US" altLang="en-US"/>
          </a:p>
        </p:txBody>
      </p:sp>
    </p:spTree>
    <p:extLst>
      <p:ext uri="{BB962C8B-B14F-4D97-AF65-F5344CB8AC3E}">
        <p14:creationId xmlns:p14="http://schemas.microsoft.com/office/powerpoint/2010/main" val="386264914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17CA0F-1C9B-4CB1-97F6-F2FE42EEAC2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99D6465-9F2A-431F-A71E-1AC16ACFBE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879A90F-CA19-46BB-A337-B6792B789908}"/>
              </a:ext>
            </a:extLst>
          </p:cNvPr>
          <p:cNvSpPr>
            <a:spLocks noGrp="1" noChangeArrowheads="1"/>
          </p:cNvSpPr>
          <p:nvPr>
            <p:ph type="sldNum" sz="quarter" idx="12"/>
          </p:nvPr>
        </p:nvSpPr>
        <p:spPr>
          <a:ln/>
        </p:spPr>
        <p:txBody>
          <a:bodyPr/>
          <a:lstStyle>
            <a:lvl1pPr>
              <a:defRPr/>
            </a:lvl1pPr>
          </a:lstStyle>
          <a:p>
            <a:fld id="{5489F907-8B8F-42C6-B9C7-6B97C902DCFF}" type="slidenum">
              <a:rPr lang="en-US" altLang="en-US"/>
              <a:pPr/>
              <a:t>‹#›</a:t>
            </a:fld>
            <a:endParaRPr lang="en-US" altLang="en-US"/>
          </a:p>
        </p:txBody>
      </p:sp>
    </p:spTree>
    <p:extLst>
      <p:ext uri="{BB962C8B-B14F-4D97-AF65-F5344CB8AC3E}">
        <p14:creationId xmlns:p14="http://schemas.microsoft.com/office/powerpoint/2010/main" val="236354056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CD7C07-7AA9-42F2-92D9-F51499E2FA2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2EB37B2-EF1F-4E3D-BC01-218A70A519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8BE2535-F9B9-4264-849D-BF841221324D}"/>
              </a:ext>
            </a:extLst>
          </p:cNvPr>
          <p:cNvSpPr>
            <a:spLocks noGrp="1" noChangeArrowheads="1"/>
          </p:cNvSpPr>
          <p:nvPr>
            <p:ph type="sldNum" sz="quarter" idx="12"/>
          </p:nvPr>
        </p:nvSpPr>
        <p:spPr>
          <a:ln/>
        </p:spPr>
        <p:txBody>
          <a:bodyPr/>
          <a:lstStyle>
            <a:lvl1pPr>
              <a:defRPr/>
            </a:lvl1pPr>
          </a:lstStyle>
          <a:p>
            <a:fld id="{AF29EFF6-DD71-4507-8C8D-D8021DC9CB3E}" type="slidenum">
              <a:rPr lang="en-US" altLang="en-US"/>
              <a:pPr/>
              <a:t>‹#›</a:t>
            </a:fld>
            <a:endParaRPr lang="en-US" altLang="en-US"/>
          </a:p>
        </p:txBody>
      </p:sp>
    </p:spTree>
    <p:extLst>
      <p:ext uri="{BB962C8B-B14F-4D97-AF65-F5344CB8AC3E}">
        <p14:creationId xmlns:p14="http://schemas.microsoft.com/office/powerpoint/2010/main" val="32333022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E505D5-26A2-4880-B0E0-F804DC46DE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1F2061-75FB-450A-98F4-B92AA6432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5FA29CA-8739-4496-AA66-7AF72F7015BE}"/>
              </a:ext>
            </a:extLst>
          </p:cNvPr>
          <p:cNvSpPr>
            <a:spLocks noGrp="1" noChangeArrowheads="1"/>
          </p:cNvSpPr>
          <p:nvPr>
            <p:ph type="sldNum" sz="quarter" idx="12"/>
          </p:nvPr>
        </p:nvSpPr>
        <p:spPr>
          <a:ln/>
        </p:spPr>
        <p:txBody>
          <a:bodyPr/>
          <a:lstStyle>
            <a:lvl1pPr>
              <a:defRPr/>
            </a:lvl1pPr>
          </a:lstStyle>
          <a:p>
            <a:fld id="{64469731-24EA-45C2-921C-66604C03B1BE}" type="slidenum">
              <a:rPr lang="en-US" altLang="en-US"/>
              <a:pPr/>
              <a:t>‹#›</a:t>
            </a:fld>
            <a:endParaRPr lang="en-US" altLang="en-US"/>
          </a:p>
        </p:txBody>
      </p:sp>
    </p:spTree>
    <p:extLst>
      <p:ext uri="{BB962C8B-B14F-4D97-AF65-F5344CB8AC3E}">
        <p14:creationId xmlns:p14="http://schemas.microsoft.com/office/powerpoint/2010/main" val="46217393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92122B7-F711-4C93-B4B3-2097F07848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9CA4B1-5E15-4BF7-B651-0F36D78192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287B50-8C6C-4BD6-B17E-F6957F5ED7C7}"/>
              </a:ext>
            </a:extLst>
          </p:cNvPr>
          <p:cNvSpPr>
            <a:spLocks noGrp="1" noChangeArrowheads="1"/>
          </p:cNvSpPr>
          <p:nvPr>
            <p:ph type="sldNum" sz="quarter" idx="12"/>
          </p:nvPr>
        </p:nvSpPr>
        <p:spPr>
          <a:ln/>
        </p:spPr>
        <p:txBody>
          <a:bodyPr/>
          <a:lstStyle>
            <a:lvl1pPr>
              <a:defRPr/>
            </a:lvl1pPr>
          </a:lstStyle>
          <a:p>
            <a:fld id="{AA34C728-88B6-458F-BFE9-9A0DD36B0852}" type="slidenum">
              <a:rPr lang="en-US" altLang="en-US"/>
              <a:pPr/>
              <a:t>‹#›</a:t>
            </a:fld>
            <a:endParaRPr lang="en-US" altLang="en-US"/>
          </a:p>
        </p:txBody>
      </p:sp>
    </p:spTree>
    <p:extLst>
      <p:ext uri="{BB962C8B-B14F-4D97-AF65-F5344CB8AC3E}">
        <p14:creationId xmlns:p14="http://schemas.microsoft.com/office/powerpoint/2010/main" val="312080724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144F03-A0C5-46BC-ABAE-BFDEC6761A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6BB02F-0EF2-4415-80D4-D901F88624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57FD7F-C90A-44BD-ACD0-1E75817DA971}"/>
              </a:ext>
            </a:extLst>
          </p:cNvPr>
          <p:cNvSpPr>
            <a:spLocks noGrp="1" noChangeArrowheads="1"/>
          </p:cNvSpPr>
          <p:nvPr>
            <p:ph type="sldNum" sz="quarter" idx="12"/>
          </p:nvPr>
        </p:nvSpPr>
        <p:spPr>
          <a:ln/>
        </p:spPr>
        <p:txBody>
          <a:bodyPr/>
          <a:lstStyle>
            <a:lvl1pPr>
              <a:defRPr/>
            </a:lvl1pPr>
          </a:lstStyle>
          <a:p>
            <a:fld id="{3A93713C-E2DE-47E8-BBA9-30BF5F3EF1F3}" type="slidenum">
              <a:rPr lang="en-US" altLang="en-US"/>
              <a:pPr/>
              <a:t>‹#›</a:t>
            </a:fld>
            <a:endParaRPr lang="en-US" altLang="en-US"/>
          </a:p>
        </p:txBody>
      </p:sp>
    </p:spTree>
    <p:extLst>
      <p:ext uri="{BB962C8B-B14F-4D97-AF65-F5344CB8AC3E}">
        <p14:creationId xmlns:p14="http://schemas.microsoft.com/office/powerpoint/2010/main" val="282256560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1A7E84-7DC0-4E38-84A0-547C5EEAC9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5AA457-E69A-4449-B1C4-88A415C7F0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18E897-CF0B-4E80-BB85-9ABC541823C1}"/>
              </a:ext>
            </a:extLst>
          </p:cNvPr>
          <p:cNvSpPr>
            <a:spLocks noGrp="1" noChangeArrowheads="1"/>
          </p:cNvSpPr>
          <p:nvPr>
            <p:ph type="sldNum" sz="quarter" idx="12"/>
          </p:nvPr>
        </p:nvSpPr>
        <p:spPr>
          <a:ln/>
        </p:spPr>
        <p:txBody>
          <a:bodyPr/>
          <a:lstStyle>
            <a:lvl1pPr>
              <a:defRPr/>
            </a:lvl1pPr>
          </a:lstStyle>
          <a:p>
            <a:fld id="{F095F099-16F8-4B2C-A21E-C39ED61F5A2B}" type="slidenum">
              <a:rPr lang="en-US" altLang="en-US"/>
              <a:pPr/>
              <a:t>‹#›</a:t>
            </a:fld>
            <a:endParaRPr lang="en-US" altLang="en-US"/>
          </a:p>
        </p:txBody>
      </p:sp>
    </p:spTree>
    <p:extLst>
      <p:ext uri="{BB962C8B-B14F-4D97-AF65-F5344CB8AC3E}">
        <p14:creationId xmlns:p14="http://schemas.microsoft.com/office/powerpoint/2010/main" val="215852103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4769EC0-3B9A-4F10-8BF2-0902E1130FA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2718E9C-43DC-434B-AB03-1519AD31D0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850219-35FD-40D0-B815-9CB028E53B94}"/>
              </a:ext>
            </a:extLst>
          </p:cNvPr>
          <p:cNvSpPr>
            <a:spLocks noGrp="1" noChangeArrowheads="1"/>
          </p:cNvSpPr>
          <p:nvPr>
            <p:ph type="sldNum" sz="quarter" idx="12"/>
          </p:nvPr>
        </p:nvSpPr>
        <p:spPr>
          <a:ln/>
        </p:spPr>
        <p:txBody>
          <a:bodyPr/>
          <a:lstStyle>
            <a:lvl1pPr>
              <a:defRPr/>
            </a:lvl1pPr>
          </a:lstStyle>
          <a:p>
            <a:fld id="{53D73D46-09D1-4E29-814A-0F6F67E4808F}" type="slidenum">
              <a:rPr lang="en-US" altLang="en-US"/>
              <a:pPr/>
              <a:t>‹#›</a:t>
            </a:fld>
            <a:endParaRPr lang="en-US" altLang="en-US"/>
          </a:p>
        </p:txBody>
      </p:sp>
    </p:spTree>
    <p:extLst>
      <p:ext uri="{BB962C8B-B14F-4D97-AF65-F5344CB8AC3E}">
        <p14:creationId xmlns:p14="http://schemas.microsoft.com/office/powerpoint/2010/main" val="16149237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92C48F87-28DB-40D1-85F9-A0BDD4E33F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26EB2B-5EE6-46ED-90C9-136D2114FD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9C6F6E-6A1F-42DD-A3D2-DE02C1BEC91B}"/>
              </a:ext>
            </a:extLst>
          </p:cNvPr>
          <p:cNvSpPr>
            <a:spLocks noGrp="1" noChangeArrowheads="1"/>
          </p:cNvSpPr>
          <p:nvPr>
            <p:ph type="sldNum" sz="quarter" idx="12"/>
          </p:nvPr>
        </p:nvSpPr>
        <p:spPr>
          <a:ln/>
        </p:spPr>
        <p:txBody>
          <a:bodyPr/>
          <a:lstStyle>
            <a:lvl1pPr>
              <a:defRPr/>
            </a:lvl1pPr>
          </a:lstStyle>
          <a:p>
            <a:fld id="{4FC5D1AF-F56F-43FE-9CE5-2E76F7364143}" type="slidenum">
              <a:rPr lang="en-US" altLang="en-US"/>
              <a:pPr/>
              <a:t>‹#›</a:t>
            </a:fld>
            <a:endParaRPr lang="en-US" altLang="en-US"/>
          </a:p>
        </p:txBody>
      </p:sp>
    </p:spTree>
    <p:extLst>
      <p:ext uri="{BB962C8B-B14F-4D97-AF65-F5344CB8AC3E}">
        <p14:creationId xmlns:p14="http://schemas.microsoft.com/office/powerpoint/2010/main" val="4227243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2AFFA4C7-0DE4-4746-870A-23F87854F1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3107CC-9650-4CCE-AAC5-A65F8A0475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0286526-50D9-4C0A-8EC9-8CF162F3BF51}"/>
              </a:ext>
            </a:extLst>
          </p:cNvPr>
          <p:cNvSpPr>
            <a:spLocks noGrp="1" noChangeArrowheads="1"/>
          </p:cNvSpPr>
          <p:nvPr>
            <p:ph type="sldNum" sz="quarter" idx="12"/>
          </p:nvPr>
        </p:nvSpPr>
        <p:spPr>
          <a:ln/>
        </p:spPr>
        <p:txBody>
          <a:bodyPr/>
          <a:lstStyle>
            <a:lvl1pPr>
              <a:defRPr/>
            </a:lvl1pPr>
          </a:lstStyle>
          <a:p>
            <a:fld id="{CF7B0C48-EC31-404A-9BB5-0C7D3EA22094}" type="slidenum">
              <a:rPr lang="en-US" altLang="en-US"/>
              <a:pPr/>
              <a:t>‹#›</a:t>
            </a:fld>
            <a:endParaRPr lang="en-US" altLang="en-US"/>
          </a:p>
        </p:txBody>
      </p:sp>
    </p:spTree>
    <p:extLst>
      <p:ext uri="{BB962C8B-B14F-4D97-AF65-F5344CB8AC3E}">
        <p14:creationId xmlns:p14="http://schemas.microsoft.com/office/powerpoint/2010/main" val="2179905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584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CE60711A-C936-4F70-9B13-5FAB4194F8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5DB0E0-F87A-4C48-AD72-276B99ABCD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440ACC1-0708-462E-8DAE-266A5C275709}"/>
              </a:ext>
            </a:extLst>
          </p:cNvPr>
          <p:cNvSpPr>
            <a:spLocks noGrp="1" noChangeArrowheads="1"/>
          </p:cNvSpPr>
          <p:nvPr>
            <p:ph type="sldNum" sz="quarter" idx="12"/>
          </p:nvPr>
        </p:nvSpPr>
        <p:spPr>
          <a:ln/>
        </p:spPr>
        <p:txBody>
          <a:bodyPr/>
          <a:lstStyle>
            <a:lvl1pPr>
              <a:defRPr/>
            </a:lvl1pPr>
          </a:lstStyle>
          <a:p>
            <a:fld id="{5A932BCE-E7CD-4554-8750-6554AB51C008}" type="slidenum">
              <a:rPr lang="en-US" altLang="en-US"/>
              <a:pPr/>
              <a:t>‹#›</a:t>
            </a:fld>
            <a:endParaRPr lang="en-US" altLang="en-US"/>
          </a:p>
        </p:txBody>
      </p:sp>
    </p:spTree>
    <p:extLst>
      <p:ext uri="{BB962C8B-B14F-4D97-AF65-F5344CB8AC3E}">
        <p14:creationId xmlns:p14="http://schemas.microsoft.com/office/powerpoint/2010/main" val="92349569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3170D1C-AC2A-4D90-B811-D7EF076939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31B8DF-DCDA-415D-A3F0-3E7A58BE6B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F2188A-1B50-4FA7-B40E-28E1B639BD6E}"/>
              </a:ext>
            </a:extLst>
          </p:cNvPr>
          <p:cNvSpPr>
            <a:spLocks noGrp="1" noChangeArrowheads="1"/>
          </p:cNvSpPr>
          <p:nvPr>
            <p:ph type="sldNum" sz="quarter" idx="12"/>
          </p:nvPr>
        </p:nvSpPr>
        <p:spPr>
          <a:ln/>
        </p:spPr>
        <p:txBody>
          <a:bodyPr/>
          <a:lstStyle>
            <a:lvl1pPr>
              <a:defRPr/>
            </a:lvl1pPr>
          </a:lstStyle>
          <a:p>
            <a:fld id="{EC8AB0C5-D779-4083-8CE5-9BBB95DB1D2A}" type="slidenum">
              <a:rPr lang="en-US" altLang="en-US"/>
              <a:pPr/>
              <a:t>‹#›</a:t>
            </a:fld>
            <a:endParaRPr lang="en-US" altLang="en-US"/>
          </a:p>
        </p:txBody>
      </p:sp>
    </p:spTree>
    <p:extLst>
      <p:ext uri="{BB962C8B-B14F-4D97-AF65-F5344CB8AC3E}">
        <p14:creationId xmlns:p14="http://schemas.microsoft.com/office/powerpoint/2010/main" val="349820872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89579FB-714F-4877-8A72-38D557346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4F4DDC-9C7D-433E-B31C-E2744840F4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DB60D1-7FE9-4846-ACF8-DF4CF6BB63CD}"/>
              </a:ext>
            </a:extLst>
          </p:cNvPr>
          <p:cNvSpPr>
            <a:spLocks noGrp="1" noChangeArrowheads="1"/>
          </p:cNvSpPr>
          <p:nvPr>
            <p:ph type="sldNum" sz="quarter" idx="12"/>
          </p:nvPr>
        </p:nvSpPr>
        <p:spPr>
          <a:ln/>
        </p:spPr>
        <p:txBody>
          <a:bodyPr/>
          <a:lstStyle>
            <a:lvl1pPr>
              <a:defRPr/>
            </a:lvl1pPr>
          </a:lstStyle>
          <a:p>
            <a:fld id="{1429664D-E833-44BF-A1E5-FFC04C2939CD}" type="slidenum">
              <a:rPr lang="en-US" altLang="en-US"/>
              <a:pPr/>
              <a:t>‹#›</a:t>
            </a:fld>
            <a:endParaRPr lang="en-US" altLang="en-US"/>
          </a:p>
        </p:txBody>
      </p:sp>
    </p:spTree>
    <p:extLst>
      <p:ext uri="{BB962C8B-B14F-4D97-AF65-F5344CB8AC3E}">
        <p14:creationId xmlns:p14="http://schemas.microsoft.com/office/powerpoint/2010/main" val="406028583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B8CBD0-C820-4DD0-A2FA-A82CACCC3E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A1192D-8AB8-44B9-A030-C3799C523F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B84585-36BE-47E1-A948-D0F966217062}"/>
              </a:ext>
            </a:extLst>
          </p:cNvPr>
          <p:cNvSpPr>
            <a:spLocks noGrp="1" noChangeArrowheads="1"/>
          </p:cNvSpPr>
          <p:nvPr>
            <p:ph type="sldNum" sz="quarter" idx="12"/>
          </p:nvPr>
        </p:nvSpPr>
        <p:spPr>
          <a:ln/>
        </p:spPr>
        <p:txBody>
          <a:bodyPr/>
          <a:lstStyle>
            <a:lvl1pPr>
              <a:defRPr/>
            </a:lvl1pPr>
          </a:lstStyle>
          <a:p>
            <a:fld id="{5C367C04-513E-43D0-BA1B-F20A13C7BC6F}" type="slidenum">
              <a:rPr lang="en-US" altLang="en-US"/>
              <a:pPr/>
              <a:t>‹#›</a:t>
            </a:fld>
            <a:endParaRPr lang="en-US" altLang="en-US"/>
          </a:p>
        </p:txBody>
      </p:sp>
    </p:spTree>
    <p:extLst>
      <p:ext uri="{BB962C8B-B14F-4D97-AF65-F5344CB8AC3E}">
        <p14:creationId xmlns:p14="http://schemas.microsoft.com/office/powerpoint/2010/main" val="186008367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4080DE0-231A-4D44-B834-B6FAC9CE14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F48C97-4B3D-4700-8A1F-7D80173EDE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C91CE7-7820-44B8-862D-D48B1ADDB2F3}"/>
              </a:ext>
            </a:extLst>
          </p:cNvPr>
          <p:cNvSpPr>
            <a:spLocks noGrp="1" noChangeArrowheads="1"/>
          </p:cNvSpPr>
          <p:nvPr>
            <p:ph type="sldNum" sz="quarter" idx="12"/>
          </p:nvPr>
        </p:nvSpPr>
        <p:spPr>
          <a:ln/>
        </p:spPr>
        <p:txBody>
          <a:bodyPr/>
          <a:lstStyle>
            <a:lvl1pPr>
              <a:defRPr/>
            </a:lvl1pPr>
          </a:lstStyle>
          <a:p>
            <a:fld id="{AC9AB875-93D3-41D5-9A17-8558F3284F5D}" type="slidenum">
              <a:rPr lang="en-US" altLang="en-US"/>
              <a:pPr/>
              <a:t>‹#›</a:t>
            </a:fld>
            <a:endParaRPr lang="en-US" altLang="en-US"/>
          </a:p>
        </p:txBody>
      </p:sp>
    </p:spTree>
    <p:extLst>
      <p:ext uri="{BB962C8B-B14F-4D97-AF65-F5344CB8AC3E}">
        <p14:creationId xmlns:p14="http://schemas.microsoft.com/office/powerpoint/2010/main" val="106209355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16784F0-C2FD-4130-A3D8-35BE55756E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CDF7DB1-0E7B-4213-AF44-75E212718E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2D396C-2C0A-44C3-8752-D66AECA911A7}"/>
              </a:ext>
            </a:extLst>
          </p:cNvPr>
          <p:cNvSpPr>
            <a:spLocks noGrp="1" noChangeArrowheads="1"/>
          </p:cNvSpPr>
          <p:nvPr>
            <p:ph type="sldNum" sz="quarter" idx="12"/>
          </p:nvPr>
        </p:nvSpPr>
        <p:spPr>
          <a:ln/>
        </p:spPr>
        <p:txBody>
          <a:bodyPr/>
          <a:lstStyle>
            <a:lvl1pPr>
              <a:defRPr/>
            </a:lvl1pPr>
          </a:lstStyle>
          <a:p>
            <a:fld id="{953936B7-1291-40B1-BBE1-1ABA26F189A9}" type="slidenum">
              <a:rPr lang="en-US" altLang="en-US"/>
              <a:pPr/>
              <a:t>‹#›</a:t>
            </a:fld>
            <a:endParaRPr lang="en-US" altLang="en-US"/>
          </a:p>
        </p:txBody>
      </p:sp>
    </p:spTree>
    <p:extLst>
      <p:ext uri="{BB962C8B-B14F-4D97-AF65-F5344CB8AC3E}">
        <p14:creationId xmlns:p14="http://schemas.microsoft.com/office/powerpoint/2010/main" val="312010802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FD00A20-F79B-47DF-89B1-E3D386CA226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DFE63B9-3F63-4DF8-BE7A-B0A4A41898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328B913-A5C2-4591-B551-AFE1F62B78B2}"/>
              </a:ext>
            </a:extLst>
          </p:cNvPr>
          <p:cNvSpPr>
            <a:spLocks noGrp="1" noChangeArrowheads="1"/>
          </p:cNvSpPr>
          <p:nvPr>
            <p:ph type="sldNum" sz="quarter" idx="12"/>
          </p:nvPr>
        </p:nvSpPr>
        <p:spPr>
          <a:ln/>
        </p:spPr>
        <p:txBody>
          <a:bodyPr/>
          <a:lstStyle>
            <a:lvl1pPr>
              <a:defRPr/>
            </a:lvl1pPr>
          </a:lstStyle>
          <a:p>
            <a:fld id="{A69FC2C5-A4A9-4C06-B849-44592DB1502F}" type="slidenum">
              <a:rPr lang="en-US" altLang="en-US"/>
              <a:pPr/>
              <a:t>‹#›</a:t>
            </a:fld>
            <a:endParaRPr lang="en-US" altLang="en-US"/>
          </a:p>
        </p:txBody>
      </p:sp>
    </p:spTree>
    <p:extLst>
      <p:ext uri="{BB962C8B-B14F-4D97-AF65-F5344CB8AC3E}">
        <p14:creationId xmlns:p14="http://schemas.microsoft.com/office/powerpoint/2010/main" val="353078578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E19A834-7A98-4133-9657-7029DC47E49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A30DF36-C826-4957-9F55-9607387FA3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913DA04-69E4-44FC-B024-E8043F764FFA}"/>
              </a:ext>
            </a:extLst>
          </p:cNvPr>
          <p:cNvSpPr>
            <a:spLocks noGrp="1" noChangeArrowheads="1"/>
          </p:cNvSpPr>
          <p:nvPr>
            <p:ph type="sldNum" sz="quarter" idx="12"/>
          </p:nvPr>
        </p:nvSpPr>
        <p:spPr>
          <a:ln/>
        </p:spPr>
        <p:txBody>
          <a:bodyPr/>
          <a:lstStyle>
            <a:lvl1pPr>
              <a:defRPr/>
            </a:lvl1pPr>
          </a:lstStyle>
          <a:p>
            <a:fld id="{57DD6B89-A178-406D-B982-B64FEDA859E9}" type="slidenum">
              <a:rPr lang="en-US" altLang="en-US"/>
              <a:pPr/>
              <a:t>‹#›</a:t>
            </a:fld>
            <a:endParaRPr lang="en-US" altLang="en-US"/>
          </a:p>
        </p:txBody>
      </p:sp>
    </p:spTree>
    <p:extLst>
      <p:ext uri="{BB962C8B-B14F-4D97-AF65-F5344CB8AC3E}">
        <p14:creationId xmlns:p14="http://schemas.microsoft.com/office/powerpoint/2010/main" val="315260977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3128A2-88FD-4452-80E0-E6A2A862E79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BC599CD-6C11-4A0A-B505-0B5016DC30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768F0A7-523D-4E12-AF1B-BFBAE4EA7729}"/>
              </a:ext>
            </a:extLst>
          </p:cNvPr>
          <p:cNvSpPr>
            <a:spLocks noGrp="1" noChangeArrowheads="1"/>
          </p:cNvSpPr>
          <p:nvPr>
            <p:ph type="sldNum" sz="quarter" idx="12"/>
          </p:nvPr>
        </p:nvSpPr>
        <p:spPr>
          <a:ln/>
        </p:spPr>
        <p:txBody>
          <a:bodyPr/>
          <a:lstStyle>
            <a:lvl1pPr>
              <a:defRPr/>
            </a:lvl1pPr>
          </a:lstStyle>
          <a:p>
            <a:fld id="{234215B4-6CE9-4325-925C-F08A4DAB2811}" type="slidenum">
              <a:rPr lang="en-US" altLang="en-US"/>
              <a:pPr/>
              <a:t>‹#›</a:t>
            </a:fld>
            <a:endParaRPr lang="en-US" altLang="en-US"/>
          </a:p>
        </p:txBody>
      </p:sp>
    </p:spTree>
    <p:extLst>
      <p:ext uri="{BB962C8B-B14F-4D97-AF65-F5344CB8AC3E}">
        <p14:creationId xmlns:p14="http://schemas.microsoft.com/office/powerpoint/2010/main" val="10257980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FBD88A-CDB3-4CEA-BCCC-2C005AC274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497877-C765-4FBF-925E-7FDE34E5AE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AC9AA0-250C-4506-B597-8A184157008B}"/>
              </a:ext>
            </a:extLst>
          </p:cNvPr>
          <p:cNvSpPr>
            <a:spLocks noGrp="1" noChangeArrowheads="1"/>
          </p:cNvSpPr>
          <p:nvPr>
            <p:ph type="sldNum" sz="quarter" idx="12"/>
          </p:nvPr>
        </p:nvSpPr>
        <p:spPr>
          <a:ln/>
        </p:spPr>
        <p:txBody>
          <a:bodyPr/>
          <a:lstStyle>
            <a:lvl1pPr>
              <a:defRPr/>
            </a:lvl1pPr>
          </a:lstStyle>
          <a:p>
            <a:fld id="{B7015B36-AFA8-4C23-B8FB-FD1D490F0C46}" type="slidenum">
              <a:rPr lang="en-US" altLang="en-US"/>
              <a:pPr/>
              <a:t>‹#›</a:t>
            </a:fld>
            <a:endParaRPr lang="en-US" altLang="en-US"/>
          </a:p>
        </p:txBody>
      </p:sp>
    </p:spTree>
    <p:extLst>
      <p:ext uri="{BB962C8B-B14F-4D97-AF65-F5344CB8AC3E}">
        <p14:creationId xmlns:p14="http://schemas.microsoft.com/office/powerpoint/2010/main" val="13432637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219045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0B34E95-E0AF-4029-8203-D9E7C7C8DE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C534E4-F9EA-4067-ABF6-488DCF2F70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3BB1931-FD7D-4511-9910-3DD98E89754A}"/>
              </a:ext>
            </a:extLst>
          </p:cNvPr>
          <p:cNvSpPr>
            <a:spLocks noGrp="1" noChangeArrowheads="1"/>
          </p:cNvSpPr>
          <p:nvPr>
            <p:ph type="sldNum" sz="quarter" idx="12"/>
          </p:nvPr>
        </p:nvSpPr>
        <p:spPr>
          <a:ln/>
        </p:spPr>
        <p:txBody>
          <a:bodyPr/>
          <a:lstStyle>
            <a:lvl1pPr>
              <a:defRPr/>
            </a:lvl1pPr>
          </a:lstStyle>
          <a:p>
            <a:fld id="{ECB33161-4515-4D71-A509-36E438B539F2}" type="slidenum">
              <a:rPr lang="en-US" altLang="en-US"/>
              <a:pPr/>
              <a:t>‹#›</a:t>
            </a:fld>
            <a:endParaRPr lang="en-US" altLang="en-US"/>
          </a:p>
        </p:txBody>
      </p:sp>
    </p:spTree>
    <p:extLst>
      <p:ext uri="{BB962C8B-B14F-4D97-AF65-F5344CB8AC3E}">
        <p14:creationId xmlns:p14="http://schemas.microsoft.com/office/powerpoint/2010/main" val="376459710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898006-900E-4A76-B37B-A722FD9EA7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1012F0-FCC4-41C3-845F-C4039B33BD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24421B-B6A0-4010-A18F-95E37D9FA493}"/>
              </a:ext>
            </a:extLst>
          </p:cNvPr>
          <p:cNvSpPr>
            <a:spLocks noGrp="1" noChangeArrowheads="1"/>
          </p:cNvSpPr>
          <p:nvPr>
            <p:ph type="sldNum" sz="quarter" idx="12"/>
          </p:nvPr>
        </p:nvSpPr>
        <p:spPr>
          <a:ln/>
        </p:spPr>
        <p:txBody>
          <a:bodyPr/>
          <a:lstStyle>
            <a:lvl1pPr>
              <a:defRPr/>
            </a:lvl1pPr>
          </a:lstStyle>
          <a:p>
            <a:fld id="{52531643-30D9-4F63-B80A-B11A60F8B435}" type="slidenum">
              <a:rPr lang="en-US" altLang="en-US"/>
              <a:pPr/>
              <a:t>‹#›</a:t>
            </a:fld>
            <a:endParaRPr lang="en-US" altLang="en-US"/>
          </a:p>
        </p:txBody>
      </p:sp>
    </p:spTree>
    <p:extLst>
      <p:ext uri="{BB962C8B-B14F-4D97-AF65-F5344CB8AC3E}">
        <p14:creationId xmlns:p14="http://schemas.microsoft.com/office/powerpoint/2010/main" val="67116573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1711D6-7824-47A2-A011-F804464F2F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E86D73-2F2F-429E-A431-E790D798F2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F598EB-E2EA-4087-95BE-E7C0CBE8AFAA}"/>
              </a:ext>
            </a:extLst>
          </p:cNvPr>
          <p:cNvSpPr>
            <a:spLocks noGrp="1" noChangeArrowheads="1"/>
          </p:cNvSpPr>
          <p:nvPr>
            <p:ph type="sldNum" sz="quarter" idx="12"/>
          </p:nvPr>
        </p:nvSpPr>
        <p:spPr>
          <a:ln/>
        </p:spPr>
        <p:txBody>
          <a:bodyPr/>
          <a:lstStyle>
            <a:lvl1pPr>
              <a:defRPr/>
            </a:lvl1pPr>
          </a:lstStyle>
          <a:p>
            <a:fld id="{2FDCBEE2-1CE5-4035-AEA3-2D3D8884583F}" type="slidenum">
              <a:rPr lang="en-US" altLang="en-US"/>
              <a:pPr/>
              <a:t>‹#›</a:t>
            </a:fld>
            <a:endParaRPr lang="en-US" altLang="en-US"/>
          </a:p>
        </p:txBody>
      </p:sp>
    </p:spTree>
    <p:extLst>
      <p:ext uri="{BB962C8B-B14F-4D97-AF65-F5344CB8AC3E}">
        <p14:creationId xmlns:p14="http://schemas.microsoft.com/office/powerpoint/2010/main" val="382106436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29F74348-386A-432F-9F1D-8778866FE5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2925B9-B727-4A1D-8FC3-0428D1C086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067438-C9E2-4E75-BB5E-506708F4CDB1}"/>
              </a:ext>
            </a:extLst>
          </p:cNvPr>
          <p:cNvSpPr>
            <a:spLocks noGrp="1" noChangeArrowheads="1"/>
          </p:cNvSpPr>
          <p:nvPr>
            <p:ph type="sldNum" sz="quarter" idx="12"/>
          </p:nvPr>
        </p:nvSpPr>
        <p:spPr>
          <a:ln/>
        </p:spPr>
        <p:txBody>
          <a:bodyPr/>
          <a:lstStyle>
            <a:lvl1pPr>
              <a:defRPr/>
            </a:lvl1pPr>
          </a:lstStyle>
          <a:p>
            <a:fld id="{24ACA63F-2D97-4298-958F-36B790142265}" type="slidenum">
              <a:rPr lang="en-US" altLang="en-US"/>
              <a:pPr/>
              <a:t>‹#›</a:t>
            </a:fld>
            <a:endParaRPr lang="en-US" altLang="en-US"/>
          </a:p>
        </p:txBody>
      </p:sp>
    </p:spTree>
    <p:extLst>
      <p:ext uri="{BB962C8B-B14F-4D97-AF65-F5344CB8AC3E}">
        <p14:creationId xmlns:p14="http://schemas.microsoft.com/office/powerpoint/2010/main" val="63083683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E3E5FC-F4E0-4B64-96C0-FAAFF00C5B5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E98846-F808-468E-8E91-347BB50ECB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4911E3-961A-4982-A74E-D008F6A38AE5}"/>
              </a:ext>
            </a:extLst>
          </p:cNvPr>
          <p:cNvSpPr>
            <a:spLocks noGrp="1" noChangeArrowheads="1"/>
          </p:cNvSpPr>
          <p:nvPr>
            <p:ph type="sldNum" sz="quarter" idx="12"/>
          </p:nvPr>
        </p:nvSpPr>
        <p:spPr>
          <a:ln/>
        </p:spPr>
        <p:txBody>
          <a:bodyPr/>
          <a:lstStyle>
            <a:lvl1pPr>
              <a:defRPr/>
            </a:lvl1pPr>
          </a:lstStyle>
          <a:p>
            <a:fld id="{F30864A9-21E2-4FAB-A511-552947D71E63}" type="slidenum">
              <a:rPr lang="en-US" altLang="en-US"/>
              <a:pPr/>
              <a:t>‹#›</a:t>
            </a:fld>
            <a:endParaRPr lang="en-US" altLang="en-US"/>
          </a:p>
        </p:txBody>
      </p:sp>
    </p:spTree>
    <p:extLst>
      <p:ext uri="{BB962C8B-B14F-4D97-AF65-F5344CB8AC3E}">
        <p14:creationId xmlns:p14="http://schemas.microsoft.com/office/powerpoint/2010/main" val="244317811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21D7CB0-D1FF-47D0-A9CE-725EC01A5D93}"/>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B8C723D1-658C-4E3B-9AAD-2CE4B39034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28CC4CB-20B6-4CD2-A255-7C1B9A7AA611}"/>
              </a:ext>
            </a:extLst>
          </p:cNvPr>
          <p:cNvSpPr>
            <a:spLocks noGrp="1" noChangeArrowheads="1"/>
          </p:cNvSpPr>
          <p:nvPr>
            <p:ph type="sldNum" sz="quarter" idx="12"/>
          </p:nvPr>
        </p:nvSpPr>
        <p:spPr>
          <a:ln/>
        </p:spPr>
        <p:txBody>
          <a:bodyPr/>
          <a:lstStyle>
            <a:lvl1pPr>
              <a:defRPr/>
            </a:lvl1pPr>
          </a:lstStyle>
          <a:p>
            <a:fld id="{B74A4CF5-4956-4BF7-9914-ABBFFB275A46}" type="slidenum">
              <a:rPr lang="en-US" altLang="en-US"/>
              <a:pPr/>
              <a:t>‹#›</a:t>
            </a:fld>
            <a:endParaRPr lang="en-US" altLang="en-US"/>
          </a:p>
        </p:txBody>
      </p:sp>
    </p:spTree>
    <p:extLst>
      <p:ext uri="{BB962C8B-B14F-4D97-AF65-F5344CB8AC3E}">
        <p14:creationId xmlns:p14="http://schemas.microsoft.com/office/powerpoint/2010/main" val="63905730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089C5BAA-3FF7-477D-9E04-0BF530B945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0F1909-97F0-4981-B187-433A564EA3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4C0EC8-20A1-43C0-8769-BDA7DC75E1A3}"/>
              </a:ext>
            </a:extLst>
          </p:cNvPr>
          <p:cNvSpPr>
            <a:spLocks noGrp="1" noChangeArrowheads="1"/>
          </p:cNvSpPr>
          <p:nvPr>
            <p:ph type="sldNum" sz="quarter" idx="12"/>
          </p:nvPr>
        </p:nvSpPr>
        <p:spPr>
          <a:ln/>
        </p:spPr>
        <p:txBody>
          <a:bodyPr/>
          <a:lstStyle>
            <a:lvl1pPr>
              <a:defRPr/>
            </a:lvl1pPr>
          </a:lstStyle>
          <a:p>
            <a:fld id="{E90E562C-817E-4210-9BAF-BD46271BA8E9}" type="slidenum">
              <a:rPr lang="en-US" altLang="en-US"/>
              <a:pPr/>
              <a:t>‹#›</a:t>
            </a:fld>
            <a:endParaRPr lang="en-US" altLang="en-US"/>
          </a:p>
        </p:txBody>
      </p:sp>
    </p:spTree>
    <p:extLst>
      <p:ext uri="{BB962C8B-B14F-4D97-AF65-F5344CB8AC3E}">
        <p14:creationId xmlns:p14="http://schemas.microsoft.com/office/powerpoint/2010/main" val="298289280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7DDD787-F02F-4FEE-A023-22886224960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5F5DB7E-EAE2-4572-AC2F-8785A992E2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C9FA692-2005-4616-A607-AC6D22A05C23}"/>
              </a:ext>
            </a:extLst>
          </p:cNvPr>
          <p:cNvSpPr>
            <a:spLocks noGrp="1" noChangeArrowheads="1"/>
          </p:cNvSpPr>
          <p:nvPr>
            <p:ph type="sldNum" sz="quarter" idx="12"/>
          </p:nvPr>
        </p:nvSpPr>
        <p:spPr>
          <a:ln/>
        </p:spPr>
        <p:txBody>
          <a:bodyPr/>
          <a:lstStyle>
            <a:lvl1pPr>
              <a:defRPr/>
            </a:lvl1pPr>
          </a:lstStyle>
          <a:p>
            <a:fld id="{4393D098-1E1F-4124-9024-8C087501DB52}" type="slidenum">
              <a:rPr lang="en-US" altLang="en-US"/>
              <a:pPr/>
              <a:t>‹#›</a:t>
            </a:fld>
            <a:endParaRPr lang="en-US" altLang="en-US"/>
          </a:p>
        </p:txBody>
      </p:sp>
    </p:spTree>
    <p:extLst>
      <p:ext uri="{BB962C8B-B14F-4D97-AF65-F5344CB8AC3E}">
        <p14:creationId xmlns:p14="http://schemas.microsoft.com/office/powerpoint/2010/main" val="311589273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E686A9E-C72F-4455-BCDA-5251E2C0650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9AB5B7F-4644-4B07-9AF8-4158A54B36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4B0C74-5686-4B9C-8F6C-02BA2FA1A237}"/>
              </a:ext>
            </a:extLst>
          </p:cNvPr>
          <p:cNvSpPr>
            <a:spLocks noGrp="1" noChangeArrowheads="1"/>
          </p:cNvSpPr>
          <p:nvPr>
            <p:ph type="sldNum" sz="quarter" idx="12"/>
          </p:nvPr>
        </p:nvSpPr>
        <p:spPr>
          <a:ln/>
        </p:spPr>
        <p:txBody>
          <a:bodyPr/>
          <a:lstStyle>
            <a:lvl1pPr>
              <a:defRPr/>
            </a:lvl1pPr>
          </a:lstStyle>
          <a:p>
            <a:fld id="{09648FB5-D7F5-4761-A952-CD4F867B3DED}" type="slidenum">
              <a:rPr lang="en-US" altLang="en-US"/>
              <a:pPr/>
              <a:t>‹#›</a:t>
            </a:fld>
            <a:endParaRPr lang="en-US" altLang="en-US"/>
          </a:p>
        </p:txBody>
      </p:sp>
    </p:spTree>
    <p:extLst>
      <p:ext uri="{BB962C8B-B14F-4D97-AF65-F5344CB8AC3E}">
        <p14:creationId xmlns:p14="http://schemas.microsoft.com/office/powerpoint/2010/main" val="116396618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14E1AD-4328-4A78-BC63-AD7C867CD3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F27F14-758D-4502-954D-2A8795F7C3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D745A5-EDB1-496A-91EB-2F7FD8459A1D}"/>
              </a:ext>
            </a:extLst>
          </p:cNvPr>
          <p:cNvSpPr>
            <a:spLocks noGrp="1" noChangeArrowheads="1"/>
          </p:cNvSpPr>
          <p:nvPr>
            <p:ph type="sldNum" sz="quarter" idx="12"/>
          </p:nvPr>
        </p:nvSpPr>
        <p:spPr>
          <a:ln/>
        </p:spPr>
        <p:txBody>
          <a:bodyPr/>
          <a:lstStyle>
            <a:lvl1pPr>
              <a:defRPr/>
            </a:lvl1pPr>
          </a:lstStyle>
          <a:p>
            <a:fld id="{980464E8-0795-479E-B537-2651C6F3275D}" type="slidenum">
              <a:rPr lang="en-US" altLang="en-US"/>
              <a:pPr/>
              <a:t>‹#›</a:t>
            </a:fld>
            <a:endParaRPr lang="en-US" altLang="en-US"/>
          </a:p>
        </p:txBody>
      </p:sp>
    </p:spTree>
    <p:extLst>
      <p:ext uri="{BB962C8B-B14F-4D97-AF65-F5344CB8AC3E}">
        <p14:creationId xmlns:p14="http://schemas.microsoft.com/office/powerpoint/2010/main" val="3005377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86869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7653540-A8F1-49B6-9CB4-5D54EAD13A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C2B5FD-F7D4-40BD-9C81-6396A2B5BF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08C45FA-F04C-489D-AA7B-57BA483C52F7}"/>
              </a:ext>
            </a:extLst>
          </p:cNvPr>
          <p:cNvSpPr>
            <a:spLocks noGrp="1" noChangeArrowheads="1"/>
          </p:cNvSpPr>
          <p:nvPr>
            <p:ph type="sldNum" sz="quarter" idx="12"/>
          </p:nvPr>
        </p:nvSpPr>
        <p:spPr>
          <a:ln/>
        </p:spPr>
        <p:txBody>
          <a:bodyPr/>
          <a:lstStyle>
            <a:lvl1pPr>
              <a:defRPr/>
            </a:lvl1pPr>
          </a:lstStyle>
          <a:p>
            <a:fld id="{D994BEEC-C0DB-4663-A07E-86FDA5989E8A}" type="slidenum">
              <a:rPr lang="en-US" altLang="en-US"/>
              <a:pPr/>
              <a:t>‹#›</a:t>
            </a:fld>
            <a:endParaRPr lang="en-US" altLang="en-US"/>
          </a:p>
        </p:txBody>
      </p:sp>
    </p:spTree>
    <p:extLst>
      <p:ext uri="{BB962C8B-B14F-4D97-AF65-F5344CB8AC3E}">
        <p14:creationId xmlns:p14="http://schemas.microsoft.com/office/powerpoint/2010/main" val="152987101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16387A0-998B-4F4E-9D8B-C6BF60AD43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76668E-FF3F-4F69-9F9A-75DAC95856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A0653B-706E-4156-B15D-E4B7799B27B3}"/>
              </a:ext>
            </a:extLst>
          </p:cNvPr>
          <p:cNvSpPr>
            <a:spLocks noGrp="1" noChangeArrowheads="1"/>
          </p:cNvSpPr>
          <p:nvPr>
            <p:ph type="sldNum" sz="quarter" idx="12"/>
          </p:nvPr>
        </p:nvSpPr>
        <p:spPr>
          <a:ln/>
        </p:spPr>
        <p:txBody>
          <a:bodyPr/>
          <a:lstStyle>
            <a:lvl1pPr>
              <a:defRPr/>
            </a:lvl1pPr>
          </a:lstStyle>
          <a:p>
            <a:fld id="{8FAE8A7C-6412-40B7-8D0B-5C2AAE84411A}" type="slidenum">
              <a:rPr lang="en-US" altLang="en-US"/>
              <a:pPr/>
              <a:t>‹#›</a:t>
            </a:fld>
            <a:endParaRPr lang="en-US" altLang="en-US"/>
          </a:p>
        </p:txBody>
      </p:sp>
    </p:spTree>
    <p:extLst>
      <p:ext uri="{BB962C8B-B14F-4D97-AF65-F5344CB8AC3E}">
        <p14:creationId xmlns:p14="http://schemas.microsoft.com/office/powerpoint/2010/main" val="190911068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145966408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250621724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388717848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224650891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244270055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316719148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242526850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31527302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333416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102251686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286158235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232283000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274551574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229599540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293480418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415437530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266843851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400374189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2503368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367304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117081191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22690602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D799-77CC-4D6D-BC26-F511A1528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7D38D-604F-40AD-8768-6E7D0F12E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F062B-B85D-44ED-92C3-5F6ED5BBB797}"/>
              </a:ext>
            </a:extLst>
          </p:cNvPr>
          <p:cNvSpPr>
            <a:spLocks noGrp="1"/>
          </p:cNvSpPr>
          <p:nvPr>
            <p:ph type="dt" sz="half" idx="10"/>
          </p:nvPr>
        </p:nvSpPr>
        <p:spPr/>
        <p:txBody>
          <a:bodyPr/>
          <a:lstStyle/>
          <a:p>
            <a:fld id="{71563D4E-BA2A-4946-84BC-FE2F4DD8E517}" type="datetimeFigureOut">
              <a:rPr lang="en-US" smtClean="0"/>
              <a:t>10/29/2021</a:t>
            </a:fld>
            <a:endParaRPr lang="en-US"/>
          </a:p>
        </p:txBody>
      </p:sp>
      <p:sp>
        <p:nvSpPr>
          <p:cNvPr id="5" name="Footer Placeholder 4">
            <a:extLst>
              <a:ext uri="{FF2B5EF4-FFF2-40B4-BE49-F238E27FC236}">
                <a16:creationId xmlns:a16="http://schemas.microsoft.com/office/drawing/2014/main" id="{4331A21F-D420-4031-8EA7-AA926DD71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D6495-38E2-469B-871A-4FB72F176C35}"/>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8635901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F7E8-5C8D-41F9-B5E1-60D4B96BC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10EA2-DBE2-42F4-A311-AB9E5D76D8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0BE70-AF9E-44A8-A035-2D3808A0F937}"/>
              </a:ext>
            </a:extLst>
          </p:cNvPr>
          <p:cNvSpPr>
            <a:spLocks noGrp="1"/>
          </p:cNvSpPr>
          <p:nvPr>
            <p:ph type="dt" sz="half" idx="10"/>
          </p:nvPr>
        </p:nvSpPr>
        <p:spPr/>
        <p:txBody>
          <a:bodyPr/>
          <a:lstStyle/>
          <a:p>
            <a:fld id="{71563D4E-BA2A-4946-84BC-FE2F4DD8E517}" type="datetimeFigureOut">
              <a:rPr lang="en-US" smtClean="0"/>
              <a:t>10/29/2021</a:t>
            </a:fld>
            <a:endParaRPr lang="en-US"/>
          </a:p>
        </p:txBody>
      </p:sp>
      <p:sp>
        <p:nvSpPr>
          <p:cNvPr id="5" name="Footer Placeholder 4">
            <a:extLst>
              <a:ext uri="{FF2B5EF4-FFF2-40B4-BE49-F238E27FC236}">
                <a16:creationId xmlns:a16="http://schemas.microsoft.com/office/drawing/2014/main" id="{95B7E2FF-DAF8-4900-AD0F-5E6037A87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89040-9A6D-4803-8101-E66B2FB6B742}"/>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26357607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D928-60C2-4007-BBF0-405E8711F6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C572A4-5DEB-4354-883D-CDF0C7E8A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8C7199-A688-40DA-992F-8E52907FF68F}"/>
              </a:ext>
            </a:extLst>
          </p:cNvPr>
          <p:cNvSpPr>
            <a:spLocks noGrp="1"/>
          </p:cNvSpPr>
          <p:nvPr>
            <p:ph type="dt" sz="half" idx="10"/>
          </p:nvPr>
        </p:nvSpPr>
        <p:spPr/>
        <p:txBody>
          <a:bodyPr/>
          <a:lstStyle/>
          <a:p>
            <a:fld id="{71563D4E-BA2A-4946-84BC-FE2F4DD8E517}" type="datetimeFigureOut">
              <a:rPr lang="en-US" smtClean="0"/>
              <a:t>10/29/2021</a:t>
            </a:fld>
            <a:endParaRPr lang="en-US"/>
          </a:p>
        </p:txBody>
      </p:sp>
      <p:sp>
        <p:nvSpPr>
          <p:cNvPr id="5" name="Footer Placeholder 4">
            <a:extLst>
              <a:ext uri="{FF2B5EF4-FFF2-40B4-BE49-F238E27FC236}">
                <a16:creationId xmlns:a16="http://schemas.microsoft.com/office/drawing/2014/main" id="{BE281AB6-2D45-427B-9E8A-CD2A8F730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88CB9-160C-4418-A39A-D6CE1CC081A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665737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F316-DCD8-4F03-AC33-8D00EEADC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2F6E8-5CB4-4F0B-9542-3CC9FC3FD9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98FD4-816D-4185-B53D-C9858D7060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30AC5-5B7D-47A8-9256-E35E3773666B}"/>
              </a:ext>
            </a:extLst>
          </p:cNvPr>
          <p:cNvSpPr>
            <a:spLocks noGrp="1"/>
          </p:cNvSpPr>
          <p:nvPr>
            <p:ph type="dt" sz="half" idx="10"/>
          </p:nvPr>
        </p:nvSpPr>
        <p:spPr/>
        <p:txBody>
          <a:bodyPr/>
          <a:lstStyle/>
          <a:p>
            <a:fld id="{71563D4E-BA2A-4946-84BC-FE2F4DD8E517}" type="datetimeFigureOut">
              <a:rPr lang="en-US" smtClean="0"/>
              <a:t>10/29/2021</a:t>
            </a:fld>
            <a:endParaRPr lang="en-US"/>
          </a:p>
        </p:txBody>
      </p:sp>
      <p:sp>
        <p:nvSpPr>
          <p:cNvPr id="6" name="Footer Placeholder 5">
            <a:extLst>
              <a:ext uri="{FF2B5EF4-FFF2-40B4-BE49-F238E27FC236}">
                <a16:creationId xmlns:a16="http://schemas.microsoft.com/office/drawing/2014/main" id="{AF72C15C-08A6-4399-ADEA-D87670932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B1C65-1F27-435A-87B6-A1737009BF77}"/>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74637382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0AFC-15DE-48F2-A393-42C962E1BA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54AC3-354A-426C-ACD0-DD3144D48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23B3D5-0B2F-452F-A802-CB747E5E21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06A49-308D-4E71-BAC0-D683B2CA5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8596D3-3AC1-4119-8B77-9875C0CDCE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1A0E4-C271-4C4A-9F67-68C6EB67B226}"/>
              </a:ext>
            </a:extLst>
          </p:cNvPr>
          <p:cNvSpPr>
            <a:spLocks noGrp="1"/>
          </p:cNvSpPr>
          <p:nvPr>
            <p:ph type="dt" sz="half" idx="10"/>
          </p:nvPr>
        </p:nvSpPr>
        <p:spPr/>
        <p:txBody>
          <a:bodyPr/>
          <a:lstStyle/>
          <a:p>
            <a:fld id="{71563D4E-BA2A-4946-84BC-FE2F4DD8E517}" type="datetimeFigureOut">
              <a:rPr lang="en-US" smtClean="0"/>
              <a:t>10/29/2021</a:t>
            </a:fld>
            <a:endParaRPr lang="en-US"/>
          </a:p>
        </p:txBody>
      </p:sp>
      <p:sp>
        <p:nvSpPr>
          <p:cNvPr id="8" name="Footer Placeholder 7">
            <a:extLst>
              <a:ext uri="{FF2B5EF4-FFF2-40B4-BE49-F238E27FC236}">
                <a16:creationId xmlns:a16="http://schemas.microsoft.com/office/drawing/2014/main" id="{0C947122-DFD2-44AC-9DB9-1C02763DF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813EE-E503-4CEE-9F22-31A8721866CB}"/>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13165172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E822-FDFD-41E3-8C32-AC45FAC61D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536AF-25A2-405C-BAE0-DEBE81606F89}"/>
              </a:ext>
            </a:extLst>
          </p:cNvPr>
          <p:cNvSpPr>
            <a:spLocks noGrp="1"/>
          </p:cNvSpPr>
          <p:nvPr>
            <p:ph type="dt" sz="half" idx="10"/>
          </p:nvPr>
        </p:nvSpPr>
        <p:spPr/>
        <p:txBody>
          <a:bodyPr/>
          <a:lstStyle/>
          <a:p>
            <a:fld id="{71563D4E-BA2A-4946-84BC-FE2F4DD8E517}" type="datetimeFigureOut">
              <a:rPr lang="en-US" smtClean="0"/>
              <a:t>10/29/2021</a:t>
            </a:fld>
            <a:endParaRPr lang="en-US"/>
          </a:p>
        </p:txBody>
      </p:sp>
      <p:sp>
        <p:nvSpPr>
          <p:cNvPr id="4" name="Footer Placeholder 3">
            <a:extLst>
              <a:ext uri="{FF2B5EF4-FFF2-40B4-BE49-F238E27FC236}">
                <a16:creationId xmlns:a16="http://schemas.microsoft.com/office/drawing/2014/main" id="{DCA6E52B-F48D-4412-AC99-B21FC5FC0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1CE3C0-1353-42DC-92C0-8B87C2E72F0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78302447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6FFBC-71B9-4F1D-9846-CA84AC28FA3C}"/>
              </a:ext>
            </a:extLst>
          </p:cNvPr>
          <p:cNvSpPr>
            <a:spLocks noGrp="1"/>
          </p:cNvSpPr>
          <p:nvPr>
            <p:ph type="dt" sz="half" idx="10"/>
          </p:nvPr>
        </p:nvSpPr>
        <p:spPr/>
        <p:txBody>
          <a:bodyPr/>
          <a:lstStyle/>
          <a:p>
            <a:fld id="{71563D4E-BA2A-4946-84BC-FE2F4DD8E517}" type="datetimeFigureOut">
              <a:rPr lang="en-US" smtClean="0"/>
              <a:t>10/29/2021</a:t>
            </a:fld>
            <a:endParaRPr lang="en-US"/>
          </a:p>
        </p:txBody>
      </p:sp>
      <p:sp>
        <p:nvSpPr>
          <p:cNvPr id="3" name="Footer Placeholder 2">
            <a:extLst>
              <a:ext uri="{FF2B5EF4-FFF2-40B4-BE49-F238E27FC236}">
                <a16:creationId xmlns:a16="http://schemas.microsoft.com/office/drawing/2014/main" id="{6ACFC541-0F34-4B12-BA77-D0C001630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CA7E3-8E10-46C9-8587-ABC7CD8AFF38}"/>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31699197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48E6-1996-4E97-A993-166404638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640124-3D4E-48BE-8928-DD2009426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B1BCF-63D0-49C3-9767-06B6877DB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C1EDC1-A2D3-4CC9-B8F5-A38B9D0CBD38}"/>
              </a:ext>
            </a:extLst>
          </p:cNvPr>
          <p:cNvSpPr>
            <a:spLocks noGrp="1"/>
          </p:cNvSpPr>
          <p:nvPr>
            <p:ph type="dt" sz="half" idx="10"/>
          </p:nvPr>
        </p:nvSpPr>
        <p:spPr/>
        <p:txBody>
          <a:bodyPr/>
          <a:lstStyle/>
          <a:p>
            <a:fld id="{71563D4E-BA2A-4946-84BC-FE2F4DD8E517}" type="datetimeFigureOut">
              <a:rPr lang="en-US" smtClean="0"/>
              <a:t>10/29/2021</a:t>
            </a:fld>
            <a:endParaRPr lang="en-US"/>
          </a:p>
        </p:txBody>
      </p:sp>
      <p:sp>
        <p:nvSpPr>
          <p:cNvPr id="6" name="Footer Placeholder 5">
            <a:extLst>
              <a:ext uri="{FF2B5EF4-FFF2-40B4-BE49-F238E27FC236}">
                <a16:creationId xmlns:a16="http://schemas.microsoft.com/office/drawing/2014/main" id="{BC353AD8-83CB-4A4A-8654-108490881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84EE7-D519-4515-9BC3-E613B3C4B0F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742498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759738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8525-DD00-48FB-992E-B52A9BC6D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E129BB-A1CF-4102-9106-3F8EA5F56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83BB8-A1A3-4877-BEC9-52C21462E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DBD498-CFAF-49F3-8245-726B6B65385C}"/>
              </a:ext>
            </a:extLst>
          </p:cNvPr>
          <p:cNvSpPr>
            <a:spLocks noGrp="1"/>
          </p:cNvSpPr>
          <p:nvPr>
            <p:ph type="dt" sz="half" idx="10"/>
          </p:nvPr>
        </p:nvSpPr>
        <p:spPr/>
        <p:txBody>
          <a:bodyPr/>
          <a:lstStyle/>
          <a:p>
            <a:fld id="{71563D4E-BA2A-4946-84BC-FE2F4DD8E517}" type="datetimeFigureOut">
              <a:rPr lang="en-US" smtClean="0"/>
              <a:t>10/29/2021</a:t>
            </a:fld>
            <a:endParaRPr lang="en-US"/>
          </a:p>
        </p:txBody>
      </p:sp>
      <p:sp>
        <p:nvSpPr>
          <p:cNvPr id="6" name="Footer Placeholder 5">
            <a:extLst>
              <a:ext uri="{FF2B5EF4-FFF2-40B4-BE49-F238E27FC236}">
                <a16:creationId xmlns:a16="http://schemas.microsoft.com/office/drawing/2014/main" id="{CF0B8BF4-107B-422A-9E82-BE027735D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36A86-CE20-4924-BB4B-1CEFBD43F4BF}"/>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83853378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5764-7363-4000-BE14-15321DE11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88FA1-47AB-4CD9-BAFD-3947DD3FFB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99557-0F16-45B1-A92F-97A59D0D8392}"/>
              </a:ext>
            </a:extLst>
          </p:cNvPr>
          <p:cNvSpPr>
            <a:spLocks noGrp="1"/>
          </p:cNvSpPr>
          <p:nvPr>
            <p:ph type="dt" sz="half" idx="10"/>
          </p:nvPr>
        </p:nvSpPr>
        <p:spPr/>
        <p:txBody>
          <a:bodyPr/>
          <a:lstStyle/>
          <a:p>
            <a:fld id="{71563D4E-BA2A-4946-84BC-FE2F4DD8E517}" type="datetimeFigureOut">
              <a:rPr lang="en-US" smtClean="0"/>
              <a:t>10/29/2021</a:t>
            </a:fld>
            <a:endParaRPr lang="en-US"/>
          </a:p>
        </p:txBody>
      </p:sp>
      <p:sp>
        <p:nvSpPr>
          <p:cNvPr id="5" name="Footer Placeholder 4">
            <a:extLst>
              <a:ext uri="{FF2B5EF4-FFF2-40B4-BE49-F238E27FC236}">
                <a16:creationId xmlns:a16="http://schemas.microsoft.com/office/drawing/2014/main" id="{8C7CC5E0-3880-43BE-B2A9-74E8CEEDB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AABAB-C2A6-4C2D-BBEA-4D8F74438814}"/>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16937270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335CD-39A0-445F-B964-9A54E7492B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B2CEC-C976-464D-B584-6A4607376A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F37A-AA1D-4A75-9DB9-8200DAED640A}"/>
              </a:ext>
            </a:extLst>
          </p:cNvPr>
          <p:cNvSpPr>
            <a:spLocks noGrp="1"/>
          </p:cNvSpPr>
          <p:nvPr>
            <p:ph type="dt" sz="half" idx="10"/>
          </p:nvPr>
        </p:nvSpPr>
        <p:spPr/>
        <p:txBody>
          <a:bodyPr/>
          <a:lstStyle/>
          <a:p>
            <a:fld id="{71563D4E-BA2A-4946-84BC-FE2F4DD8E517}" type="datetimeFigureOut">
              <a:rPr lang="en-US" smtClean="0"/>
              <a:t>10/29/2021</a:t>
            </a:fld>
            <a:endParaRPr lang="en-US"/>
          </a:p>
        </p:txBody>
      </p:sp>
      <p:sp>
        <p:nvSpPr>
          <p:cNvPr id="5" name="Footer Placeholder 4">
            <a:extLst>
              <a:ext uri="{FF2B5EF4-FFF2-40B4-BE49-F238E27FC236}">
                <a16:creationId xmlns:a16="http://schemas.microsoft.com/office/drawing/2014/main" id="{D8E239C3-2B4B-45A9-A2C5-8FEFDE3C4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7A812-2AFF-404B-951A-42778A3892B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78306565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D3108-E813-4591-81FE-3810CA9AC1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6D30D8-17FF-47B1-AB48-804148108E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D3C672-1BB8-4247-9E9B-D32F2942467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754ADC0-B11F-498A-9664-23898F6A639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0C1A680-711D-4A70-A8BD-773DF0487063}"/>
              </a:ext>
            </a:extLst>
          </p:cNvPr>
          <p:cNvSpPr>
            <a:spLocks noGrp="1"/>
          </p:cNvSpPr>
          <p:nvPr>
            <p:ph type="sldNum" sz="quarter" idx="12"/>
          </p:nvPr>
        </p:nvSpPr>
        <p:spPr/>
        <p:txBody>
          <a:bodyPr/>
          <a:lstStyle>
            <a:lvl1pPr>
              <a:defRPr/>
            </a:lvl1pPr>
          </a:lstStyle>
          <a:p>
            <a:fld id="{4A279D93-9252-4EB6-A5B5-58B41F589279}" type="slidenum">
              <a:rPr lang="en-US" altLang="en-US"/>
              <a:pPr/>
              <a:t>‹#›</a:t>
            </a:fld>
            <a:endParaRPr lang="en-US" altLang="en-US"/>
          </a:p>
        </p:txBody>
      </p:sp>
    </p:spTree>
    <p:extLst>
      <p:ext uri="{BB962C8B-B14F-4D97-AF65-F5344CB8AC3E}">
        <p14:creationId xmlns:p14="http://schemas.microsoft.com/office/powerpoint/2010/main" val="2288746491"/>
      </p:ext>
    </p:extLst>
  </p:cSld>
  <p:clrMapOvr>
    <a:masterClrMapping/>
  </p:clrMapOvr>
  <p:transition spd="slow">
    <p:zoom/>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7199C-1D98-47A1-A2B9-38391B1D0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36D389-C1C7-45E5-AFBE-109E724FE5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372F4-7704-49AB-81DC-BAFE5278B54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1942F5D-FD77-493B-84AC-E2899AA21F8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DA82CB8-F0EB-4DB6-848C-85B511D18B2C}"/>
              </a:ext>
            </a:extLst>
          </p:cNvPr>
          <p:cNvSpPr>
            <a:spLocks noGrp="1"/>
          </p:cNvSpPr>
          <p:nvPr>
            <p:ph type="sldNum" sz="quarter" idx="12"/>
          </p:nvPr>
        </p:nvSpPr>
        <p:spPr/>
        <p:txBody>
          <a:bodyPr/>
          <a:lstStyle>
            <a:lvl1pPr>
              <a:defRPr/>
            </a:lvl1pPr>
          </a:lstStyle>
          <a:p>
            <a:fld id="{D8FFB118-2418-4973-BBC1-3EFBF535A244}" type="slidenum">
              <a:rPr lang="en-US" altLang="en-US"/>
              <a:pPr/>
              <a:t>‹#›</a:t>
            </a:fld>
            <a:endParaRPr lang="en-US" altLang="en-US"/>
          </a:p>
        </p:txBody>
      </p:sp>
    </p:spTree>
    <p:extLst>
      <p:ext uri="{BB962C8B-B14F-4D97-AF65-F5344CB8AC3E}">
        <p14:creationId xmlns:p14="http://schemas.microsoft.com/office/powerpoint/2010/main" val="3551895662"/>
      </p:ext>
    </p:extLst>
  </p:cSld>
  <p:clrMapOvr>
    <a:masterClrMapping/>
  </p:clrMapOvr>
  <p:transition spd="slow">
    <p:zoom/>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623B5-9A95-4DC2-B3FB-DCA452F54EA1}"/>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6BFDE9-0C40-424A-9C3B-61681BAE177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7CC438C-70F9-4173-8E26-922038CB300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8C42070-A111-4FCB-B3BA-2B2C57144AE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28CA233-DE32-4483-AEF8-8516352181A6}"/>
              </a:ext>
            </a:extLst>
          </p:cNvPr>
          <p:cNvSpPr>
            <a:spLocks noGrp="1"/>
          </p:cNvSpPr>
          <p:nvPr>
            <p:ph type="sldNum" sz="quarter" idx="12"/>
          </p:nvPr>
        </p:nvSpPr>
        <p:spPr/>
        <p:txBody>
          <a:bodyPr/>
          <a:lstStyle>
            <a:lvl1pPr>
              <a:defRPr/>
            </a:lvl1pPr>
          </a:lstStyle>
          <a:p>
            <a:fld id="{7B7EEB6D-E6CC-4319-ACC8-971CF98AC1A3}" type="slidenum">
              <a:rPr lang="en-US" altLang="en-US"/>
              <a:pPr/>
              <a:t>‹#›</a:t>
            </a:fld>
            <a:endParaRPr lang="en-US" altLang="en-US"/>
          </a:p>
        </p:txBody>
      </p:sp>
    </p:spTree>
    <p:extLst>
      <p:ext uri="{BB962C8B-B14F-4D97-AF65-F5344CB8AC3E}">
        <p14:creationId xmlns:p14="http://schemas.microsoft.com/office/powerpoint/2010/main" val="568813380"/>
      </p:ext>
    </p:extLst>
  </p:cSld>
  <p:clrMapOvr>
    <a:masterClrMapping/>
  </p:clrMapOvr>
  <p:transition spd="slow">
    <p:zoom/>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B6C5-47AB-4468-AFAF-2BA68D06A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6F9B87-19B6-45DD-86C9-624601D37642}"/>
              </a:ext>
            </a:extLst>
          </p:cNvPr>
          <p:cNvSpPr>
            <a:spLocks noGrp="1"/>
          </p:cNvSpPr>
          <p:nvPr>
            <p:ph sz="half" idx="1"/>
          </p:nvPr>
        </p:nvSpPr>
        <p:spPr>
          <a:xfrm>
            <a:off x="914400" y="167640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2CA63C-07BC-497F-9CF1-ECF0445F747D}"/>
              </a:ext>
            </a:extLst>
          </p:cNvPr>
          <p:cNvSpPr>
            <a:spLocks noGrp="1"/>
          </p:cNvSpPr>
          <p:nvPr>
            <p:ph sz="half" idx="2"/>
          </p:nvPr>
        </p:nvSpPr>
        <p:spPr>
          <a:xfrm>
            <a:off x="6502400" y="167640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199172-D75E-4700-9ED2-AC3702C47A8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04B3C6D-7710-434A-8C05-E37F9EF8842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01CD7A8-684D-4D1E-9F4A-CF65FAC96C1C}"/>
              </a:ext>
            </a:extLst>
          </p:cNvPr>
          <p:cNvSpPr>
            <a:spLocks noGrp="1"/>
          </p:cNvSpPr>
          <p:nvPr>
            <p:ph type="sldNum" sz="quarter" idx="12"/>
          </p:nvPr>
        </p:nvSpPr>
        <p:spPr/>
        <p:txBody>
          <a:bodyPr/>
          <a:lstStyle>
            <a:lvl1pPr>
              <a:defRPr/>
            </a:lvl1pPr>
          </a:lstStyle>
          <a:p>
            <a:fld id="{C01A92B2-229E-4B9B-A5DC-AAA0A8DA12A4}" type="slidenum">
              <a:rPr lang="en-US" altLang="en-US"/>
              <a:pPr/>
              <a:t>‹#›</a:t>
            </a:fld>
            <a:endParaRPr lang="en-US" altLang="en-US"/>
          </a:p>
        </p:txBody>
      </p:sp>
    </p:spTree>
    <p:extLst>
      <p:ext uri="{BB962C8B-B14F-4D97-AF65-F5344CB8AC3E}">
        <p14:creationId xmlns:p14="http://schemas.microsoft.com/office/powerpoint/2010/main" val="1133962131"/>
      </p:ext>
    </p:extLst>
  </p:cSld>
  <p:clrMapOvr>
    <a:masterClrMapping/>
  </p:clrMapOvr>
  <p:transition spd="slow">
    <p:zoom/>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9BF2-09DE-4998-919A-4E3907010744}"/>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3F194E-65A0-4CE8-82C7-616756A0B109}"/>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2CE47D-CA83-4480-BDA8-BFE2904F4765}"/>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D5D5D9-8D58-4CF6-9AE5-98F7F9DC383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3CA2EC-CBB1-4B19-AD6B-03E8824FB50A}"/>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BC5AA8-082C-428D-9502-0DC1552FAC9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D8BEA52-3B04-40F6-AE18-C0C36CA2944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8D73FE3-ED27-4A25-B543-9D3400278227}"/>
              </a:ext>
            </a:extLst>
          </p:cNvPr>
          <p:cNvSpPr>
            <a:spLocks noGrp="1"/>
          </p:cNvSpPr>
          <p:nvPr>
            <p:ph type="sldNum" sz="quarter" idx="12"/>
          </p:nvPr>
        </p:nvSpPr>
        <p:spPr/>
        <p:txBody>
          <a:bodyPr/>
          <a:lstStyle>
            <a:lvl1pPr>
              <a:defRPr/>
            </a:lvl1pPr>
          </a:lstStyle>
          <a:p>
            <a:fld id="{15398550-6834-4D5B-857A-32352900513C}" type="slidenum">
              <a:rPr lang="en-US" altLang="en-US"/>
              <a:pPr/>
              <a:t>‹#›</a:t>
            </a:fld>
            <a:endParaRPr lang="en-US" altLang="en-US"/>
          </a:p>
        </p:txBody>
      </p:sp>
    </p:spTree>
    <p:extLst>
      <p:ext uri="{BB962C8B-B14F-4D97-AF65-F5344CB8AC3E}">
        <p14:creationId xmlns:p14="http://schemas.microsoft.com/office/powerpoint/2010/main" val="4007797214"/>
      </p:ext>
    </p:extLst>
  </p:cSld>
  <p:clrMapOvr>
    <a:masterClrMapping/>
  </p:clrMapOvr>
  <p:transition spd="slow">
    <p:zoom/>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89A93-604F-4B25-A832-CA74AB91FF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410B2-C36F-4599-86FB-9BF691E51B9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46F46BC-B0D5-410A-B82C-93A28E42E1FC}"/>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1C6CBC9-C062-4964-A031-A06003F1C462}"/>
              </a:ext>
            </a:extLst>
          </p:cNvPr>
          <p:cNvSpPr>
            <a:spLocks noGrp="1"/>
          </p:cNvSpPr>
          <p:nvPr>
            <p:ph type="sldNum" sz="quarter" idx="12"/>
          </p:nvPr>
        </p:nvSpPr>
        <p:spPr/>
        <p:txBody>
          <a:bodyPr/>
          <a:lstStyle>
            <a:lvl1pPr>
              <a:defRPr/>
            </a:lvl1pPr>
          </a:lstStyle>
          <a:p>
            <a:fld id="{88CE606A-387A-4C34-91A6-CF08C598102E}" type="slidenum">
              <a:rPr lang="en-US" altLang="en-US"/>
              <a:pPr/>
              <a:t>‹#›</a:t>
            </a:fld>
            <a:endParaRPr lang="en-US" altLang="en-US"/>
          </a:p>
        </p:txBody>
      </p:sp>
    </p:spTree>
    <p:extLst>
      <p:ext uri="{BB962C8B-B14F-4D97-AF65-F5344CB8AC3E}">
        <p14:creationId xmlns:p14="http://schemas.microsoft.com/office/powerpoint/2010/main" val="3859349882"/>
      </p:ext>
    </p:extLst>
  </p:cSld>
  <p:clrMapOvr>
    <a:masterClrMapping/>
  </p:clrMapOvr>
  <p:transition spd="slow">
    <p:zoom/>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C0CAB6-3365-4DBC-AE1C-E3D54154D9E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1FC8C0A-980A-4851-8D1A-0DA1465AE07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2F9855E1-5D0D-4ABC-80E2-3E0B97172B0A}"/>
              </a:ext>
            </a:extLst>
          </p:cNvPr>
          <p:cNvSpPr>
            <a:spLocks noGrp="1"/>
          </p:cNvSpPr>
          <p:nvPr>
            <p:ph type="sldNum" sz="quarter" idx="12"/>
          </p:nvPr>
        </p:nvSpPr>
        <p:spPr/>
        <p:txBody>
          <a:bodyPr/>
          <a:lstStyle>
            <a:lvl1pPr>
              <a:defRPr/>
            </a:lvl1pPr>
          </a:lstStyle>
          <a:p>
            <a:fld id="{6C88B3E9-626C-4426-9392-023FBFB59D65}" type="slidenum">
              <a:rPr lang="en-US" altLang="en-US"/>
              <a:pPr/>
              <a:t>‹#›</a:t>
            </a:fld>
            <a:endParaRPr lang="en-US" altLang="en-US"/>
          </a:p>
        </p:txBody>
      </p:sp>
    </p:spTree>
    <p:extLst>
      <p:ext uri="{BB962C8B-B14F-4D97-AF65-F5344CB8AC3E}">
        <p14:creationId xmlns:p14="http://schemas.microsoft.com/office/powerpoint/2010/main" val="3428772484"/>
      </p:ext>
    </p:extLst>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776908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3B8E-11BD-45EA-A85F-3E6F1322C55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1523A5-F969-4DB8-AB65-444FB439B89E}"/>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2CF5E8-1140-458A-B624-59FF0167E33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522658-DEF8-49BC-99BC-D6CBA46AD0E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2270DF0-01C6-45FC-B843-B171ECD9EFC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6603353-7A8A-4ABC-9502-3BF9DAC81A8D}"/>
              </a:ext>
            </a:extLst>
          </p:cNvPr>
          <p:cNvSpPr>
            <a:spLocks noGrp="1"/>
          </p:cNvSpPr>
          <p:nvPr>
            <p:ph type="sldNum" sz="quarter" idx="12"/>
          </p:nvPr>
        </p:nvSpPr>
        <p:spPr/>
        <p:txBody>
          <a:bodyPr/>
          <a:lstStyle>
            <a:lvl1pPr>
              <a:defRPr/>
            </a:lvl1pPr>
          </a:lstStyle>
          <a:p>
            <a:fld id="{591E8C45-D6E6-49F6-B434-7CA24817B83C}" type="slidenum">
              <a:rPr lang="en-US" altLang="en-US"/>
              <a:pPr/>
              <a:t>‹#›</a:t>
            </a:fld>
            <a:endParaRPr lang="en-US" altLang="en-US"/>
          </a:p>
        </p:txBody>
      </p:sp>
    </p:spTree>
    <p:extLst>
      <p:ext uri="{BB962C8B-B14F-4D97-AF65-F5344CB8AC3E}">
        <p14:creationId xmlns:p14="http://schemas.microsoft.com/office/powerpoint/2010/main" val="2909396452"/>
      </p:ext>
    </p:extLst>
  </p:cSld>
  <p:clrMapOvr>
    <a:masterClrMapping/>
  </p:clrMapOvr>
  <p:transition spd="slow">
    <p:zoom/>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2226F-1F1C-43C3-8DF6-F74851EB9A8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01918-9EDC-44E1-88ED-33727138AB8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3EF811-FD6F-45DD-8038-84CDC0CE0BC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918AEA-6E30-445F-917F-EE93C8BC9A4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2FC1329-70D8-4DFB-A029-5CEAC865595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9969F6A-1348-47B8-8F24-1D67CE992E6D}"/>
              </a:ext>
            </a:extLst>
          </p:cNvPr>
          <p:cNvSpPr>
            <a:spLocks noGrp="1"/>
          </p:cNvSpPr>
          <p:nvPr>
            <p:ph type="sldNum" sz="quarter" idx="12"/>
          </p:nvPr>
        </p:nvSpPr>
        <p:spPr/>
        <p:txBody>
          <a:bodyPr/>
          <a:lstStyle>
            <a:lvl1pPr>
              <a:defRPr/>
            </a:lvl1pPr>
          </a:lstStyle>
          <a:p>
            <a:fld id="{0FA3EFF4-CBD3-49DE-96EE-E07EDAD44877}" type="slidenum">
              <a:rPr lang="en-US" altLang="en-US"/>
              <a:pPr/>
              <a:t>‹#›</a:t>
            </a:fld>
            <a:endParaRPr lang="en-US" altLang="en-US"/>
          </a:p>
        </p:txBody>
      </p:sp>
    </p:spTree>
    <p:extLst>
      <p:ext uri="{BB962C8B-B14F-4D97-AF65-F5344CB8AC3E}">
        <p14:creationId xmlns:p14="http://schemas.microsoft.com/office/powerpoint/2010/main" val="856761115"/>
      </p:ext>
    </p:extLst>
  </p:cSld>
  <p:clrMapOvr>
    <a:masterClrMapping/>
  </p:clrMapOvr>
  <p:transition spd="slow">
    <p:zoom/>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605E-CEB8-4E93-8F73-D2A157CAB3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EB337F-95A4-4C40-B854-40E7CA75E8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2A61F6-9C3B-4467-8F9D-E700EF25B27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8E000E9-A23F-4BA9-8386-0F2EEA33260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B1CFC4B-83B0-4BA8-A490-E3F9B908A816}"/>
              </a:ext>
            </a:extLst>
          </p:cNvPr>
          <p:cNvSpPr>
            <a:spLocks noGrp="1"/>
          </p:cNvSpPr>
          <p:nvPr>
            <p:ph type="sldNum" sz="quarter" idx="12"/>
          </p:nvPr>
        </p:nvSpPr>
        <p:spPr/>
        <p:txBody>
          <a:bodyPr/>
          <a:lstStyle>
            <a:lvl1pPr>
              <a:defRPr/>
            </a:lvl1pPr>
          </a:lstStyle>
          <a:p>
            <a:fld id="{39C0FB07-3BDE-4092-90E1-D436572E22B5}" type="slidenum">
              <a:rPr lang="en-US" altLang="en-US"/>
              <a:pPr/>
              <a:t>‹#›</a:t>
            </a:fld>
            <a:endParaRPr lang="en-US" altLang="en-US"/>
          </a:p>
        </p:txBody>
      </p:sp>
    </p:spTree>
    <p:extLst>
      <p:ext uri="{BB962C8B-B14F-4D97-AF65-F5344CB8AC3E}">
        <p14:creationId xmlns:p14="http://schemas.microsoft.com/office/powerpoint/2010/main" val="4187124427"/>
      </p:ext>
    </p:extLst>
  </p:cSld>
  <p:clrMapOvr>
    <a:masterClrMapping/>
  </p:clrMapOvr>
  <p:transition spd="slow">
    <p:zoom/>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A7ECA4-8583-4E7B-BB7B-7E644FE5992B}"/>
              </a:ext>
            </a:extLst>
          </p:cNvPr>
          <p:cNvSpPr>
            <a:spLocks noGrp="1"/>
          </p:cNvSpPr>
          <p:nvPr>
            <p:ph type="title" orient="vert"/>
          </p:nvPr>
        </p:nvSpPr>
        <p:spPr>
          <a:xfrm>
            <a:off x="9144000" y="228600"/>
            <a:ext cx="2743200" cy="64008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F225F1-8E1B-49A3-81DC-E8AD3341912F}"/>
              </a:ext>
            </a:extLst>
          </p:cNvPr>
          <p:cNvSpPr>
            <a:spLocks noGrp="1"/>
          </p:cNvSpPr>
          <p:nvPr>
            <p:ph type="body" orient="vert" idx="1"/>
          </p:nvPr>
        </p:nvSpPr>
        <p:spPr>
          <a:xfrm>
            <a:off x="914400" y="228600"/>
            <a:ext cx="8026400" cy="640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412518-1071-4005-A325-1F13D1EABF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1B87486-ABA2-472C-8344-1D107CA6295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B84229B-34BF-4B76-8F9D-987A27989051}"/>
              </a:ext>
            </a:extLst>
          </p:cNvPr>
          <p:cNvSpPr>
            <a:spLocks noGrp="1"/>
          </p:cNvSpPr>
          <p:nvPr>
            <p:ph type="sldNum" sz="quarter" idx="12"/>
          </p:nvPr>
        </p:nvSpPr>
        <p:spPr/>
        <p:txBody>
          <a:bodyPr/>
          <a:lstStyle>
            <a:lvl1pPr>
              <a:defRPr/>
            </a:lvl1pPr>
          </a:lstStyle>
          <a:p>
            <a:fld id="{746D35CB-DE74-461F-B75F-F1EA9ACAF268}" type="slidenum">
              <a:rPr lang="en-US" altLang="en-US"/>
              <a:pPr/>
              <a:t>‹#›</a:t>
            </a:fld>
            <a:endParaRPr lang="en-US" altLang="en-US"/>
          </a:p>
        </p:txBody>
      </p:sp>
    </p:spTree>
    <p:extLst>
      <p:ext uri="{BB962C8B-B14F-4D97-AF65-F5344CB8AC3E}">
        <p14:creationId xmlns:p14="http://schemas.microsoft.com/office/powerpoint/2010/main" val="709800602"/>
      </p:ext>
    </p:extLst>
  </p:cSld>
  <p:clrMapOvr>
    <a:masterClrMapping/>
  </p:clrMapOvr>
  <p:transition spd="slow">
    <p:zoom/>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1" y="0"/>
            <a:ext cx="12191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ctrTitle"/>
          </p:nvPr>
        </p:nvSpPr>
        <p:spPr>
          <a:xfrm>
            <a:off x="914400" y="3355848"/>
            <a:ext cx="107696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488448E2-A836-4DBC-A849-AD551673FC66}"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83416-BE30-415A-A5A5-E566E1651165}" type="slidenum">
              <a:rPr lang="en-US" smtClean="0"/>
              <a:t>‹#›</a:t>
            </a:fld>
            <a:endParaRPr lang="en-US"/>
          </a:p>
        </p:txBody>
      </p:sp>
      <p:sp>
        <p:nvSpPr>
          <p:cNvPr id="10" name="Rectangle 9"/>
          <p:cNvSpPr/>
          <p:nvPr/>
        </p:nvSpPr>
        <p:spPr bwMode="invGray">
          <a:xfrm>
            <a:off x="0" y="5128334"/>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Tree>
    <p:extLst>
      <p:ext uri="{BB962C8B-B14F-4D97-AF65-F5344CB8AC3E}">
        <p14:creationId xmlns:p14="http://schemas.microsoft.com/office/powerpoint/2010/main" val="2892136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88448E2-A836-4DBC-A849-AD551673FC66}"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83416-BE30-415A-A5A5-E566E1651165}" type="slidenum">
              <a:rPr lang="en-US" smtClean="0"/>
              <a:t>‹#›</a:t>
            </a:fld>
            <a:endParaRPr lang="en-US"/>
          </a:p>
        </p:txBody>
      </p:sp>
    </p:spTree>
    <p:extLst>
      <p:ext uri="{BB962C8B-B14F-4D97-AF65-F5344CB8AC3E}">
        <p14:creationId xmlns:p14="http://schemas.microsoft.com/office/powerpoint/2010/main" val="19765996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12192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ectangle 11"/>
          <p:cNvSpPr/>
          <p:nvPr/>
        </p:nvSpPr>
        <p:spPr bwMode="invGray">
          <a:xfrm>
            <a:off x="0" y="260252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999744" y="118872"/>
            <a:ext cx="10684256"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88448E2-A836-4DBC-A849-AD551673FC66}"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83416-BE30-415A-A5A5-E566E1651165}" type="slidenum">
              <a:rPr lang="en-US" smtClean="0"/>
              <a:t>‹#›</a:t>
            </a:fld>
            <a:endParaRPr lang="en-US"/>
          </a:p>
        </p:txBody>
      </p:sp>
    </p:spTree>
    <p:extLst>
      <p:ext uri="{BB962C8B-B14F-4D97-AF65-F5344CB8AC3E}">
        <p14:creationId xmlns:p14="http://schemas.microsoft.com/office/powerpoint/2010/main" val="2443967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88448E2-A836-4DBC-A849-AD551673FC66}"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783416-BE30-415A-A5A5-E566E1651165}" type="slidenum">
              <a:rPr lang="en-US" smtClean="0"/>
              <a:t>‹#›</a:t>
            </a:fld>
            <a:endParaRPr lang="en-US"/>
          </a:p>
        </p:txBody>
      </p:sp>
    </p:spTree>
    <p:extLst>
      <p:ext uri="{BB962C8B-B14F-4D97-AF65-F5344CB8AC3E}">
        <p14:creationId xmlns:p14="http://schemas.microsoft.com/office/powerpoint/2010/main" val="238190400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1698988"/>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6193368" y="1698988"/>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88448E2-A836-4DBC-A849-AD551673FC66}" type="datetimeFigureOut">
              <a:rPr lang="en-US" smtClean="0"/>
              <a:t>10/29/2021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783416-BE30-415A-A5A5-E566E1651165}" type="slidenum">
              <a:rPr lang="en-US" smtClean="0"/>
              <a:t>‹#›</a:t>
            </a:fld>
            <a:endParaRPr lang="en-US"/>
          </a:p>
        </p:txBody>
      </p:sp>
    </p:spTree>
    <p:extLst>
      <p:ext uri="{BB962C8B-B14F-4D97-AF65-F5344CB8AC3E}">
        <p14:creationId xmlns:p14="http://schemas.microsoft.com/office/powerpoint/2010/main" val="10754063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88448E2-A836-4DBC-A849-AD551673FC66}" type="datetimeFigureOut">
              <a:rPr lang="en-US" smtClean="0"/>
              <a:t>10/29/2021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783416-BE30-415A-A5A5-E566E1651165}" type="slidenum">
              <a:rPr lang="en-US" smtClean="0"/>
              <a:t>‹#›</a:t>
            </a:fld>
            <a:endParaRPr lang="en-US"/>
          </a:p>
        </p:txBody>
      </p:sp>
    </p:spTree>
    <p:extLst>
      <p:ext uri="{BB962C8B-B14F-4D97-AF65-F5344CB8AC3E}">
        <p14:creationId xmlns:p14="http://schemas.microsoft.com/office/powerpoint/2010/main" val="32439331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341993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8448E2-A836-4DBC-A849-AD551673FC66}" type="datetimeFigureOut">
              <a:rPr lang="en-US" smtClean="0"/>
              <a:t>10/29/2021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783416-BE30-415A-A5A5-E566E1651165}" type="slidenum">
              <a:rPr lang="en-US" smtClean="0"/>
              <a:t>‹#›</a:t>
            </a:fld>
            <a:endParaRPr lang="en-US"/>
          </a:p>
        </p:txBody>
      </p:sp>
    </p:spTree>
    <p:extLst>
      <p:ext uri="{BB962C8B-B14F-4D97-AF65-F5344CB8AC3E}">
        <p14:creationId xmlns:p14="http://schemas.microsoft.com/office/powerpoint/2010/main" val="3627703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784" y="152400"/>
            <a:ext cx="3364992"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4025837" y="1743134"/>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223784" y="1730018"/>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88448E2-A836-4DBC-A849-AD551673FC66}"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783416-BE30-415A-A5A5-E566E1651165}" type="slidenum">
              <a:rPr lang="en-US" smtClean="0"/>
              <a:t>‹#›</a:t>
            </a:fld>
            <a:endParaRPr lang="en-US"/>
          </a:p>
        </p:txBody>
      </p:sp>
      <p:sp>
        <p:nvSpPr>
          <p:cNvPr id="12" name="Rectangle 11"/>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Tree>
    <p:extLst>
      <p:ext uri="{BB962C8B-B14F-4D97-AF65-F5344CB8AC3E}">
        <p14:creationId xmlns:p14="http://schemas.microsoft.com/office/powerpoint/2010/main" val="23674871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5448"/>
            <a:ext cx="3366867"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3871741" y="1484808"/>
            <a:ext cx="8329863"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219456" y="1170432"/>
            <a:ext cx="3364992" cy="201168"/>
          </a:xfrm>
        </p:spPr>
        <p:txBody>
          <a:bodyPr/>
          <a:lstStyle/>
          <a:p>
            <a:fld id="{488448E2-A836-4DBC-A849-AD551673FC66}" type="datetimeFigureOut">
              <a:rPr lang="en-US" smtClean="0"/>
              <a:t>10/29/2021</a:t>
            </a:fld>
            <a:endParaRPr lang="en-US"/>
          </a:p>
        </p:txBody>
      </p:sp>
      <p:sp>
        <p:nvSpPr>
          <p:cNvPr id="11" name="Rectangle 10"/>
          <p:cNvSpPr/>
          <p:nvPr/>
        </p:nvSpPr>
        <p:spPr>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bwMode="invGray">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Footer Placeholder 5"/>
          <p:cNvSpPr>
            <a:spLocks noGrp="1"/>
          </p:cNvSpPr>
          <p:nvPr>
            <p:ph type="ftr" sz="quarter" idx="11"/>
          </p:nvPr>
        </p:nvSpPr>
        <p:spPr>
          <a:xfrm>
            <a:off x="4047744" y="1170432"/>
            <a:ext cx="6925056"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11119104" y="1170432"/>
            <a:ext cx="978485" cy="201168"/>
          </a:xfrm>
        </p:spPr>
        <p:txBody>
          <a:bodyPr/>
          <a:lstStyle/>
          <a:p>
            <a:fld id="{5B783416-BE30-415A-A5A5-E566E1651165}" type="slidenum">
              <a:rPr lang="en-US" smtClean="0"/>
              <a:t>‹#›</a:t>
            </a:fld>
            <a:endParaRPr lang="en-US"/>
          </a:p>
        </p:txBody>
      </p:sp>
    </p:spTree>
    <p:extLst>
      <p:ext uri="{BB962C8B-B14F-4D97-AF65-F5344CB8AC3E}">
        <p14:creationId xmlns:p14="http://schemas.microsoft.com/office/powerpoint/2010/main" val="2728887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88448E2-A836-4DBC-A849-AD551673FC66}"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83416-BE30-415A-A5A5-E566E1651165}" type="slidenum">
              <a:rPr lang="en-US" smtClean="0"/>
              <a:t>‹#›</a:t>
            </a:fld>
            <a:endParaRPr lang="en-US"/>
          </a:p>
        </p:txBody>
      </p:sp>
    </p:spTree>
    <p:extLst>
      <p:ext uri="{BB962C8B-B14F-4D97-AF65-F5344CB8AC3E}">
        <p14:creationId xmlns:p14="http://schemas.microsoft.com/office/powerpoint/2010/main" val="34821036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8798560" y="0"/>
            <a:ext cx="6096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bwMode="ltGray">
          <a:xfrm>
            <a:off x="8863584" y="0"/>
            <a:ext cx="33528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Vertical Title 1"/>
          <p:cNvSpPr>
            <a:spLocks noGrp="1"/>
          </p:cNvSpPr>
          <p:nvPr>
            <p:ph type="title" orient="vert"/>
          </p:nvPr>
        </p:nvSpPr>
        <p:spPr>
          <a:xfrm>
            <a:off x="9042400" y="274641"/>
            <a:ext cx="2540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30480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88448E2-A836-4DBC-A849-AD551673FC66}" type="datetimeFigureOut">
              <a:rPr lang="en-US" smtClean="0"/>
              <a:t>10/29/2021</a:t>
            </a:fld>
            <a:endParaRPr lang="en-US"/>
          </a:p>
        </p:txBody>
      </p:sp>
      <p:sp>
        <p:nvSpPr>
          <p:cNvPr id="5" name="Footer Placeholder 4"/>
          <p:cNvSpPr>
            <a:spLocks noGrp="1"/>
          </p:cNvSpPr>
          <p:nvPr>
            <p:ph type="ftr" sz="quarter" idx="11"/>
          </p:nvPr>
        </p:nvSpPr>
        <p:spPr>
          <a:xfrm>
            <a:off x="3520796" y="6377460"/>
            <a:ext cx="5115205" cy="365125"/>
          </a:xfrm>
        </p:spPr>
        <p:txBody>
          <a:bodyPr/>
          <a:lstStyle/>
          <a:p>
            <a:endParaRPr lang="en-US"/>
          </a:p>
        </p:txBody>
      </p:sp>
      <p:sp>
        <p:nvSpPr>
          <p:cNvPr id="6" name="Slide Number Placeholder 5"/>
          <p:cNvSpPr>
            <a:spLocks noGrp="1"/>
          </p:cNvSpPr>
          <p:nvPr>
            <p:ph type="sldNum" sz="quarter" idx="12"/>
          </p:nvPr>
        </p:nvSpPr>
        <p:spPr/>
        <p:txBody>
          <a:bodyPr/>
          <a:lstStyle/>
          <a:p>
            <a:fld id="{5B783416-BE30-415A-A5A5-E566E1651165}" type="slidenum">
              <a:rPr lang="en-US" smtClean="0"/>
              <a:t>‹#›</a:t>
            </a:fld>
            <a:endParaRPr lang="en-US"/>
          </a:p>
        </p:txBody>
      </p:sp>
    </p:spTree>
    <p:extLst>
      <p:ext uri="{BB962C8B-B14F-4D97-AF65-F5344CB8AC3E}">
        <p14:creationId xmlns:p14="http://schemas.microsoft.com/office/powerpoint/2010/main" val="921059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454AA1-2875-448D-8C93-BACDD4566A84}"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FDFB3F-C8DE-48AC-9079-32EF77850CD4}" type="slidenum">
              <a:rPr lang="en-US" smtClean="0"/>
              <a:t>‹#›</a:t>
            </a:fld>
            <a:endParaRPr lang="en-US"/>
          </a:p>
        </p:txBody>
      </p:sp>
    </p:spTree>
    <p:extLst>
      <p:ext uri="{BB962C8B-B14F-4D97-AF65-F5344CB8AC3E}">
        <p14:creationId xmlns:p14="http://schemas.microsoft.com/office/powerpoint/2010/main" val="341810280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454AA1-2875-448D-8C93-BACDD4566A84}"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FDFB3F-C8DE-48AC-9079-32EF77850CD4}" type="slidenum">
              <a:rPr lang="en-US" smtClean="0"/>
              <a:t>‹#›</a:t>
            </a:fld>
            <a:endParaRPr lang="en-US"/>
          </a:p>
        </p:txBody>
      </p:sp>
    </p:spTree>
    <p:extLst>
      <p:ext uri="{BB962C8B-B14F-4D97-AF65-F5344CB8AC3E}">
        <p14:creationId xmlns:p14="http://schemas.microsoft.com/office/powerpoint/2010/main" val="294703415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454AA1-2875-448D-8C93-BACDD4566A84}"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FDFB3F-C8DE-48AC-9079-32EF77850CD4}" type="slidenum">
              <a:rPr lang="en-US" smtClean="0"/>
              <a:t>‹#›</a:t>
            </a:fld>
            <a:endParaRPr lang="en-US"/>
          </a:p>
        </p:txBody>
      </p:sp>
    </p:spTree>
    <p:extLst>
      <p:ext uri="{BB962C8B-B14F-4D97-AF65-F5344CB8AC3E}">
        <p14:creationId xmlns:p14="http://schemas.microsoft.com/office/powerpoint/2010/main" val="159992458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454AA1-2875-448D-8C93-BACDD4566A84}"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FDFB3F-C8DE-48AC-9079-32EF77850CD4}" type="slidenum">
              <a:rPr lang="en-US" smtClean="0"/>
              <a:t>‹#›</a:t>
            </a:fld>
            <a:endParaRPr lang="en-US"/>
          </a:p>
        </p:txBody>
      </p:sp>
    </p:spTree>
    <p:extLst>
      <p:ext uri="{BB962C8B-B14F-4D97-AF65-F5344CB8AC3E}">
        <p14:creationId xmlns:p14="http://schemas.microsoft.com/office/powerpoint/2010/main" val="398983714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454AA1-2875-448D-8C93-BACDD4566A84}" type="datetimeFigureOut">
              <a:rPr lang="en-US" smtClean="0"/>
              <a:t>10/29/2021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FDFB3F-C8DE-48AC-9079-32EF77850CD4}" type="slidenum">
              <a:rPr lang="en-US" smtClean="0"/>
              <a:t>‹#›</a:t>
            </a:fld>
            <a:endParaRPr lang="en-US"/>
          </a:p>
        </p:txBody>
      </p:sp>
    </p:spTree>
    <p:extLst>
      <p:ext uri="{BB962C8B-B14F-4D97-AF65-F5344CB8AC3E}">
        <p14:creationId xmlns:p14="http://schemas.microsoft.com/office/powerpoint/2010/main" val="1980232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452371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454AA1-2875-448D-8C93-BACDD4566A84}" type="datetimeFigureOut">
              <a:rPr lang="en-US" smtClean="0"/>
              <a:t>10/29/2021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FDFB3F-C8DE-48AC-9079-32EF77850CD4}" type="slidenum">
              <a:rPr lang="en-US" smtClean="0"/>
              <a:t>‹#›</a:t>
            </a:fld>
            <a:endParaRPr lang="en-US"/>
          </a:p>
        </p:txBody>
      </p:sp>
    </p:spTree>
    <p:extLst>
      <p:ext uri="{BB962C8B-B14F-4D97-AF65-F5344CB8AC3E}">
        <p14:creationId xmlns:p14="http://schemas.microsoft.com/office/powerpoint/2010/main" val="261728994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54AA1-2875-448D-8C93-BACDD4566A84}" type="datetimeFigureOut">
              <a:rPr lang="en-US" smtClean="0"/>
              <a:t>10/29/2021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FDFB3F-C8DE-48AC-9079-32EF77850CD4}" type="slidenum">
              <a:rPr lang="en-US" smtClean="0"/>
              <a:t>‹#›</a:t>
            </a:fld>
            <a:endParaRPr lang="en-US"/>
          </a:p>
        </p:txBody>
      </p:sp>
    </p:spTree>
    <p:extLst>
      <p:ext uri="{BB962C8B-B14F-4D97-AF65-F5344CB8AC3E}">
        <p14:creationId xmlns:p14="http://schemas.microsoft.com/office/powerpoint/2010/main" val="139215158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454AA1-2875-448D-8C93-BACDD4566A84}"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FDFB3F-C8DE-48AC-9079-32EF77850CD4}" type="slidenum">
              <a:rPr lang="en-US" smtClean="0"/>
              <a:t>‹#›</a:t>
            </a:fld>
            <a:endParaRPr lang="en-US"/>
          </a:p>
        </p:txBody>
      </p:sp>
    </p:spTree>
    <p:extLst>
      <p:ext uri="{BB962C8B-B14F-4D97-AF65-F5344CB8AC3E}">
        <p14:creationId xmlns:p14="http://schemas.microsoft.com/office/powerpoint/2010/main" val="256938991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454AA1-2875-448D-8C93-BACDD4566A84}"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FDFB3F-C8DE-48AC-9079-32EF77850CD4}" type="slidenum">
              <a:rPr lang="en-US" smtClean="0"/>
              <a:t>‹#›</a:t>
            </a:fld>
            <a:endParaRPr lang="en-US"/>
          </a:p>
        </p:txBody>
      </p:sp>
    </p:spTree>
    <p:extLst>
      <p:ext uri="{BB962C8B-B14F-4D97-AF65-F5344CB8AC3E}">
        <p14:creationId xmlns:p14="http://schemas.microsoft.com/office/powerpoint/2010/main" val="337339496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454AA1-2875-448D-8C93-BACDD4566A84}"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FDFB3F-C8DE-48AC-9079-32EF77850CD4}" type="slidenum">
              <a:rPr lang="en-US" smtClean="0"/>
              <a:t>‹#›</a:t>
            </a:fld>
            <a:endParaRPr lang="en-US"/>
          </a:p>
        </p:txBody>
      </p:sp>
    </p:spTree>
    <p:extLst>
      <p:ext uri="{BB962C8B-B14F-4D97-AF65-F5344CB8AC3E}">
        <p14:creationId xmlns:p14="http://schemas.microsoft.com/office/powerpoint/2010/main" val="331588435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454AA1-2875-448D-8C93-BACDD4566A84}"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FDFB3F-C8DE-48AC-9079-32EF77850CD4}" type="slidenum">
              <a:rPr lang="en-US" smtClean="0"/>
              <a:t>‹#›</a:t>
            </a:fld>
            <a:endParaRPr lang="en-US"/>
          </a:p>
        </p:txBody>
      </p:sp>
    </p:spTree>
    <p:extLst>
      <p:ext uri="{BB962C8B-B14F-4D97-AF65-F5344CB8AC3E}">
        <p14:creationId xmlns:p14="http://schemas.microsoft.com/office/powerpoint/2010/main" val="137492767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914400"/>
            <a:ext cx="10363200" cy="2228852"/>
          </a:xfrm>
        </p:spPr>
        <p:txBody>
          <a:bodyPr>
            <a:noAutofit/>
          </a:bodyPr>
          <a:lstStyle>
            <a:lvl1pPr>
              <a:defRPr sz="72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48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F1C74632-21B8-4071-A0BC-3E1CE0C1E1A7}" type="datetime1">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dirty="0"/>
          </a:p>
        </p:txBody>
      </p:sp>
    </p:spTree>
    <p:extLst>
      <p:ext uri="{BB962C8B-B14F-4D97-AF65-F5344CB8AC3E}">
        <p14:creationId xmlns:p14="http://schemas.microsoft.com/office/powerpoint/2010/main" val="200330802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AC2842-C05A-4E4F-810C-2FF080BF1D4A}" type="datetime1">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737600" y="304801"/>
            <a:ext cx="2844800" cy="365125"/>
          </a:xfrm>
        </p:spPr>
        <p:txBody>
          <a:bodyPr/>
          <a:lstStyle>
            <a:lvl1pPr>
              <a:defRPr sz="1600" b="1">
                <a:solidFill>
                  <a:srgbClr val="FFFF00"/>
                </a:solidFill>
              </a:defRPr>
            </a:lvl1pPr>
          </a:lstStyle>
          <a:p>
            <a:fld id="{0DD2BD76-A9FF-4E02-80E4-30DB68C20C46}" type="slidenum">
              <a:rPr lang="en-US" smtClean="0"/>
              <a:pPr/>
              <a:t>‹#›</a:t>
            </a:fld>
            <a:endParaRPr lang="en-US" dirty="0"/>
          </a:p>
        </p:txBody>
      </p:sp>
    </p:spTree>
    <p:extLst>
      <p:ext uri="{BB962C8B-B14F-4D97-AF65-F5344CB8AC3E}">
        <p14:creationId xmlns:p14="http://schemas.microsoft.com/office/powerpoint/2010/main" val="388905407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A66DEF-8BD0-4675-AF07-B3457DA7E603}" type="datetime1">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dirty="0"/>
          </a:p>
        </p:txBody>
      </p:sp>
    </p:spTree>
    <p:extLst>
      <p:ext uri="{BB962C8B-B14F-4D97-AF65-F5344CB8AC3E}">
        <p14:creationId xmlns:p14="http://schemas.microsoft.com/office/powerpoint/2010/main" val="407800173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normAutofit/>
          </a:bodyPr>
          <a:lstStyle>
            <a:lvl1pPr>
              <a:defRPr sz="3600"/>
            </a:lvl1pPr>
            <a:lvl2pPr>
              <a:defRPr sz="3600"/>
            </a:lvl2pPr>
            <a:lvl3pPr>
              <a:defRPr sz="3600"/>
            </a:lvl3pPr>
            <a:lvl4pPr>
              <a:defRPr sz="3600"/>
            </a:lvl4pPr>
            <a:lvl5pPr>
              <a:defRPr sz="3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normAutofit/>
          </a:bodyPr>
          <a:lstStyle>
            <a:lvl1pPr>
              <a:defRPr sz="3600"/>
            </a:lvl1pPr>
            <a:lvl2pPr>
              <a:defRPr sz="3600"/>
            </a:lvl2pPr>
            <a:lvl3pPr>
              <a:defRPr sz="3600"/>
            </a:lvl3pPr>
            <a:lvl4pPr>
              <a:defRPr sz="3600"/>
            </a:lvl4pPr>
            <a:lvl5pPr>
              <a:defRPr sz="3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1965817-1E34-4D8E-8E09-27BC6997B9A7}" type="datetime1">
              <a:rPr lang="en-US" smtClean="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dirty="0"/>
          </a:p>
        </p:txBody>
      </p:sp>
    </p:spTree>
    <p:extLst>
      <p:ext uri="{BB962C8B-B14F-4D97-AF65-F5344CB8AC3E}">
        <p14:creationId xmlns:p14="http://schemas.microsoft.com/office/powerpoint/2010/main" val="22172085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401234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C15BD0-21F4-4D7C-AB2A-8F6D49EFFC02}" type="datetime1">
              <a:rPr lang="en-US" smtClean="0"/>
              <a:t>10/29/2021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DD2BD76-A9FF-4E02-80E4-30DB68C20C46}" type="slidenum">
              <a:rPr lang="en-US" smtClean="0"/>
              <a:t>‹#›</a:t>
            </a:fld>
            <a:endParaRPr lang="en-US" dirty="0"/>
          </a:p>
        </p:txBody>
      </p:sp>
    </p:spTree>
    <p:extLst>
      <p:ext uri="{BB962C8B-B14F-4D97-AF65-F5344CB8AC3E}">
        <p14:creationId xmlns:p14="http://schemas.microsoft.com/office/powerpoint/2010/main" val="149694192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BE6910-D54A-4589-9A95-74F1285C6A5D}" type="datetime1">
              <a:rPr lang="en-US" smtClean="0"/>
              <a:t>10/29/2021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DD2BD76-A9FF-4E02-80E4-30DB68C20C46}" type="slidenum">
              <a:rPr lang="en-US" smtClean="0"/>
              <a:t>‹#›</a:t>
            </a:fld>
            <a:endParaRPr lang="en-US" dirty="0"/>
          </a:p>
        </p:txBody>
      </p:sp>
    </p:spTree>
    <p:extLst>
      <p:ext uri="{BB962C8B-B14F-4D97-AF65-F5344CB8AC3E}">
        <p14:creationId xmlns:p14="http://schemas.microsoft.com/office/powerpoint/2010/main" val="84154645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80B87-3C39-431C-89E2-69FEC0212F40}" type="datetime1">
              <a:rPr lang="en-US" smtClean="0"/>
              <a:t>10/29/2021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DD2BD76-A9FF-4E02-80E4-30DB68C20C46}" type="slidenum">
              <a:rPr lang="en-US" smtClean="0"/>
              <a:t>‹#›</a:t>
            </a:fld>
            <a:endParaRPr lang="en-US" dirty="0"/>
          </a:p>
        </p:txBody>
      </p:sp>
    </p:spTree>
    <p:extLst>
      <p:ext uri="{BB962C8B-B14F-4D97-AF65-F5344CB8AC3E}">
        <p14:creationId xmlns:p14="http://schemas.microsoft.com/office/powerpoint/2010/main" val="42013023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08FF6A-5BB9-4192-B25B-81DA80A6EB3B}" type="datetime1">
              <a:rPr lang="en-US" smtClean="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dirty="0"/>
          </a:p>
        </p:txBody>
      </p:sp>
    </p:spTree>
    <p:extLst>
      <p:ext uri="{BB962C8B-B14F-4D97-AF65-F5344CB8AC3E}">
        <p14:creationId xmlns:p14="http://schemas.microsoft.com/office/powerpoint/2010/main" val="307051262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3B9E81-AA82-48EA-B675-FF85F2BA4250}" type="datetime1">
              <a:rPr lang="en-US" smtClean="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dirty="0"/>
          </a:p>
        </p:txBody>
      </p:sp>
    </p:spTree>
    <p:extLst>
      <p:ext uri="{BB962C8B-B14F-4D97-AF65-F5344CB8AC3E}">
        <p14:creationId xmlns:p14="http://schemas.microsoft.com/office/powerpoint/2010/main" val="227817056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BCA0CB-19CA-429B-BB49-B15422668B5E}" type="datetime1">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dirty="0"/>
          </a:p>
        </p:txBody>
      </p:sp>
    </p:spTree>
    <p:extLst>
      <p:ext uri="{BB962C8B-B14F-4D97-AF65-F5344CB8AC3E}">
        <p14:creationId xmlns:p14="http://schemas.microsoft.com/office/powerpoint/2010/main" val="412281654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08174C-B6C7-446C-9808-B0F4A3170B98}" type="datetime1">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dirty="0"/>
          </a:p>
        </p:txBody>
      </p:sp>
    </p:spTree>
    <p:extLst>
      <p:ext uri="{BB962C8B-B14F-4D97-AF65-F5344CB8AC3E}">
        <p14:creationId xmlns:p14="http://schemas.microsoft.com/office/powerpoint/2010/main" val="155650181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3A55963-745E-4172-9E19-48F5EED7F39D}"/>
              </a:ext>
            </a:extLst>
          </p:cNvPr>
          <p:cNvSpPr>
            <a:spLocks noGrp="1" noChangeArrowheads="1"/>
          </p:cNvSpPr>
          <p:nvPr>
            <p:ph type="ctrTitle"/>
          </p:nvPr>
        </p:nvSpPr>
        <p:spPr>
          <a:xfrm>
            <a:off x="914400" y="2130426"/>
            <a:ext cx="10363200" cy="1470025"/>
          </a:xfrm>
        </p:spPr>
        <p:txBody>
          <a:bodyPr/>
          <a:lstStyle>
            <a:lvl1pPr>
              <a:defRPr sz="7200"/>
            </a:lvl1pPr>
          </a:lstStyle>
          <a:p>
            <a:pPr lvl="0"/>
            <a:r>
              <a:rPr lang="en-US" altLang="en-US" noProof="0"/>
              <a:t>Click to edit Master title style</a:t>
            </a:r>
          </a:p>
        </p:txBody>
      </p:sp>
      <p:sp>
        <p:nvSpPr>
          <p:cNvPr id="18435" name="Rectangle 3">
            <a:extLst>
              <a:ext uri="{FF2B5EF4-FFF2-40B4-BE49-F238E27FC236}">
                <a16:creationId xmlns:a16="http://schemas.microsoft.com/office/drawing/2014/main" id="{7DE65DCA-FA7B-40F9-A2CE-BB9ECB496735}"/>
              </a:ext>
            </a:extLst>
          </p:cNvPr>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altLang="en-US" noProof="0"/>
              <a:t>Click to edit Master subtitle style</a:t>
            </a:r>
          </a:p>
        </p:txBody>
      </p:sp>
      <p:sp>
        <p:nvSpPr>
          <p:cNvPr id="18436" name="Rectangle 4">
            <a:extLst>
              <a:ext uri="{FF2B5EF4-FFF2-40B4-BE49-F238E27FC236}">
                <a16:creationId xmlns:a16="http://schemas.microsoft.com/office/drawing/2014/main" id="{079DBFDA-F0BE-49F4-9E2B-274319EDE4EE}"/>
              </a:ext>
            </a:extLst>
          </p:cNvPr>
          <p:cNvSpPr>
            <a:spLocks noGrp="1" noChangeArrowheads="1"/>
          </p:cNvSpPr>
          <p:nvPr>
            <p:ph type="dt" sz="half" idx="2"/>
          </p:nvPr>
        </p:nvSpPr>
        <p:spPr/>
        <p:txBody>
          <a:bodyPr/>
          <a:lstStyle>
            <a:lvl1pPr>
              <a:defRPr/>
            </a:lvl1pPr>
          </a:lstStyle>
          <a:p>
            <a:endParaRPr lang="en-US" altLang="en-US"/>
          </a:p>
        </p:txBody>
      </p:sp>
      <p:sp>
        <p:nvSpPr>
          <p:cNvPr id="18437" name="Rectangle 5">
            <a:extLst>
              <a:ext uri="{FF2B5EF4-FFF2-40B4-BE49-F238E27FC236}">
                <a16:creationId xmlns:a16="http://schemas.microsoft.com/office/drawing/2014/main" id="{A2E5AF63-CC11-4DD6-91DE-6E9249A2FCBB}"/>
              </a:ext>
            </a:extLst>
          </p:cNvPr>
          <p:cNvSpPr>
            <a:spLocks noGrp="1" noChangeArrowheads="1"/>
          </p:cNvSpPr>
          <p:nvPr>
            <p:ph type="ftr" sz="quarter" idx="3"/>
          </p:nvPr>
        </p:nvSpPr>
        <p:spPr/>
        <p:txBody>
          <a:bodyPr/>
          <a:lstStyle>
            <a:lvl1pPr>
              <a:defRPr/>
            </a:lvl1pPr>
          </a:lstStyle>
          <a:p>
            <a:endParaRPr lang="en-US" altLang="en-US"/>
          </a:p>
        </p:txBody>
      </p:sp>
      <p:sp>
        <p:nvSpPr>
          <p:cNvPr id="18438" name="Rectangle 6">
            <a:extLst>
              <a:ext uri="{FF2B5EF4-FFF2-40B4-BE49-F238E27FC236}">
                <a16:creationId xmlns:a16="http://schemas.microsoft.com/office/drawing/2014/main" id="{AD528815-D436-43AD-9D37-F631415F7762}"/>
              </a:ext>
            </a:extLst>
          </p:cNvPr>
          <p:cNvSpPr>
            <a:spLocks noGrp="1" noChangeArrowheads="1"/>
          </p:cNvSpPr>
          <p:nvPr>
            <p:ph type="sldNum" sz="quarter" idx="4"/>
          </p:nvPr>
        </p:nvSpPr>
        <p:spPr/>
        <p:txBody>
          <a:bodyPr/>
          <a:lstStyle>
            <a:lvl1pPr>
              <a:defRPr/>
            </a:lvl1pPr>
          </a:lstStyle>
          <a:p>
            <a:fld id="{93C62FD1-1A83-4BBA-91E5-B4E6A2340CB1}" type="slidenum">
              <a:rPr lang="en-US" altLang="en-US"/>
              <a:pPr/>
              <a:t>‹#›</a:t>
            </a:fld>
            <a:endParaRPr lang="en-US" altLang="en-US"/>
          </a:p>
        </p:txBody>
      </p:sp>
    </p:spTree>
    <p:extLst>
      <p:ext uri="{BB962C8B-B14F-4D97-AF65-F5344CB8AC3E}">
        <p14:creationId xmlns:p14="http://schemas.microsoft.com/office/powerpoint/2010/main" val="2909092660"/>
      </p:ext>
    </p:extLst>
  </p:cSld>
  <p:clrMapOvr>
    <a:masterClrMapping/>
  </p:clrMapOvr>
  <p:transition>
    <p:fade/>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8E82C-5A6B-4C6A-A98A-68A30AE6CE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468E62-54BB-48C7-9152-FE760998ED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6BC6A-78EB-41BA-A6A7-5FCDEBDB6AE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BF7325F-B7E9-4C3F-877F-C4932EC3F7D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1BF8FA0-C190-410F-9B76-FE47DFFEE7ED}"/>
              </a:ext>
            </a:extLst>
          </p:cNvPr>
          <p:cNvSpPr>
            <a:spLocks noGrp="1"/>
          </p:cNvSpPr>
          <p:nvPr>
            <p:ph type="sldNum" sz="quarter" idx="12"/>
          </p:nvPr>
        </p:nvSpPr>
        <p:spPr/>
        <p:txBody>
          <a:bodyPr/>
          <a:lstStyle>
            <a:lvl1pPr>
              <a:defRPr/>
            </a:lvl1pPr>
          </a:lstStyle>
          <a:p>
            <a:fld id="{B955F3C5-B884-443E-919F-8B6786033F01}" type="slidenum">
              <a:rPr lang="en-US" altLang="en-US"/>
              <a:pPr/>
              <a:t>‹#›</a:t>
            </a:fld>
            <a:endParaRPr lang="en-US" altLang="en-US"/>
          </a:p>
        </p:txBody>
      </p:sp>
    </p:spTree>
    <p:extLst>
      <p:ext uri="{BB962C8B-B14F-4D97-AF65-F5344CB8AC3E}">
        <p14:creationId xmlns:p14="http://schemas.microsoft.com/office/powerpoint/2010/main" val="1409665042"/>
      </p:ext>
    </p:extLst>
  </p:cSld>
  <p:clrMapOvr>
    <a:masterClrMapping/>
  </p:clrMapOvr>
  <p:transition>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2551B-FCA3-4789-8EED-9EB85CD40041}"/>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D83090-BA68-43E7-A119-775A0440FD2D}"/>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B266AA1-F41F-46A8-B3D9-2897612EB09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EEEBDF-BB0E-47DB-A856-0FECE7DE253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E0C99E7-0A29-4680-B2D6-EEF09F30E463}"/>
              </a:ext>
            </a:extLst>
          </p:cNvPr>
          <p:cNvSpPr>
            <a:spLocks noGrp="1"/>
          </p:cNvSpPr>
          <p:nvPr>
            <p:ph type="sldNum" sz="quarter" idx="12"/>
          </p:nvPr>
        </p:nvSpPr>
        <p:spPr/>
        <p:txBody>
          <a:bodyPr/>
          <a:lstStyle>
            <a:lvl1pPr>
              <a:defRPr/>
            </a:lvl1pPr>
          </a:lstStyle>
          <a:p>
            <a:fld id="{2706058A-E53E-402D-8B0B-25A32751D12D}" type="slidenum">
              <a:rPr lang="en-US" altLang="en-US"/>
              <a:pPr/>
              <a:t>‹#›</a:t>
            </a:fld>
            <a:endParaRPr lang="en-US" altLang="en-US"/>
          </a:p>
        </p:txBody>
      </p:sp>
    </p:spTree>
    <p:extLst>
      <p:ext uri="{BB962C8B-B14F-4D97-AF65-F5344CB8AC3E}">
        <p14:creationId xmlns:p14="http://schemas.microsoft.com/office/powerpoint/2010/main" val="222189573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566342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B7C74-0CCC-4978-9028-19DAE5D8BF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F50DCB-7BBA-4A2B-A191-811448D3613A}"/>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E6FC7F-42B6-4C0D-B21A-F38F947CDF04}"/>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E3A2DF-4B5B-4E73-BE25-39CE3D4D406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73D007B-F50D-4736-8673-31590CD45AF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AE95269-E1AB-41F1-99DD-8007AAF24401}"/>
              </a:ext>
            </a:extLst>
          </p:cNvPr>
          <p:cNvSpPr>
            <a:spLocks noGrp="1"/>
          </p:cNvSpPr>
          <p:nvPr>
            <p:ph type="sldNum" sz="quarter" idx="12"/>
          </p:nvPr>
        </p:nvSpPr>
        <p:spPr/>
        <p:txBody>
          <a:bodyPr/>
          <a:lstStyle>
            <a:lvl1pPr>
              <a:defRPr/>
            </a:lvl1pPr>
          </a:lstStyle>
          <a:p>
            <a:fld id="{CEAEAC49-2A4D-456C-BD12-622B50554104}" type="slidenum">
              <a:rPr lang="en-US" altLang="en-US"/>
              <a:pPr/>
              <a:t>‹#›</a:t>
            </a:fld>
            <a:endParaRPr lang="en-US" altLang="en-US"/>
          </a:p>
        </p:txBody>
      </p:sp>
    </p:spTree>
    <p:extLst>
      <p:ext uri="{BB962C8B-B14F-4D97-AF65-F5344CB8AC3E}">
        <p14:creationId xmlns:p14="http://schemas.microsoft.com/office/powerpoint/2010/main" val="2256262412"/>
      </p:ext>
    </p:extLst>
  </p:cSld>
  <p:clrMapOvr>
    <a:masterClrMapping/>
  </p:clrMapOvr>
  <p:transition>
    <p:fad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05F1-57C6-48B6-BABB-01C5AD96AD69}"/>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A3B3BC-AFD9-4C76-8CF1-E506B699E8C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266D02-0D28-47DF-8120-94D94B0B868F}"/>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05DEF-ADCF-406C-88B0-C35280A3D5E1}"/>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540DC-AD56-4394-B8C7-B53F4266832A}"/>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D98990-5171-42B5-823A-C00399E99A3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C1CE84E-5C40-4D51-AA73-8EC6769DDEA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164EA40-B2AB-4A3C-84A2-01C304B2A7BC}"/>
              </a:ext>
            </a:extLst>
          </p:cNvPr>
          <p:cNvSpPr>
            <a:spLocks noGrp="1"/>
          </p:cNvSpPr>
          <p:nvPr>
            <p:ph type="sldNum" sz="quarter" idx="12"/>
          </p:nvPr>
        </p:nvSpPr>
        <p:spPr/>
        <p:txBody>
          <a:bodyPr/>
          <a:lstStyle>
            <a:lvl1pPr>
              <a:defRPr/>
            </a:lvl1pPr>
          </a:lstStyle>
          <a:p>
            <a:fld id="{50EC7E4A-0A69-46CE-877D-809A715F66BB}" type="slidenum">
              <a:rPr lang="en-US" altLang="en-US"/>
              <a:pPr/>
              <a:t>‹#›</a:t>
            </a:fld>
            <a:endParaRPr lang="en-US" altLang="en-US"/>
          </a:p>
        </p:txBody>
      </p:sp>
    </p:spTree>
    <p:extLst>
      <p:ext uri="{BB962C8B-B14F-4D97-AF65-F5344CB8AC3E}">
        <p14:creationId xmlns:p14="http://schemas.microsoft.com/office/powerpoint/2010/main" val="2186086522"/>
      </p:ext>
    </p:extLst>
  </p:cSld>
  <p:clrMapOvr>
    <a:masterClrMapping/>
  </p:clrMapOvr>
  <p:transition>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D324D-4BE9-4F9B-91CE-D6BA1FF99C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D22967-D3C1-430C-A84D-93812D35A84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928126D-E5D4-4D3D-B4E4-3A5B9DC02019}"/>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2300B2E-27A9-4201-B30E-CE59D0B2EEE4}"/>
              </a:ext>
            </a:extLst>
          </p:cNvPr>
          <p:cNvSpPr>
            <a:spLocks noGrp="1"/>
          </p:cNvSpPr>
          <p:nvPr>
            <p:ph type="sldNum" sz="quarter" idx="12"/>
          </p:nvPr>
        </p:nvSpPr>
        <p:spPr/>
        <p:txBody>
          <a:bodyPr/>
          <a:lstStyle>
            <a:lvl1pPr>
              <a:defRPr/>
            </a:lvl1pPr>
          </a:lstStyle>
          <a:p>
            <a:fld id="{882F9BCF-2B8A-4B63-BE41-B19F92B2E889}" type="slidenum">
              <a:rPr lang="en-US" altLang="en-US"/>
              <a:pPr/>
              <a:t>‹#›</a:t>
            </a:fld>
            <a:endParaRPr lang="en-US" altLang="en-US"/>
          </a:p>
        </p:txBody>
      </p:sp>
    </p:spTree>
    <p:extLst>
      <p:ext uri="{BB962C8B-B14F-4D97-AF65-F5344CB8AC3E}">
        <p14:creationId xmlns:p14="http://schemas.microsoft.com/office/powerpoint/2010/main" val="1470374816"/>
      </p:ext>
    </p:extLst>
  </p:cSld>
  <p:clrMapOvr>
    <a:masterClrMapping/>
  </p:clrMapOvr>
  <p:transition>
    <p:fade/>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2094F-03A2-44A8-B30F-3B83C7F20211}"/>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158FBCB-2AE0-4B64-A806-E6B50A55259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A6E7D92-6364-4F18-B931-7DCA0ECE3C1F}"/>
              </a:ext>
            </a:extLst>
          </p:cNvPr>
          <p:cNvSpPr>
            <a:spLocks noGrp="1"/>
          </p:cNvSpPr>
          <p:nvPr>
            <p:ph type="sldNum" sz="quarter" idx="12"/>
          </p:nvPr>
        </p:nvSpPr>
        <p:spPr/>
        <p:txBody>
          <a:bodyPr/>
          <a:lstStyle>
            <a:lvl1pPr>
              <a:defRPr/>
            </a:lvl1pPr>
          </a:lstStyle>
          <a:p>
            <a:fld id="{37EBCB55-8F28-4031-A1C1-A698964A3763}" type="slidenum">
              <a:rPr lang="en-US" altLang="en-US"/>
              <a:pPr/>
              <a:t>‹#›</a:t>
            </a:fld>
            <a:endParaRPr lang="en-US" altLang="en-US"/>
          </a:p>
        </p:txBody>
      </p:sp>
    </p:spTree>
    <p:extLst>
      <p:ext uri="{BB962C8B-B14F-4D97-AF65-F5344CB8AC3E}">
        <p14:creationId xmlns:p14="http://schemas.microsoft.com/office/powerpoint/2010/main" val="3545771670"/>
      </p:ext>
    </p:extLst>
  </p:cSld>
  <p:clrMapOvr>
    <a:masterClrMapping/>
  </p:clrMapOvr>
  <p:transition>
    <p:fad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D849-EB59-4A11-B661-BDEE5FAA4AB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A01283-6F20-4A37-9C61-853F9FCFA96E}"/>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50D2CC-7C5F-4218-B67B-45960F96207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B9262A-8ECB-447F-974B-490DB103C2F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F388A25-2D5A-451B-881B-FB7C958C799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A29311F-8863-4768-91F2-375751428C0A}"/>
              </a:ext>
            </a:extLst>
          </p:cNvPr>
          <p:cNvSpPr>
            <a:spLocks noGrp="1"/>
          </p:cNvSpPr>
          <p:nvPr>
            <p:ph type="sldNum" sz="quarter" idx="12"/>
          </p:nvPr>
        </p:nvSpPr>
        <p:spPr/>
        <p:txBody>
          <a:bodyPr/>
          <a:lstStyle>
            <a:lvl1pPr>
              <a:defRPr/>
            </a:lvl1pPr>
          </a:lstStyle>
          <a:p>
            <a:fld id="{7928EDD7-D7FC-4BEE-A4CF-D46C77E2C14E}" type="slidenum">
              <a:rPr lang="en-US" altLang="en-US"/>
              <a:pPr/>
              <a:t>‹#›</a:t>
            </a:fld>
            <a:endParaRPr lang="en-US" altLang="en-US"/>
          </a:p>
        </p:txBody>
      </p:sp>
    </p:spTree>
    <p:extLst>
      <p:ext uri="{BB962C8B-B14F-4D97-AF65-F5344CB8AC3E}">
        <p14:creationId xmlns:p14="http://schemas.microsoft.com/office/powerpoint/2010/main" val="438105412"/>
      </p:ext>
    </p:extLst>
  </p:cSld>
  <p:clrMapOvr>
    <a:masterClrMapping/>
  </p:clrMapOvr>
  <p:transition>
    <p:fade/>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5819-DB3B-4559-BAA5-4C1D44B455D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6D9BB7-FD1D-4221-8920-55BEBA04425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BC03E0-5607-42A1-A3C9-30241C16839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E5FF4E-8CA4-4150-B810-3E907F75241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37F99F8-A9A2-4555-AF48-04FAF37A369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604BDBF-465A-47F1-941C-5D3B9BA84D40}"/>
              </a:ext>
            </a:extLst>
          </p:cNvPr>
          <p:cNvSpPr>
            <a:spLocks noGrp="1"/>
          </p:cNvSpPr>
          <p:nvPr>
            <p:ph type="sldNum" sz="quarter" idx="12"/>
          </p:nvPr>
        </p:nvSpPr>
        <p:spPr/>
        <p:txBody>
          <a:bodyPr/>
          <a:lstStyle>
            <a:lvl1pPr>
              <a:defRPr/>
            </a:lvl1pPr>
          </a:lstStyle>
          <a:p>
            <a:fld id="{353A1F54-CD85-4BF7-9B64-4C341E9C0FE3}" type="slidenum">
              <a:rPr lang="en-US" altLang="en-US"/>
              <a:pPr/>
              <a:t>‹#›</a:t>
            </a:fld>
            <a:endParaRPr lang="en-US" altLang="en-US"/>
          </a:p>
        </p:txBody>
      </p:sp>
    </p:spTree>
    <p:extLst>
      <p:ext uri="{BB962C8B-B14F-4D97-AF65-F5344CB8AC3E}">
        <p14:creationId xmlns:p14="http://schemas.microsoft.com/office/powerpoint/2010/main" val="1698092472"/>
      </p:ext>
    </p:extLst>
  </p:cSld>
  <p:clrMapOvr>
    <a:masterClrMapping/>
  </p:clrMapOvr>
  <p:transition>
    <p:fade/>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E367B-5C1F-40D0-9544-29664E5840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66B2B6-0F4A-4E7D-B275-E33DFD0118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AFC8E-D0DC-43A1-AA74-9BEE771917B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BD70DAC-30B2-4D91-B41D-B4B9C414746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D053E5A-67C6-4BB3-949A-47BF4D973413}"/>
              </a:ext>
            </a:extLst>
          </p:cNvPr>
          <p:cNvSpPr>
            <a:spLocks noGrp="1"/>
          </p:cNvSpPr>
          <p:nvPr>
            <p:ph type="sldNum" sz="quarter" idx="12"/>
          </p:nvPr>
        </p:nvSpPr>
        <p:spPr/>
        <p:txBody>
          <a:bodyPr/>
          <a:lstStyle>
            <a:lvl1pPr>
              <a:defRPr/>
            </a:lvl1pPr>
          </a:lstStyle>
          <a:p>
            <a:fld id="{F1E25AE0-0573-4BA0-AB84-0432A11995DB}" type="slidenum">
              <a:rPr lang="en-US" altLang="en-US"/>
              <a:pPr/>
              <a:t>‹#›</a:t>
            </a:fld>
            <a:endParaRPr lang="en-US" altLang="en-US"/>
          </a:p>
        </p:txBody>
      </p:sp>
    </p:spTree>
    <p:extLst>
      <p:ext uri="{BB962C8B-B14F-4D97-AF65-F5344CB8AC3E}">
        <p14:creationId xmlns:p14="http://schemas.microsoft.com/office/powerpoint/2010/main" val="510449664"/>
      </p:ext>
    </p:extLst>
  </p:cSld>
  <p:clrMapOvr>
    <a:masterClrMapping/>
  </p:clrMapOvr>
  <p:transition>
    <p:fade/>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75E0A8-A0BD-4274-9B59-8EDCCACDA9EE}"/>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A96878-4174-4990-AD08-67D86AAD1FBC}"/>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CC3D57-EBB1-4057-850F-3163A941D85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5445D8E-5A8D-4FC3-9A0B-CA3DE4A0C42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4A6E033-7D16-4FA3-A1A9-97E5360EFCF3}"/>
              </a:ext>
            </a:extLst>
          </p:cNvPr>
          <p:cNvSpPr>
            <a:spLocks noGrp="1"/>
          </p:cNvSpPr>
          <p:nvPr>
            <p:ph type="sldNum" sz="quarter" idx="12"/>
          </p:nvPr>
        </p:nvSpPr>
        <p:spPr/>
        <p:txBody>
          <a:bodyPr/>
          <a:lstStyle>
            <a:lvl1pPr>
              <a:defRPr/>
            </a:lvl1pPr>
          </a:lstStyle>
          <a:p>
            <a:fld id="{7A1C020B-F79C-484B-A651-C30DAFA9338A}" type="slidenum">
              <a:rPr lang="en-US" altLang="en-US"/>
              <a:pPr/>
              <a:t>‹#›</a:t>
            </a:fld>
            <a:endParaRPr lang="en-US" altLang="en-US"/>
          </a:p>
        </p:txBody>
      </p:sp>
    </p:spTree>
    <p:extLst>
      <p:ext uri="{BB962C8B-B14F-4D97-AF65-F5344CB8AC3E}">
        <p14:creationId xmlns:p14="http://schemas.microsoft.com/office/powerpoint/2010/main" val="3683372102"/>
      </p:ext>
    </p:extLst>
  </p:cSld>
  <p:clrMapOvr>
    <a:masterClrMapping/>
  </p:clrMapOvr>
  <p:transition>
    <p:fade/>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185D718-6ECE-4F1B-B4DE-B0202709497B}"/>
              </a:ext>
            </a:extLst>
          </p:cNvPr>
          <p:cNvSpPr>
            <a:spLocks noGrp="1" noChangeArrowheads="1"/>
          </p:cNvSpPr>
          <p:nvPr>
            <p:ph type="ctrTitle"/>
          </p:nvPr>
        </p:nvSpPr>
        <p:spPr>
          <a:xfrm>
            <a:off x="914400" y="2130426"/>
            <a:ext cx="10363200" cy="1470025"/>
          </a:xfrm>
        </p:spPr>
        <p:txBody>
          <a:bodyPr/>
          <a:lstStyle>
            <a:lvl1pPr>
              <a:defRPr sz="7200"/>
            </a:lvl1pPr>
          </a:lstStyle>
          <a:p>
            <a:pPr lvl="0"/>
            <a:r>
              <a:rPr lang="en-US" altLang="en-US" noProof="0"/>
              <a:t>Click to edit Master title style</a:t>
            </a:r>
          </a:p>
        </p:txBody>
      </p:sp>
      <p:sp>
        <p:nvSpPr>
          <p:cNvPr id="18435" name="Rectangle 3">
            <a:extLst>
              <a:ext uri="{FF2B5EF4-FFF2-40B4-BE49-F238E27FC236}">
                <a16:creationId xmlns:a16="http://schemas.microsoft.com/office/drawing/2014/main" id="{DC60D047-459F-476F-AB3E-86EFFD2F5961}"/>
              </a:ext>
            </a:extLst>
          </p:cNvPr>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altLang="en-US" noProof="0"/>
              <a:t>Click to edit Master subtitle style</a:t>
            </a:r>
          </a:p>
        </p:txBody>
      </p:sp>
      <p:sp>
        <p:nvSpPr>
          <p:cNvPr id="18436" name="Rectangle 4">
            <a:extLst>
              <a:ext uri="{FF2B5EF4-FFF2-40B4-BE49-F238E27FC236}">
                <a16:creationId xmlns:a16="http://schemas.microsoft.com/office/drawing/2014/main" id="{A5F90944-DA6E-4227-8370-C1ED2248D64B}"/>
              </a:ext>
            </a:extLst>
          </p:cNvPr>
          <p:cNvSpPr>
            <a:spLocks noGrp="1" noChangeArrowheads="1"/>
          </p:cNvSpPr>
          <p:nvPr>
            <p:ph type="dt" sz="half" idx="2"/>
          </p:nvPr>
        </p:nvSpPr>
        <p:spPr/>
        <p:txBody>
          <a:bodyPr/>
          <a:lstStyle>
            <a:lvl1pPr>
              <a:defRPr/>
            </a:lvl1pPr>
          </a:lstStyle>
          <a:p>
            <a:endParaRPr lang="en-US" altLang="en-US"/>
          </a:p>
        </p:txBody>
      </p:sp>
      <p:sp>
        <p:nvSpPr>
          <p:cNvPr id="18437" name="Rectangle 5">
            <a:extLst>
              <a:ext uri="{FF2B5EF4-FFF2-40B4-BE49-F238E27FC236}">
                <a16:creationId xmlns:a16="http://schemas.microsoft.com/office/drawing/2014/main" id="{54F66D68-441F-40B2-AAAE-2FF025182D45}"/>
              </a:ext>
            </a:extLst>
          </p:cNvPr>
          <p:cNvSpPr>
            <a:spLocks noGrp="1" noChangeArrowheads="1"/>
          </p:cNvSpPr>
          <p:nvPr>
            <p:ph type="ftr" sz="quarter" idx="3"/>
          </p:nvPr>
        </p:nvSpPr>
        <p:spPr/>
        <p:txBody>
          <a:bodyPr/>
          <a:lstStyle>
            <a:lvl1pPr>
              <a:defRPr/>
            </a:lvl1pPr>
          </a:lstStyle>
          <a:p>
            <a:endParaRPr lang="en-US" altLang="en-US"/>
          </a:p>
        </p:txBody>
      </p:sp>
      <p:sp>
        <p:nvSpPr>
          <p:cNvPr id="18438" name="Rectangle 6">
            <a:extLst>
              <a:ext uri="{FF2B5EF4-FFF2-40B4-BE49-F238E27FC236}">
                <a16:creationId xmlns:a16="http://schemas.microsoft.com/office/drawing/2014/main" id="{79A0CC0E-CD0F-4AA2-9DC2-D698CEA3EB59}"/>
              </a:ext>
            </a:extLst>
          </p:cNvPr>
          <p:cNvSpPr>
            <a:spLocks noGrp="1" noChangeArrowheads="1"/>
          </p:cNvSpPr>
          <p:nvPr>
            <p:ph type="sldNum" sz="quarter" idx="4"/>
          </p:nvPr>
        </p:nvSpPr>
        <p:spPr/>
        <p:txBody>
          <a:bodyPr/>
          <a:lstStyle>
            <a:lvl1pPr>
              <a:defRPr/>
            </a:lvl1pPr>
          </a:lstStyle>
          <a:p>
            <a:fld id="{F868D94B-3CFC-4427-8B69-04C7D8E85E47}" type="slidenum">
              <a:rPr lang="en-US" altLang="en-US"/>
              <a:pPr/>
              <a:t>‹#›</a:t>
            </a:fld>
            <a:endParaRPr lang="en-US" altLang="en-US"/>
          </a:p>
        </p:txBody>
      </p:sp>
    </p:spTree>
    <p:extLst>
      <p:ext uri="{BB962C8B-B14F-4D97-AF65-F5344CB8AC3E}">
        <p14:creationId xmlns:p14="http://schemas.microsoft.com/office/powerpoint/2010/main" val="3834088485"/>
      </p:ext>
    </p:extLst>
  </p:cSld>
  <p:clrMapOvr>
    <a:masterClrMapping/>
  </p:clrMapOvr>
  <p:transition>
    <p:fade/>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2D4E0-139E-48EB-9A95-2FDB8B0C3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319F06-0CC6-482C-968A-E8D01E4F82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67B5C-18D8-48FD-AFD7-B35A0A9C8C9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6F21C64-D2F6-4D22-B44B-4EF0E3266BB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A3B8142-1CCE-4B40-9F1E-DF32FC7E8C83}"/>
              </a:ext>
            </a:extLst>
          </p:cNvPr>
          <p:cNvSpPr>
            <a:spLocks noGrp="1"/>
          </p:cNvSpPr>
          <p:nvPr>
            <p:ph type="sldNum" sz="quarter" idx="12"/>
          </p:nvPr>
        </p:nvSpPr>
        <p:spPr/>
        <p:txBody>
          <a:bodyPr/>
          <a:lstStyle>
            <a:lvl1pPr>
              <a:defRPr/>
            </a:lvl1pPr>
          </a:lstStyle>
          <a:p>
            <a:fld id="{066A9D76-8501-4575-BC98-72E2639CE850}" type="slidenum">
              <a:rPr lang="en-US" altLang="en-US"/>
              <a:pPr/>
              <a:t>‹#›</a:t>
            </a:fld>
            <a:endParaRPr lang="en-US" altLang="en-US"/>
          </a:p>
        </p:txBody>
      </p:sp>
    </p:spTree>
    <p:extLst>
      <p:ext uri="{BB962C8B-B14F-4D97-AF65-F5344CB8AC3E}">
        <p14:creationId xmlns:p14="http://schemas.microsoft.com/office/powerpoint/2010/main" val="396195566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546955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B328F-CC50-47A1-BFAC-3F839C1A667F}"/>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29DC02-3BA8-4BD5-8639-A43F4034D43C}"/>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AAE0F75-19D7-4918-B904-667BA064095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F44E083-9437-4C11-BD2A-F90615BDC62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9D6D64D-EFD5-4CC1-A816-3C1BFCF7D6B4}"/>
              </a:ext>
            </a:extLst>
          </p:cNvPr>
          <p:cNvSpPr>
            <a:spLocks noGrp="1"/>
          </p:cNvSpPr>
          <p:nvPr>
            <p:ph type="sldNum" sz="quarter" idx="12"/>
          </p:nvPr>
        </p:nvSpPr>
        <p:spPr/>
        <p:txBody>
          <a:bodyPr/>
          <a:lstStyle>
            <a:lvl1pPr>
              <a:defRPr/>
            </a:lvl1pPr>
          </a:lstStyle>
          <a:p>
            <a:fld id="{A5D3CB1B-6574-40B4-BB3B-861FC68DE408}" type="slidenum">
              <a:rPr lang="en-US" altLang="en-US"/>
              <a:pPr/>
              <a:t>‹#›</a:t>
            </a:fld>
            <a:endParaRPr lang="en-US" altLang="en-US"/>
          </a:p>
        </p:txBody>
      </p:sp>
    </p:spTree>
    <p:extLst>
      <p:ext uri="{BB962C8B-B14F-4D97-AF65-F5344CB8AC3E}">
        <p14:creationId xmlns:p14="http://schemas.microsoft.com/office/powerpoint/2010/main" val="3965502985"/>
      </p:ext>
    </p:extLst>
  </p:cSld>
  <p:clrMapOvr>
    <a:masterClrMapping/>
  </p:clrMapOvr>
  <p:transition>
    <p:fade/>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D5ACB-1409-4DDE-B4E7-A64D32F922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26875-E79F-4C8D-9FCD-285E4F3BCE7B}"/>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BD6CD2-440A-4E3A-97B4-8F89D9947CAE}"/>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64B96B-4710-49B1-BD17-B5CD6B6C4B9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1350464-A65B-43F4-9527-2B0F5E65BEC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73A071B-4849-4472-ABAE-AC6D73F99075}"/>
              </a:ext>
            </a:extLst>
          </p:cNvPr>
          <p:cNvSpPr>
            <a:spLocks noGrp="1"/>
          </p:cNvSpPr>
          <p:nvPr>
            <p:ph type="sldNum" sz="quarter" idx="12"/>
          </p:nvPr>
        </p:nvSpPr>
        <p:spPr/>
        <p:txBody>
          <a:bodyPr/>
          <a:lstStyle>
            <a:lvl1pPr>
              <a:defRPr/>
            </a:lvl1pPr>
          </a:lstStyle>
          <a:p>
            <a:fld id="{3F520E48-9D8A-48B6-839B-9C5245653600}" type="slidenum">
              <a:rPr lang="en-US" altLang="en-US"/>
              <a:pPr/>
              <a:t>‹#›</a:t>
            </a:fld>
            <a:endParaRPr lang="en-US" altLang="en-US"/>
          </a:p>
        </p:txBody>
      </p:sp>
    </p:spTree>
    <p:extLst>
      <p:ext uri="{BB962C8B-B14F-4D97-AF65-F5344CB8AC3E}">
        <p14:creationId xmlns:p14="http://schemas.microsoft.com/office/powerpoint/2010/main" val="639640212"/>
      </p:ext>
    </p:extLst>
  </p:cSld>
  <p:clrMapOvr>
    <a:masterClrMapping/>
  </p:clrMapOvr>
  <p:transition>
    <p:fade/>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BC594-A432-4CF5-9BB2-DDB98DA98A40}"/>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FB4E64-E0F3-4EEC-BBF7-849BA6718B27}"/>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37E259-285F-4A2D-90B6-FAFBDC3E8FEA}"/>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7FF9F5-51BE-47E1-A9B9-670FCCF70DF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DF679B-9261-46AD-B311-98ABFA7BB7B1}"/>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80DE96-ACD6-4238-B280-9A3ED31648D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F4CD164-D493-4325-910F-D782959844F1}"/>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AC39577-71ED-45F3-BE34-6C118FB7E632}"/>
              </a:ext>
            </a:extLst>
          </p:cNvPr>
          <p:cNvSpPr>
            <a:spLocks noGrp="1"/>
          </p:cNvSpPr>
          <p:nvPr>
            <p:ph type="sldNum" sz="quarter" idx="12"/>
          </p:nvPr>
        </p:nvSpPr>
        <p:spPr/>
        <p:txBody>
          <a:bodyPr/>
          <a:lstStyle>
            <a:lvl1pPr>
              <a:defRPr/>
            </a:lvl1pPr>
          </a:lstStyle>
          <a:p>
            <a:fld id="{F03EDB70-2AA1-472C-AC87-15D2511FB615}" type="slidenum">
              <a:rPr lang="en-US" altLang="en-US"/>
              <a:pPr/>
              <a:t>‹#›</a:t>
            </a:fld>
            <a:endParaRPr lang="en-US" altLang="en-US"/>
          </a:p>
        </p:txBody>
      </p:sp>
    </p:spTree>
    <p:extLst>
      <p:ext uri="{BB962C8B-B14F-4D97-AF65-F5344CB8AC3E}">
        <p14:creationId xmlns:p14="http://schemas.microsoft.com/office/powerpoint/2010/main" val="261022284"/>
      </p:ext>
    </p:extLst>
  </p:cSld>
  <p:clrMapOvr>
    <a:masterClrMapping/>
  </p:clrMapOvr>
  <p:transition>
    <p:fade/>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E25CE-076D-4B6B-89F0-105B65AAD7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0DE3E0-337C-442A-B24C-E792634FC2D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9A55358-6B99-4D9C-B4FC-2392C5ACC70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506AFBF0-DF5B-4CEE-BC3E-AB34771957CC}"/>
              </a:ext>
            </a:extLst>
          </p:cNvPr>
          <p:cNvSpPr>
            <a:spLocks noGrp="1"/>
          </p:cNvSpPr>
          <p:nvPr>
            <p:ph type="sldNum" sz="quarter" idx="12"/>
          </p:nvPr>
        </p:nvSpPr>
        <p:spPr/>
        <p:txBody>
          <a:bodyPr/>
          <a:lstStyle>
            <a:lvl1pPr>
              <a:defRPr/>
            </a:lvl1pPr>
          </a:lstStyle>
          <a:p>
            <a:fld id="{6B498492-79BB-4FB5-88BB-F692E113EE9D}" type="slidenum">
              <a:rPr lang="en-US" altLang="en-US"/>
              <a:pPr/>
              <a:t>‹#›</a:t>
            </a:fld>
            <a:endParaRPr lang="en-US" altLang="en-US"/>
          </a:p>
        </p:txBody>
      </p:sp>
    </p:spTree>
    <p:extLst>
      <p:ext uri="{BB962C8B-B14F-4D97-AF65-F5344CB8AC3E}">
        <p14:creationId xmlns:p14="http://schemas.microsoft.com/office/powerpoint/2010/main" val="2811081658"/>
      </p:ext>
    </p:extLst>
  </p:cSld>
  <p:clrMapOvr>
    <a:masterClrMapping/>
  </p:clrMapOvr>
  <p:transition>
    <p:fade/>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611469-9507-471B-B5F5-3C119BFD78D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C59C192B-F19D-4EF0-8D9E-30BDC24B728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3483493-8028-4E85-9169-52D122A68741}"/>
              </a:ext>
            </a:extLst>
          </p:cNvPr>
          <p:cNvSpPr>
            <a:spLocks noGrp="1"/>
          </p:cNvSpPr>
          <p:nvPr>
            <p:ph type="sldNum" sz="quarter" idx="12"/>
          </p:nvPr>
        </p:nvSpPr>
        <p:spPr/>
        <p:txBody>
          <a:bodyPr/>
          <a:lstStyle>
            <a:lvl1pPr>
              <a:defRPr/>
            </a:lvl1pPr>
          </a:lstStyle>
          <a:p>
            <a:fld id="{A2CF5C7D-5EE9-46F3-A96C-C0E869A617F3}" type="slidenum">
              <a:rPr lang="en-US" altLang="en-US"/>
              <a:pPr/>
              <a:t>‹#›</a:t>
            </a:fld>
            <a:endParaRPr lang="en-US" altLang="en-US"/>
          </a:p>
        </p:txBody>
      </p:sp>
    </p:spTree>
    <p:extLst>
      <p:ext uri="{BB962C8B-B14F-4D97-AF65-F5344CB8AC3E}">
        <p14:creationId xmlns:p14="http://schemas.microsoft.com/office/powerpoint/2010/main" val="3584775346"/>
      </p:ext>
    </p:extLst>
  </p:cSld>
  <p:clrMapOvr>
    <a:masterClrMapping/>
  </p:clrMapOvr>
  <p:transition>
    <p:fade/>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C302-7138-48E9-8E5E-7A1969AE52D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2FBEF0-07B3-4D48-A282-ED1771418A2A}"/>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70999F-B9ED-42BC-9252-036FCC2C9D3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C83261-F8B2-4A80-ADB7-71CD4CFB191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7BD7A9C-16B7-4B9E-8ADC-8604F6DB85E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BF636DB-C4AB-44EE-99F5-15B6A57016FA}"/>
              </a:ext>
            </a:extLst>
          </p:cNvPr>
          <p:cNvSpPr>
            <a:spLocks noGrp="1"/>
          </p:cNvSpPr>
          <p:nvPr>
            <p:ph type="sldNum" sz="quarter" idx="12"/>
          </p:nvPr>
        </p:nvSpPr>
        <p:spPr/>
        <p:txBody>
          <a:bodyPr/>
          <a:lstStyle>
            <a:lvl1pPr>
              <a:defRPr/>
            </a:lvl1pPr>
          </a:lstStyle>
          <a:p>
            <a:fld id="{57CF7521-9EAF-42C4-BCEB-964F0DC2822B}" type="slidenum">
              <a:rPr lang="en-US" altLang="en-US"/>
              <a:pPr/>
              <a:t>‹#›</a:t>
            </a:fld>
            <a:endParaRPr lang="en-US" altLang="en-US"/>
          </a:p>
        </p:txBody>
      </p:sp>
    </p:spTree>
    <p:extLst>
      <p:ext uri="{BB962C8B-B14F-4D97-AF65-F5344CB8AC3E}">
        <p14:creationId xmlns:p14="http://schemas.microsoft.com/office/powerpoint/2010/main" val="2828675938"/>
      </p:ext>
    </p:extLst>
  </p:cSld>
  <p:clrMapOvr>
    <a:masterClrMapping/>
  </p:clrMapOvr>
  <p:transition>
    <p:fad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AFAB6-463A-4436-A0CB-F2B8DBDD4BF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E7E346-A18F-4BC2-A6FD-25ABCED1E61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1B4502-F656-421F-9D81-880F45AC91E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42E0A1-5C51-405C-AF5C-7A2051FA518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7A759AC-4E26-4556-858D-8F549827213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EADFD44-B23B-43BD-ABCB-6992AF957B57}"/>
              </a:ext>
            </a:extLst>
          </p:cNvPr>
          <p:cNvSpPr>
            <a:spLocks noGrp="1"/>
          </p:cNvSpPr>
          <p:nvPr>
            <p:ph type="sldNum" sz="quarter" idx="12"/>
          </p:nvPr>
        </p:nvSpPr>
        <p:spPr/>
        <p:txBody>
          <a:bodyPr/>
          <a:lstStyle>
            <a:lvl1pPr>
              <a:defRPr/>
            </a:lvl1pPr>
          </a:lstStyle>
          <a:p>
            <a:fld id="{E481F6B6-8CD5-4363-9827-D03F6C837157}" type="slidenum">
              <a:rPr lang="en-US" altLang="en-US"/>
              <a:pPr/>
              <a:t>‹#›</a:t>
            </a:fld>
            <a:endParaRPr lang="en-US" altLang="en-US"/>
          </a:p>
        </p:txBody>
      </p:sp>
    </p:spTree>
    <p:extLst>
      <p:ext uri="{BB962C8B-B14F-4D97-AF65-F5344CB8AC3E}">
        <p14:creationId xmlns:p14="http://schemas.microsoft.com/office/powerpoint/2010/main" val="1961298485"/>
      </p:ext>
    </p:extLst>
  </p:cSld>
  <p:clrMapOvr>
    <a:masterClrMapping/>
  </p:clrMapOvr>
  <p:transition>
    <p:fade/>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FE3BC-B8FB-408A-97BD-8CCF9A9DA2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1C5CE2-0C01-41E8-ABE0-01FA1A9EB9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B427E-ED1F-440A-AC9F-9BFDE649901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8888467-C520-43B5-BF42-D6DD710753D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2F92288-5D73-4EE3-BC2F-6A4173369399}"/>
              </a:ext>
            </a:extLst>
          </p:cNvPr>
          <p:cNvSpPr>
            <a:spLocks noGrp="1"/>
          </p:cNvSpPr>
          <p:nvPr>
            <p:ph type="sldNum" sz="quarter" idx="12"/>
          </p:nvPr>
        </p:nvSpPr>
        <p:spPr/>
        <p:txBody>
          <a:bodyPr/>
          <a:lstStyle>
            <a:lvl1pPr>
              <a:defRPr/>
            </a:lvl1pPr>
          </a:lstStyle>
          <a:p>
            <a:fld id="{A3428F7D-A2C1-4870-BC2C-1D6EC09A6DA5}" type="slidenum">
              <a:rPr lang="en-US" altLang="en-US"/>
              <a:pPr/>
              <a:t>‹#›</a:t>
            </a:fld>
            <a:endParaRPr lang="en-US" altLang="en-US"/>
          </a:p>
        </p:txBody>
      </p:sp>
    </p:spTree>
    <p:extLst>
      <p:ext uri="{BB962C8B-B14F-4D97-AF65-F5344CB8AC3E}">
        <p14:creationId xmlns:p14="http://schemas.microsoft.com/office/powerpoint/2010/main" val="1968110204"/>
      </p:ext>
    </p:extLst>
  </p:cSld>
  <p:clrMapOvr>
    <a:masterClrMapping/>
  </p:clrMapOvr>
  <p:transition>
    <p:fade/>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F777FA-B785-4385-87E1-49A1F349FF45}"/>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A122CD-04AF-48C9-BE22-786590E0BA6C}"/>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5D4852-A220-42D8-A18A-B52B1DEA523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B60357D-1953-4DE1-A563-2D13BA19821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A16C85-AAF1-467F-B125-BEFF15389E46}"/>
              </a:ext>
            </a:extLst>
          </p:cNvPr>
          <p:cNvSpPr>
            <a:spLocks noGrp="1"/>
          </p:cNvSpPr>
          <p:nvPr>
            <p:ph type="sldNum" sz="quarter" idx="12"/>
          </p:nvPr>
        </p:nvSpPr>
        <p:spPr/>
        <p:txBody>
          <a:bodyPr/>
          <a:lstStyle>
            <a:lvl1pPr>
              <a:defRPr/>
            </a:lvl1pPr>
          </a:lstStyle>
          <a:p>
            <a:fld id="{62C931D4-A07E-4216-A987-F09828D84F83}" type="slidenum">
              <a:rPr lang="en-US" altLang="en-US"/>
              <a:pPr/>
              <a:t>‹#›</a:t>
            </a:fld>
            <a:endParaRPr lang="en-US" altLang="en-US"/>
          </a:p>
        </p:txBody>
      </p:sp>
    </p:spTree>
    <p:extLst>
      <p:ext uri="{BB962C8B-B14F-4D97-AF65-F5344CB8AC3E}">
        <p14:creationId xmlns:p14="http://schemas.microsoft.com/office/powerpoint/2010/main" val="1142696370"/>
      </p:ext>
    </p:extLst>
  </p:cSld>
  <p:clrMapOvr>
    <a:masterClrMapping/>
  </p:clrMapOvr>
  <p:transition>
    <p:fade/>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3ECA50C-C1C1-44F1-9243-00B41009D143}"/>
              </a:ext>
            </a:extLst>
          </p:cNvPr>
          <p:cNvSpPr>
            <a:spLocks noChangeArrowheads="1"/>
          </p:cNvSpPr>
          <p:nvPr/>
        </p:nvSpPr>
        <p:spPr bwMode="hidden">
          <a:xfrm>
            <a:off x="3860800" y="1"/>
            <a:ext cx="44704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pPr eaLnBrk="1" hangingPunct="1">
              <a:defRPr/>
            </a:pPr>
            <a:endParaRPr kumimoji="1" lang="en-US" sz="1800">
              <a:latin typeface="Times New Roman" pitchFamily="1" charset="0"/>
              <a:ea typeface="ＭＳ Ｐゴシック" pitchFamily="1" charset="-128"/>
            </a:endParaRPr>
          </a:p>
        </p:txBody>
      </p:sp>
      <p:grpSp>
        <p:nvGrpSpPr>
          <p:cNvPr id="5" name="Group 3">
            <a:extLst>
              <a:ext uri="{FF2B5EF4-FFF2-40B4-BE49-F238E27FC236}">
                <a16:creationId xmlns:a16="http://schemas.microsoft.com/office/drawing/2014/main" id="{FB349A55-CC4D-4338-B98E-87415BEFDC03}"/>
              </a:ext>
            </a:extLst>
          </p:cNvPr>
          <p:cNvGrpSpPr>
            <a:grpSpLocks/>
          </p:cNvGrpSpPr>
          <p:nvPr/>
        </p:nvGrpSpPr>
        <p:grpSpPr bwMode="auto">
          <a:xfrm>
            <a:off x="2844800" y="473076"/>
            <a:ext cx="6504517" cy="3490913"/>
            <a:chOff x="1344" y="298"/>
            <a:chExt cx="3073" cy="2199"/>
          </a:xfrm>
        </p:grpSpPr>
        <p:sp>
          <p:nvSpPr>
            <p:cNvPr id="6" name="Freeform 4">
              <a:extLst>
                <a:ext uri="{FF2B5EF4-FFF2-40B4-BE49-F238E27FC236}">
                  <a16:creationId xmlns:a16="http://schemas.microsoft.com/office/drawing/2014/main" id="{6623D1A3-82F2-4ADB-9E83-72D170B937C1}"/>
                </a:ext>
              </a:extLst>
            </p:cNvPr>
            <p:cNvSpPr>
              <a:spLocks/>
            </p:cNvSpPr>
            <p:nvPr/>
          </p:nvSpPr>
          <p:spPr bwMode="auto">
            <a:xfrm>
              <a:off x="1344" y="1035"/>
              <a:ext cx="1019" cy="907"/>
            </a:xfrm>
            <a:custGeom>
              <a:avLst/>
              <a:gdLst/>
              <a:ahLst/>
              <a:cxnLst>
                <a:cxn ang="0">
                  <a:pos x="0" y="566"/>
                </a:cxn>
                <a:cxn ang="0">
                  <a:pos x="0" y="906"/>
                </a:cxn>
                <a:cxn ang="0">
                  <a:pos x="1014" y="283"/>
                </a:cxn>
                <a:cxn ang="0">
                  <a:pos x="1018" y="307"/>
                </a:cxn>
                <a:cxn ang="0">
                  <a:pos x="869" y="0"/>
                </a:cxn>
                <a:cxn ang="0">
                  <a:pos x="0" y="566"/>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pPr>
                <a:defRPr/>
              </a:pPr>
              <a:endParaRPr lang="en-US" sz="1800">
                <a:latin typeface="Arial" charset="0"/>
                <a:ea typeface="ＭＳ Ｐゴシック" pitchFamily="1" charset="-128"/>
              </a:endParaRPr>
            </a:p>
          </p:txBody>
        </p:sp>
        <p:sp>
          <p:nvSpPr>
            <p:cNvPr id="7" name="Freeform 5">
              <a:extLst>
                <a:ext uri="{FF2B5EF4-FFF2-40B4-BE49-F238E27FC236}">
                  <a16:creationId xmlns:a16="http://schemas.microsoft.com/office/drawing/2014/main" id="{A78D2CBF-F442-4AE7-B2AA-7BE419585F14}"/>
                </a:ext>
              </a:extLst>
            </p:cNvPr>
            <p:cNvSpPr>
              <a:spLocks/>
            </p:cNvSpPr>
            <p:nvPr/>
          </p:nvSpPr>
          <p:spPr bwMode="auto">
            <a:xfrm>
              <a:off x="3398" y="1035"/>
              <a:ext cx="1019" cy="907"/>
            </a:xfrm>
            <a:custGeom>
              <a:avLst/>
              <a:gdLst/>
              <a:ahLst/>
              <a:cxnLst>
                <a:cxn ang="0">
                  <a:pos x="1018" y="566"/>
                </a:cxn>
                <a:cxn ang="0">
                  <a:pos x="1018" y="906"/>
                </a:cxn>
                <a:cxn ang="0">
                  <a:pos x="3" y="283"/>
                </a:cxn>
                <a:cxn ang="0">
                  <a:pos x="0" y="307"/>
                </a:cxn>
                <a:cxn ang="0">
                  <a:pos x="148" y="0"/>
                </a:cxn>
                <a:cxn ang="0">
                  <a:pos x="1018" y="566"/>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pPr>
                <a:defRPr/>
              </a:pPr>
              <a:endParaRPr lang="en-US" sz="1800">
                <a:latin typeface="Arial" charset="0"/>
                <a:ea typeface="ＭＳ Ｐゴシック" pitchFamily="1" charset="-128"/>
              </a:endParaRPr>
            </a:p>
          </p:txBody>
        </p:sp>
        <p:grpSp>
          <p:nvGrpSpPr>
            <p:cNvPr id="8" name="Group 6">
              <a:extLst>
                <a:ext uri="{FF2B5EF4-FFF2-40B4-BE49-F238E27FC236}">
                  <a16:creationId xmlns:a16="http://schemas.microsoft.com/office/drawing/2014/main" id="{D34ED14A-2D7E-4D18-AAF9-15DF3D816D20}"/>
                </a:ext>
              </a:extLst>
            </p:cNvPr>
            <p:cNvGrpSpPr>
              <a:grpSpLocks/>
            </p:cNvGrpSpPr>
            <p:nvPr/>
          </p:nvGrpSpPr>
          <p:grpSpPr bwMode="auto">
            <a:xfrm>
              <a:off x="1571" y="298"/>
              <a:ext cx="2632" cy="2199"/>
              <a:chOff x="1571" y="298"/>
              <a:chExt cx="2632" cy="2199"/>
            </a:xfrm>
          </p:grpSpPr>
          <p:sp>
            <p:nvSpPr>
              <p:cNvPr id="10" name="AutoShape 7" descr="Green marble">
                <a:extLst>
                  <a:ext uri="{FF2B5EF4-FFF2-40B4-BE49-F238E27FC236}">
                    <a16:creationId xmlns:a16="http://schemas.microsoft.com/office/drawing/2014/main" id="{F137FE7D-B98F-4BB6-B217-7D0163E13AD4}"/>
                  </a:ext>
                </a:extLst>
              </p:cNvPr>
              <p:cNvSpPr>
                <a:spLocks noChangeArrowheads="1"/>
              </p:cNvSpPr>
              <p:nvPr/>
            </p:nvSpPr>
            <p:spPr bwMode="auto">
              <a:xfrm rot="10800000" flipH="1">
                <a:off x="1571" y="298"/>
                <a:ext cx="2631" cy="2198"/>
              </a:xfrm>
              <a:prstGeom prst="triangle">
                <a:avLst>
                  <a:gd name="adj" fmla="val 49995"/>
                </a:avLst>
              </a:prstGeom>
              <a:blipFill dpi="0" rotWithShape="0">
                <a:blip r:embed="rId3" cstate="print"/>
                <a:srcRect/>
                <a:tile tx="0" ty="0" sx="100000" sy="100000" flip="none" algn="tl"/>
              </a:blipFill>
              <a:ln w="12700" cap="sq">
                <a:solidFill>
                  <a:srgbClr val="006633"/>
                </a:solidFill>
                <a:miter lim="800000"/>
                <a:headEnd/>
                <a:tailEnd/>
              </a:ln>
              <a:effectLst/>
            </p:spPr>
            <p:txBody>
              <a:bodyPr/>
              <a:lstStyle/>
              <a:p>
                <a:pPr>
                  <a:defRPr/>
                </a:pPr>
                <a:endParaRPr lang="en-US" sz="1800">
                  <a:latin typeface="Arial" charset="0"/>
                  <a:ea typeface="ＭＳ Ｐゴシック" pitchFamily="1" charset="-128"/>
                </a:endParaRPr>
              </a:p>
            </p:txBody>
          </p:sp>
          <p:sp>
            <p:nvSpPr>
              <p:cNvPr id="11" name="Freeform 8">
                <a:extLst>
                  <a:ext uri="{FF2B5EF4-FFF2-40B4-BE49-F238E27FC236}">
                    <a16:creationId xmlns:a16="http://schemas.microsoft.com/office/drawing/2014/main" id="{D9735253-3FC1-413F-B7DF-C2148C100F40}"/>
                  </a:ext>
                </a:extLst>
              </p:cNvPr>
              <p:cNvSpPr>
                <a:spLocks/>
              </p:cNvSpPr>
              <p:nvPr/>
            </p:nvSpPr>
            <p:spPr bwMode="auto">
              <a:xfrm>
                <a:off x="1571" y="298"/>
                <a:ext cx="1316" cy="2199"/>
              </a:xfrm>
              <a:custGeom>
                <a:avLst/>
                <a:gdLst/>
                <a:ahLst/>
                <a:cxnLst>
                  <a:cxn ang="0">
                    <a:pos x="1315" y="2198"/>
                  </a:cxn>
                  <a:cxn ang="0">
                    <a:pos x="1315" y="1815"/>
                  </a:cxn>
                  <a:cxn ang="0">
                    <a:pos x="409" y="214"/>
                  </a:cxn>
                  <a:cxn ang="0">
                    <a:pos x="0" y="0"/>
                  </a:cxn>
                  <a:cxn ang="0">
                    <a:pos x="1315" y="2198"/>
                  </a:cxn>
                </a:cxnLst>
                <a:rect l="0" t="0" r="r" b="b"/>
                <a:pathLst>
                  <a:path w="1316" h="2199">
                    <a:moveTo>
                      <a:pt x="1315" y="2198"/>
                    </a:moveTo>
                    <a:lnTo>
                      <a:pt x="1315" y="1815"/>
                    </a:lnTo>
                    <a:lnTo>
                      <a:pt x="409" y="214"/>
                    </a:lnTo>
                    <a:lnTo>
                      <a:pt x="0" y="0"/>
                    </a:lnTo>
                    <a:lnTo>
                      <a:pt x="1315" y="2198"/>
                    </a:lnTo>
                  </a:path>
                </a:pathLst>
              </a:custGeom>
              <a:solidFill>
                <a:srgbClr val="002010">
                  <a:alpha val="50000"/>
                </a:srgbClr>
              </a:solidFill>
              <a:ln w="12700" cap="sq">
                <a:solidFill>
                  <a:srgbClr val="006633"/>
                </a:solidFill>
                <a:prstDash val="solid"/>
                <a:round/>
                <a:headEnd type="none" w="sm" len="sm"/>
                <a:tailEnd type="none" w="sm" len="sm"/>
              </a:ln>
              <a:effectLst/>
            </p:spPr>
            <p:txBody>
              <a:bodyPr/>
              <a:lstStyle/>
              <a:p>
                <a:pPr>
                  <a:defRPr/>
                </a:pPr>
                <a:endParaRPr lang="en-US" sz="1800">
                  <a:latin typeface="Arial" charset="0"/>
                  <a:ea typeface="ＭＳ Ｐゴシック" pitchFamily="1" charset="-128"/>
                </a:endParaRPr>
              </a:p>
            </p:txBody>
          </p:sp>
          <p:sp>
            <p:nvSpPr>
              <p:cNvPr id="12" name="Freeform 9">
                <a:extLst>
                  <a:ext uri="{FF2B5EF4-FFF2-40B4-BE49-F238E27FC236}">
                    <a16:creationId xmlns:a16="http://schemas.microsoft.com/office/drawing/2014/main" id="{4D89C44A-3AA8-448E-9B37-73986B2F9921}"/>
                  </a:ext>
                </a:extLst>
              </p:cNvPr>
              <p:cNvSpPr>
                <a:spLocks/>
              </p:cNvSpPr>
              <p:nvPr/>
            </p:nvSpPr>
            <p:spPr bwMode="auto">
              <a:xfrm>
                <a:off x="1571" y="298"/>
                <a:ext cx="2632" cy="217"/>
              </a:xfrm>
              <a:custGeom>
                <a:avLst/>
                <a:gdLst/>
                <a:ahLst/>
                <a:cxnLst>
                  <a:cxn ang="0">
                    <a:pos x="0" y="0"/>
                  </a:cxn>
                  <a:cxn ang="0">
                    <a:pos x="409" y="216"/>
                  </a:cxn>
                  <a:cxn ang="0">
                    <a:pos x="2279" y="216"/>
                  </a:cxn>
                  <a:cxn ang="0">
                    <a:pos x="2631" y="0"/>
                  </a:cxn>
                  <a:cxn ang="0">
                    <a:pos x="0" y="0"/>
                  </a:cxn>
                </a:cxnLst>
                <a:rect l="0" t="0" r="r" b="b"/>
                <a:pathLst>
                  <a:path w="2632" h="217">
                    <a:moveTo>
                      <a:pt x="0" y="0"/>
                    </a:moveTo>
                    <a:lnTo>
                      <a:pt x="409" y="216"/>
                    </a:lnTo>
                    <a:lnTo>
                      <a:pt x="2279" y="216"/>
                    </a:lnTo>
                    <a:lnTo>
                      <a:pt x="2631" y="0"/>
                    </a:lnTo>
                    <a:lnTo>
                      <a:pt x="0" y="0"/>
                    </a:lnTo>
                  </a:path>
                </a:pathLst>
              </a:custGeom>
              <a:solidFill>
                <a:srgbClr val="71BB96">
                  <a:alpha val="50000"/>
                </a:srgbClr>
              </a:solidFill>
              <a:ln w="12700" cap="sq">
                <a:solidFill>
                  <a:srgbClr val="006633"/>
                </a:solidFill>
                <a:prstDash val="solid"/>
                <a:round/>
                <a:headEnd type="none" w="sm" len="sm"/>
                <a:tailEnd type="none" w="sm" len="sm"/>
              </a:ln>
              <a:effectLst/>
            </p:spPr>
            <p:txBody>
              <a:bodyPr/>
              <a:lstStyle/>
              <a:p>
                <a:pPr>
                  <a:defRPr/>
                </a:pPr>
                <a:endParaRPr lang="en-US" sz="1800">
                  <a:latin typeface="Arial" charset="0"/>
                  <a:ea typeface="ＭＳ Ｐゴシック" pitchFamily="1" charset="-128"/>
                </a:endParaRPr>
              </a:p>
            </p:txBody>
          </p:sp>
          <p:sp>
            <p:nvSpPr>
              <p:cNvPr id="13" name="Freeform 10">
                <a:extLst>
                  <a:ext uri="{FF2B5EF4-FFF2-40B4-BE49-F238E27FC236}">
                    <a16:creationId xmlns:a16="http://schemas.microsoft.com/office/drawing/2014/main" id="{6F81F7C1-4E87-42FE-9B7F-DE483AB3E5AF}"/>
                  </a:ext>
                </a:extLst>
              </p:cNvPr>
              <p:cNvSpPr>
                <a:spLocks/>
              </p:cNvSpPr>
              <p:nvPr/>
            </p:nvSpPr>
            <p:spPr bwMode="auto">
              <a:xfrm>
                <a:off x="2886" y="298"/>
                <a:ext cx="1317" cy="2199"/>
              </a:xfrm>
              <a:custGeom>
                <a:avLst/>
                <a:gdLst/>
                <a:ahLst/>
                <a:cxnLst>
                  <a:cxn ang="0">
                    <a:pos x="0" y="2198"/>
                  </a:cxn>
                  <a:cxn ang="0">
                    <a:pos x="0" y="1815"/>
                  </a:cxn>
                  <a:cxn ang="0">
                    <a:pos x="906" y="214"/>
                  </a:cxn>
                  <a:cxn ang="0">
                    <a:pos x="1316" y="0"/>
                  </a:cxn>
                  <a:cxn ang="0">
                    <a:pos x="0" y="2198"/>
                  </a:cxn>
                </a:cxnLst>
                <a:rect l="0" t="0" r="r" b="b"/>
                <a:pathLst>
                  <a:path w="1317" h="2199">
                    <a:moveTo>
                      <a:pt x="0" y="2198"/>
                    </a:moveTo>
                    <a:lnTo>
                      <a:pt x="0" y="1815"/>
                    </a:lnTo>
                    <a:lnTo>
                      <a:pt x="906" y="214"/>
                    </a:lnTo>
                    <a:lnTo>
                      <a:pt x="1316" y="0"/>
                    </a:lnTo>
                    <a:lnTo>
                      <a:pt x="0" y="2198"/>
                    </a:lnTo>
                  </a:path>
                </a:pathLst>
              </a:custGeom>
              <a:solidFill>
                <a:srgbClr val="006633">
                  <a:alpha val="50000"/>
                </a:srgbClr>
              </a:solidFill>
              <a:ln w="12700" cap="sq">
                <a:solidFill>
                  <a:srgbClr val="006633"/>
                </a:solidFill>
                <a:prstDash val="solid"/>
                <a:round/>
                <a:headEnd type="none" w="sm" len="sm"/>
                <a:tailEnd type="none" w="sm" len="sm"/>
              </a:ln>
              <a:effectLst/>
            </p:spPr>
            <p:txBody>
              <a:bodyPr/>
              <a:lstStyle/>
              <a:p>
                <a:pPr>
                  <a:defRPr/>
                </a:pPr>
                <a:endParaRPr lang="en-US" sz="1800">
                  <a:latin typeface="Arial" charset="0"/>
                  <a:ea typeface="ＭＳ Ｐゴシック" pitchFamily="1" charset="-128"/>
                </a:endParaRPr>
              </a:p>
            </p:txBody>
          </p:sp>
        </p:grpSp>
        <p:sp>
          <p:nvSpPr>
            <p:cNvPr id="9" name="Rectangle 11">
              <a:extLst>
                <a:ext uri="{FF2B5EF4-FFF2-40B4-BE49-F238E27FC236}">
                  <a16:creationId xmlns:a16="http://schemas.microsoft.com/office/drawing/2014/main" id="{72C605A0-7587-4FFB-95D0-EB9551E4F80D}"/>
                </a:ext>
              </a:extLst>
            </p:cNvPr>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defRPr/>
              </a:pPr>
              <a:endParaRPr lang="en-US" sz="1800">
                <a:latin typeface="Arial" charset="0"/>
                <a:ea typeface="ＭＳ Ｐゴシック" pitchFamily="1" charset="-128"/>
              </a:endParaRPr>
            </a:p>
          </p:txBody>
        </p:sp>
      </p:grpSp>
      <p:sp>
        <p:nvSpPr>
          <p:cNvPr id="34828" name="Rectangle 12"/>
          <p:cNvSpPr>
            <a:spLocks noGrp="1" noChangeArrowheads="1"/>
          </p:cNvSpPr>
          <p:nvPr>
            <p:ph type="ctrTitle" sz="quarter"/>
          </p:nvPr>
        </p:nvSpPr>
        <p:spPr>
          <a:xfrm>
            <a:off x="914400" y="3886200"/>
            <a:ext cx="10363200" cy="1143000"/>
          </a:xfrm>
        </p:spPr>
        <p:txBody>
          <a:bodyPr/>
          <a:lstStyle>
            <a:lvl1pPr>
              <a:defRPr/>
            </a:lvl1pPr>
          </a:lstStyle>
          <a:p>
            <a:r>
              <a:rPr lang="en-US"/>
              <a:t>Click to edit Master title style</a:t>
            </a:r>
          </a:p>
        </p:txBody>
      </p:sp>
      <p:sp>
        <p:nvSpPr>
          <p:cNvPr id="34829" name="Rectangle 13"/>
          <p:cNvSpPr>
            <a:spLocks noGrp="1" noChangeArrowheads="1"/>
          </p:cNvSpPr>
          <p:nvPr>
            <p:ph type="subTitle" sz="quarter" idx="1"/>
          </p:nvPr>
        </p:nvSpPr>
        <p:spPr>
          <a:xfrm>
            <a:off x="1828800" y="5410200"/>
            <a:ext cx="8534400" cy="1295400"/>
          </a:xfrm>
        </p:spPr>
        <p:txBody>
          <a:bodyPr/>
          <a:lstStyle>
            <a:lvl1pPr marL="0" indent="0" algn="ctr">
              <a:buFont typeface="Wingdings" pitchFamily="1" charset="2"/>
              <a:buNone/>
              <a:defRPr/>
            </a:lvl1pPr>
          </a:lstStyle>
          <a:p>
            <a:r>
              <a:rPr lang="en-US"/>
              <a:t>Click to edit Master subtitle style</a:t>
            </a:r>
          </a:p>
        </p:txBody>
      </p:sp>
      <p:sp>
        <p:nvSpPr>
          <p:cNvPr id="14" name="Rectangle 14">
            <a:extLst>
              <a:ext uri="{FF2B5EF4-FFF2-40B4-BE49-F238E27FC236}">
                <a16:creationId xmlns:a16="http://schemas.microsoft.com/office/drawing/2014/main" id="{6DED2BE1-C10A-4DE3-A79C-D82C99525FF7}"/>
              </a:ext>
            </a:extLst>
          </p:cNvPr>
          <p:cNvSpPr>
            <a:spLocks noGrp="1" noChangeArrowheads="1"/>
          </p:cNvSpPr>
          <p:nvPr>
            <p:ph type="dt" sz="quarter" idx="10"/>
          </p:nvPr>
        </p:nvSpPr>
        <p:spPr bwMode="auto">
          <a:xfrm>
            <a:off x="914400" y="0"/>
            <a:ext cx="25400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eaLnBrk="1" hangingPunct="1">
              <a:defRPr sz="1400" smtClean="0">
                <a:latin typeface="Times New Roman" pitchFamily="1" charset="0"/>
                <a:ea typeface="ＭＳ Ｐゴシック" pitchFamily="1" charset="-128"/>
              </a:defRPr>
            </a:lvl1pPr>
          </a:lstStyle>
          <a:p>
            <a:pPr>
              <a:defRPr/>
            </a:pPr>
            <a:endParaRPr lang="en-US"/>
          </a:p>
        </p:txBody>
      </p:sp>
      <p:sp>
        <p:nvSpPr>
          <p:cNvPr id="15" name="Rectangle 15">
            <a:extLst>
              <a:ext uri="{FF2B5EF4-FFF2-40B4-BE49-F238E27FC236}">
                <a16:creationId xmlns:a16="http://schemas.microsoft.com/office/drawing/2014/main" id="{03E7CE9E-3BA6-4319-B630-7DCEE2B92F50}"/>
              </a:ext>
            </a:extLst>
          </p:cNvPr>
          <p:cNvSpPr>
            <a:spLocks noGrp="1" noChangeArrowheads="1"/>
          </p:cNvSpPr>
          <p:nvPr>
            <p:ph type="ftr" sz="quarter" idx="11"/>
          </p:nvPr>
        </p:nvSpPr>
        <p:spPr bwMode="auto">
          <a:xfrm>
            <a:off x="4165600" y="0"/>
            <a:ext cx="38608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smtClean="0">
                <a:latin typeface="Times New Roman" pitchFamily="1" charset="0"/>
                <a:ea typeface="ＭＳ Ｐゴシック" pitchFamily="1" charset="-128"/>
              </a:defRPr>
            </a:lvl1pPr>
          </a:lstStyle>
          <a:p>
            <a:pPr>
              <a:defRPr/>
            </a:pPr>
            <a:endParaRPr lang="en-US"/>
          </a:p>
        </p:txBody>
      </p:sp>
      <p:sp>
        <p:nvSpPr>
          <p:cNvPr id="16" name="Rectangle 16">
            <a:extLst>
              <a:ext uri="{FF2B5EF4-FFF2-40B4-BE49-F238E27FC236}">
                <a16:creationId xmlns:a16="http://schemas.microsoft.com/office/drawing/2014/main" id="{BBF6563B-00DA-4311-B98C-C168EF5ED677}"/>
              </a:ext>
            </a:extLst>
          </p:cNvPr>
          <p:cNvSpPr>
            <a:spLocks noGrp="1" noChangeArrowheads="1"/>
          </p:cNvSpPr>
          <p:nvPr>
            <p:ph type="sldNum" sz="quarter" idx="12"/>
          </p:nvPr>
        </p:nvSpPr>
        <p:spPr bwMode="auto">
          <a:xfrm>
            <a:off x="8737600" y="0"/>
            <a:ext cx="25400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r" eaLnBrk="1" hangingPunct="1">
              <a:defRPr sz="1400">
                <a:latin typeface="Times New Roman" panose="02020603050405020304" pitchFamily="18" charset="0"/>
              </a:defRPr>
            </a:lvl1pPr>
          </a:lstStyle>
          <a:p>
            <a:fld id="{23F1A7EC-6023-4B1A-B502-1D7042FCEB95}" type="slidenum">
              <a:rPr lang="en-US" altLang="en-US"/>
              <a:pPr/>
              <a:t>‹#›</a:t>
            </a:fld>
            <a:endParaRPr lang="en-US" altLang="en-US"/>
          </a:p>
        </p:txBody>
      </p:sp>
    </p:spTree>
    <p:extLst>
      <p:ext uri="{BB962C8B-B14F-4D97-AF65-F5344CB8AC3E}">
        <p14:creationId xmlns:p14="http://schemas.microsoft.com/office/powerpoint/2010/main" val="4156209446"/>
      </p:ext>
    </p:extLst>
  </p:cSld>
  <p:clrMapOvr>
    <a:overrideClrMapping bg1="dk2" tx1="lt1" bg2="dk1" tx2="lt2" accent1="accent1" accent2="accent2" accent3="accent3" accent4="accent4" accent5="accent5" accent6="accent6" hlink="hlink" folHlink="folHlink"/>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541348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8716293"/>
      </p:ext>
    </p:extLst>
  </p:cSld>
  <p:clrMapOvr>
    <a:masterClrMapping/>
  </p:clrMapOvr>
  <p:transition>
    <p:random/>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93203722"/>
      </p:ext>
    </p:extLst>
  </p:cSld>
  <p:clrMapOvr>
    <a:masterClrMapping/>
  </p:clrMapOvr>
  <p:transition>
    <p:random/>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05000"/>
            <a:ext cx="45212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64400" y="1905000"/>
            <a:ext cx="45212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9198354"/>
      </p:ext>
    </p:extLst>
  </p:cSld>
  <p:clrMapOvr>
    <a:masterClrMapping/>
  </p:clrMapOvr>
  <p:transition>
    <p:random/>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5544342"/>
      </p:ext>
    </p:extLst>
  </p:cSld>
  <p:clrMapOvr>
    <a:masterClrMapping/>
  </p:clrMapOvr>
  <p:transition>
    <p:random/>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97787902"/>
      </p:ext>
    </p:extLst>
  </p:cSld>
  <p:clrMapOvr>
    <a:masterClrMapping/>
  </p:clrMapOvr>
  <p:transition>
    <p:random/>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103597"/>
      </p:ext>
    </p:extLst>
  </p:cSld>
  <p:clrMapOvr>
    <a:masterClrMapping/>
  </p:clrMapOvr>
  <p:transition>
    <p:random/>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0335296"/>
      </p:ext>
    </p:extLst>
  </p:cSld>
  <p:clrMapOvr>
    <a:masterClrMapping/>
  </p:clrMapOvr>
  <p:transition>
    <p:random/>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07580359"/>
      </p:ext>
    </p:extLst>
  </p:cSld>
  <p:clrMapOvr>
    <a:masterClrMapping/>
  </p:clrMapOvr>
  <p:transition>
    <p:random/>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9070101"/>
      </p:ext>
    </p:extLst>
  </p:cSld>
  <p:clrMapOvr>
    <a:masterClrMapping/>
  </p:clrMapOvr>
  <p:transition>
    <p:random/>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6600" y="76200"/>
            <a:ext cx="2362200" cy="655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40000" y="76200"/>
            <a:ext cx="6883400" cy="655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7453870"/>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654552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5859BFF-489D-43E5-A8F3-B40D824A648A}"/>
              </a:ext>
            </a:extLst>
          </p:cNvPr>
          <p:cNvSpPr>
            <a:spLocks noChangeArrowheads="1"/>
          </p:cNvSpPr>
          <p:nvPr/>
        </p:nvSpPr>
        <p:spPr bwMode="hidden">
          <a:xfrm>
            <a:off x="3860800" y="1"/>
            <a:ext cx="44704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pPr eaLnBrk="1" hangingPunct="1">
              <a:defRPr/>
            </a:pPr>
            <a:endParaRPr kumimoji="1" lang="en-US" sz="1800">
              <a:latin typeface="Times New Roman" pitchFamily="1" charset="0"/>
              <a:ea typeface="ＭＳ Ｐゴシック" pitchFamily="1" charset="-128"/>
            </a:endParaRPr>
          </a:p>
        </p:txBody>
      </p:sp>
      <p:grpSp>
        <p:nvGrpSpPr>
          <p:cNvPr id="5" name="Group 3">
            <a:extLst>
              <a:ext uri="{FF2B5EF4-FFF2-40B4-BE49-F238E27FC236}">
                <a16:creationId xmlns:a16="http://schemas.microsoft.com/office/drawing/2014/main" id="{818D0D02-6D54-4F5D-BED3-D117EE36726A}"/>
              </a:ext>
            </a:extLst>
          </p:cNvPr>
          <p:cNvGrpSpPr>
            <a:grpSpLocks/>
          </p:cNvGrpSpPr>
          <p:nvPr/>
        </p:nvGrpSpPr>
        <p:grpSpPr bwMode="auto">
          <a:xfrm>
            <a:off x="2844800" y="473076"/>
            <a:ext cx="6504517" cy="3490913"/>
            <a:chOff x="1344" y="298"/>
            <a:chExt cx="3073" cy="2199"/>
          </a:xfrm>
        </p:grpSpPr>
        <p:sp>
          <p:nvSpPr>
            <p:cNvPr id="6" name="Freeform 4">
              <a:extLst>
                <a:ext uri="{FF2B5EF4-FFF2-40B4-BE49-F238E27FC236}">
                  <a16:creationId xmlns:a16="http://schemas.microsoft.com/office/drawing/2014/main" id="{2C3546E2-07DA-4787-A93E-1E346FA9ADC7}"/>
                </a:ext>
              </a:extLst>
            </p:cNvPr>
            <p:cNvSpPr>
              <a:spLocks/>
            </p:cNvSpPr>
            <p:nvPr/>
          </p:nvSpPr>
          <p:spPr bwMode="auto">
            <a:xfrm>
              <a:off x="1344" y="1035"/>
              <a:ext cx="1019" cy="907"/>
            </a:xfrm>
            <a:custGeom>
              <a:avLst/>
              <a:gdLst/>
              <a:ahLst/>
              <a:cxnLst>
                <a:cxn ang="0">
                  <a:pos x="0" y="566"/>
                </a:cxn>
                <a:cxn ang="0">
                  <a:pos x="0" y="906"/>
                </a:cxn>
                <a:cxn ang="0">
                  <a:pos x="1014" y="283"/>
                </a:cxn>
                <a:cxn ang="0">
                  <a:pos x="1018" y="307"/>
                </a:cxn>
                <a:cxn ang="0">
                  <a:pos x="869" y="0"/>
                </a:cxn>
                <a:cxn ang="0">
                  <a:pos x="0" y="566"/>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pPr>
                <a:defRPr/>
              </a:pPr>
              <a:endParaRPr lang="en-US" sz="1800">
                <a:latin typeface="Arial" charset="0"/>
                <a:ea typeface="ＭＳ Ｐゴシック" pitchFamily="1" charset="-128"/>
              </a:endParaRPr>
            </a:p>
          </p:txBody>
        </p:sp>
        <p:sp>
          <p:nvSpPr>
            <p:cNvPr id="7" name="Freeform 5">
              <a:extLst>
                <a:ext uri="{FF2B5EF4-FFF2-40B4-BE49-F238E27FC236}">
                  <a16:creationId xmlns:a16="http://schemas.microsoft.com/office/drawing/2014/main" id="{371F8FF2-891F-42DE-B772-1286D8B996C9}"/>
                </a:ext>
              </a:extLst>
            </p:cNvPr>
            <p:cNvSpPr>
              <a:spLocks/>
            </p:cNvSpPr>
            <p:nvPr/>
          </p:nvSpPr>
          <p:spPr bwMode="auto">
            <a:xfrm>
              <a:off x="3398" y="1035"/>
              <a:ext cx="1019" cy="907"/>
            </a:xfrm>
            <a:custGeom>
              <a:avLst/>
              <a:gdLst/>
              <a:ahLst/>
              <a:cxnLst>
                <a:cxn ang="0">
                  <a:pos x="1018" y="566"/>
                </a:cxn>
                <a:cxn ang="0">
                  <a:pos x="1018" y="906"/>
                </a:cxn>
                <a:cxn ang="0">
                  <a:pos x="3" y="283"/>
                </a:cxn>
                <a:cxn ang="0">
                  <a:pos x="0" y="307"/>
                </a:cxn>
                <a:cxn ang="0">
                  <a:pos x="148" y="0"/>
                </a:cxn>
                <a:cxn ang="0">
                  <a:pos x="1018" y="566"/>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pPr>
                <a:defRPr/>
              </a:pPr>
              <a:endParaRPr lang="en-US" sz="1800">
                <a:latin typeface="Arial" charset="0"/>
                <a:ea typeface="ＭＳ Ｐゴシック" pitchFamily="1" charset="-128"/>
              </a:endParaRPr>
            </a:p>
          </p:txBody>
        </p:sp>
        <p:grpSp>
          <p:nvGrpSpPr>
            <p:cNvPr id="8" name="Group 6">
              <a:extLst>
                <a:ext uri="{FF2B5EF4-FFF2-40B4-BE49-F238E27FC236}">
                  <a16:creationId xmlns:a16="http://schemas.microsoft.com/office/drawing/2014/main" id="{485766D1-D76D-4E08-AEFE-4B240E9FE073}"/>
                </a:ext>
              </a:extLst>
            </p:cNvPr>
            <p:cNvGrpSpPr>
              <a:grpSpLocks/>
            </p:cNvGrpSpPr>
            <p:nvPr/>
          </p:nvGrpSpPr>
          <p:grpSpPr bwMode="auto">
            <a:xfrm>
              <a:off x="1571" y="298"/>
              <a:ext cx="2632" cy="2199"/>
              <a:chOff x="1571" y="298"/>
              <a:chExt cx="2632" cy="2199"/>
            </a:xfrm>
          </p:grpSpPr>
          <p:sp>
            <p:nvSpPr>
              <p:cNvPr id="10" name="AutoShape 7" descr="Green marble">
                <a:extLst>
                  <a:ext uri="{FF2B5EF4-FFF2-40B4-BE49-F238E27FC236}">
                    <a16:creationId xmlns:a16="http://schemas.microsoft.com/office/drawing/2014/main" id="{A4A16CE7-007F-4D86-923F-FA64564EFD79}"/>
                  </a:ext>
                </a:extLst>
              </p:cNvPr>
              <p:cNvSpPr>
                <a:spLocks noChangeArrowheads="1"/>
              </p:cNvSpPr>
              <p:nvPr/>
            </p:nvSpPr>
            <p:spPr bwMode="auto">
              <a:xfrm rot="10800000" flipH="1">
                <a:off x="1571" y="298"/>
                <a:ext cx="2631" cy="2198"/>
              </a:xfrm>
              <a:prstGeom prst="triangle">
                <a:avLst>
                  <a:gd name="adj" fmla="val 49995"/>
                </a:avLst>
              </a:prstGeom>
              <a:blipFill dpi="0" rotWithShape="0">
                <a:blip r:embed="rId2" cstate="print"/>
                <a:srcRect/>
                <a:tile tx="0" ty="0" sx="100000" sy="100000" flip="none" algn="tl"/>
              </a:blipFill>
              <a:ln w="12700" cap="sq">
                <a:solidFill>
                  <a:srgbClr val="006633"/>
                </a:solidFill>
                <a:miter lim="800000"/>
                <a:headEnd/>
                <a:tailEnd/>
              </a:ln>
              <a:effectLst/>
            </p:spPr>
            <p:txBody>
              <a:bodyPr/>
              <a:lstStyle/>
              <a:p>
                <a:pPr>
                  <a:defRPr/>
                </a:pPr>
                <a:endParaRPr lang="en-US" sz="1800">
                  <a:latin typeface="Arial" charset="0"/>
                  <a:ea typeface="ＭＳ Ｐゴシック" pitchFamily="1" charset="-128"/>
                </a:endParaRPr>
              </a:p>
            </p:txBody>
          </p:sp>
          <p:sp>
            <p:nvSpPr>
              <p:cNvPr id="11" name="Freeform 8">
                <a:extLst>
                  <a:ext uri="{FF2B5EF4-FFF2-40B4-BE49-F238E27FC236}">
                    <a16:creationId xmlns:a16="http://schemas.microsoft.com/office/drawing/2014/main" id="{4AAD9964-E1F6-49F9-BD0B-8D8FE9749DEE}"/>
                  </a:ext>
                </a:extLst>
              </p:cNvPr>
              <p:cNvSpPr>
                <a:spLocks/>
              </p:cNvSpPr>
              <p:nvPr/>
            </p:nvSpPr>
            <p:spPr bwMode="auto">
              <a:xfrm>
                <a:off x="1571" y="298"/>
                <a:ext cx="1316" cy="2199"/>
              </a:xfrm>
              <a:custGeom>
                <a:avLst/>
                <a:gdLst/>
                <a:ahLst/>
                <a:cxnLst>
                  <a:cxn ang="0">
                    <a:pos x="1315" y="2198"/>
                  </a:cxn>
                  <a:cxn ang="0">
                    <a:pos x="1315" y="1815"/>
                  </a:cxn>
                  <a:cxn ang="0">
                    <a:pos x="409" y="214"/>
                  </a:cxn>
                  <a:cxn ang="0">
                    <a:pos x="0" y="0"/>
                  </a:cxn>
                  <a:cxn ang="0">
                    <a:pos x="1315" y="2198"/>
                  </a:cxn>
                </a:cxnLst>
                <a:rect l="0" t="0" r="r" b="b"/>
                <a:pathLst>
                  <a:path w="1316" h="2199">
                    <a:moveTo>
                      <a:pt x="1315" y="2198"/>
                    </a:moveTo>
                    <a:lnTo>
                      <a:pt x="1315" y="1815"/>
                    </a:lnTo>
                    <a:lnTo>
                      <a:pt x="409" y="214"/>
                    </a:lnTo>
                    <a:lnTo>
                      <a:pt x="0" y="0"/>
                    </a:lnTo>
                    <a:lnTo>
                      <a:pt x="1315" y="2198"/>
                    </a:lnTo>
                  </a:path>
                </a:pathLst>
              </a:custGeom>
              <a:solidFill>
                <a:srgbClr val="002010">
                  <a:alpha val="50000"/>
                </a:srgbClr>
              </a:solidFill>
              <a:ln w="12700" cap="sq">
                <a:solidFill>
                  <a:srgbClr val="006633"/>
                </a:solidFill>
                <a:prstDash val="solid"/>
                <a:round/>
                <a:headEnd type="none" w="sm" len="sm"/>
                <a:tailEnd type="none" w="sm" len="sm"/>
              </a:ln>
              <a:effectLst/>
            </p:spPr>
            <p:txBody>
              <a:bodyPr/>
              <a:lstStyle/>
              <a:p>
                <a:pPr>
                  <a:defRPr/>
                </a:pPr>
                <a:endParaRPr lang="en-US" sz="1800">
                  <a:latin typeface="Arial" charset="0"/>
                  <a:ea typeface="ＭＳ Ｐゴシック" pitchFamily="1" charset="-128"/>
                </a:endParaRPr>
              </a:p>
            </p:txBody>
          </p:sp>
          <p:sp>
            <p:nvSpPr>
              <p:cNvPr id="12" name="Freeform 9">
                <a:extLst>
                  <a:ext uri="{FF2B5EF4-FFF2-40B4-BE49-F238E27FC236}">
                    <a16:creationId xmlns:a16="http://schemas.microsoft.com/office/drawing/2014/main" id="{168708AE-849B-4D7F-B56F-98BA1A76A0F6}"/>
                  </a:ext>
                </a:extLst>
              </p:cNvPr>
              <p:cNvSpPr>
                <a:spLocks/>
              </p:cNvSpPr>
              <p:nvPr/>
            </p:nvSpPr>
            <p:spPr bwMode="auto">
              <a:xfrm>
                <a:off x="1571" y="298"/>
                <a:ext cx="2632" cy="217"/>
              </a:xfrm>
              <a:custGeom>
                <a:avLst/>
                <a:gdLst/>
                <a:ahLst/>
                <a:cxnLst>
                  <a:cxn ang="0">
                    <a:pos x="0" y="0"/>
                  </a:cxn>
                  <a:cxn ang="0">
                    <a:pos x="409" y="216"/>
                  </a:cxn>
                  <a:cxn ang="0">
                    <a:pos x="2279" y="216"/>
                  </a:cxn>
                  <a:cxn ang="0">
                    <a:pos x="2631" y="0"/>
                  </a:cxn>
                  <a:cxn ang="0">
                    <a:pos x="0" y="0"/>
                  </a:cxn>
                </a:cxnLst>
                <a:rect l="0" t="0" r="r" b="b"/>
                <a:pathLst>
                  <a:path w="2632" h="217">
                    <a:moveTo>
                      <a:pt x="0" y="0"/>
                    </a:moveTo>
                    <a:lnTo>
                      <a:pt x="409" y="216"/>
                    </a:lnTo>
                    <a:lnTo>
                      <a:pt x="2279" y="216"/>
                    </a:lnTo>
                    <a:lnTo>
                      <a:pt x="2631" y="0"/>
                    </a:lnTo>
                    <a:lnTo>
                      <a:pt x="0" y="0"/>
                    </a:lnTo>
                  </a:path>
                </a:pathLst>
              </a:custGeom>
              <a:solidFill>
                <a:srgbClr val="71BB96">
                  <a:alpha val="50000"/>
                </a:srgbClr>
              </a:solidFill>
              <a:ln w="12700" cap="sq">
                <a:solidFill>
                  <a:srgbClr val="006633"/>
                </a:solidFill>
                <a:prstDash val="solid"/>
                <a:round/>
                <a:headEnd type="none" w="sm" len="sm"/>
                <a:tailEnd type="none" w="sm" len="sm"/>
              </a:ln>
              <a:effectLst/>
            </p:spPr>
            <p:txBody>
              <a:bodyPr/>
              <a:lstStyle/>
              <a:p>
                <a:pPr>
                  <a:defRPr/>
                </a:pPr>
                <a:endParaRPr lang="en-US" sz="1800">
                  <a:latin typeface="Arial" charset="0"/>
                  <a:ea typeface="ＭＳ Ｐゴシック" pitchFamily="1" charset="-128"/>
                </a:endParaRPr>
              </a:p>
            </p:txBody>
          </p:sp>
          <p:sp>
            <p:nvSpPr>
              <p:cNvPr id="13" name="Freeform 10">
                <a:extLst>
                  <a:ext uri="{FF2B5EF4-FFF2-40B4-BE49-F238E27FC236}">
                    <a16:creationId xmlns:a16="http://schemas.microsoft.com/office/drawing/2014/main" id="{5234B0FF-1610-4CF1-A473-9A1100048511}"/>
                  </a:ext>
                </a:extLst>
              </p:cNvPr>
              <p:cNvSpPr>
                <a:spLocks/>
              </p:cNvSpPr>
              <p:nvPr/>
            </p:nvSpPr>
            <p:spPr bwMode="auto">
              <a:xfrm>
                <a:off x="2886" y="298"/>
                <a:ext cx="1317" cy="2199"/>
              </a:xfrm>
              <a:custGeom>
                <a:avLst/>
                <a:gdLst/>
                <a:ahLst/>
                <a:cxnLst>
                  <a:cxn ang="0">
                    <a:pos x="0" y="2198"/>
                  </a:cxn>
                  <a:cxn ang="0">
                    <a:pos x="0" y="1815"/>
                  </a:cxn>
                  <a:cxn ang="0">
                    <a:pos x="906" y="214"/>
                  </a:cxn>
                  <a:cxn ang="0">
                    <a:pos x="1316" y="0"/>
                  </a:cxn>
                  <a:cxn ang="0">
                    <a:pos x="0" y="2198"/>
                  </a:cxn>
                </a:cxnLst>
                <a:rect l="0" t="0" r="r" b="b"/>
                <a:pathLst>
                  <a:path w="1317" h="2199">
                    <a:moveTo>
                      <a:pt x="0" y="2198"/>
                    </a:moveTo>
                    <a:lnTo>
                      <a:pt x="0" y="1815"/>
                    </a:lnTo>
                    <a:lnTo>
                      <a:pt x="906" y="214"/>
                    </a:lnTo>
                    <a:lnTo>
                      <a:pt x="1316" y="0"/>
                    </a:lnTo>
                    <a:lnTo>
                      <a:pt x="0" y="2198"/>
                    </a:lnTo>
                  </a:path>
                </a:pathLst>
              </a:custGeom>
              <a:solidFill>
                <a:srgbClr val="006633">
                  <a:alpha val="50000"/>
                </a:srgbClr>
              </a:solidFill>
              <a:ln w="12700" cap="sq">
                <a:solidFill>
                  <a:srgbClr val="006633"/>
                </a:solidFill>
                <a:prstDash val="solid"/>
                <a:round/>
                <a:headEnd type="none" w="sm" len="sm"/>
                <a:tailEnd type="none" w="sm" len="sm"/>
              </a:ln>
              <a:effectLst/>
            </p:spPr>
            <p:txBody>
              <a:bodyPr/>
              <a:lstStyle/>
              <a:p>
                <a:pPr>
                  <a:defRPr/>
                </a:pPr>
                <a:endParaRPr lang="en-US" sz="1800">
                  <a:latin typeface="Arial" charset="0"/>
                  <a:ea typeface="ＭＳ Ｐゴシック" pitchFamily="1" charset="-128"/>
                </a:endParaRPr>
              </a:p>
            </p:txBody>
          </p:sp>
        </p:grpSp>
        <p:sp>
          <p:nvSpPr>
            <p:cNvPr id="9" name="Rectangle 11">
              <a:extLst>
                <a:ext uri="{FF2B5EF4-FFF2-40B4-BE49-F238E27FC236}">
                  <a16:creationId xmlns:a16="http://schemas.microsoft.com/office/drawing/2014/main" id="{4CF52326-2863-4A89-A8A3-0233D7FEAA1A}"/>
                </a:ext>
              </a:extLst>
            </p:cNvPr>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defRPr/>
              </a:pPr>
              <a:endParaRPr lang="en-US" sz="1800">
                <a:latin typeface="Arial" charset="0"/>
                <a:ea typeface="ＭＳ Ｐゴシック" pitchFamily="1" charset="-128"/>
              </a:endParaRPr>
            </a:p>
          </p:txBody>
        </p:sp>
      </p:grpSp>
      <p:sp>
        <p:nvSpPr>
          <p:cNvPr id="41996" name="Rectangle 12"/>
          <p:cNvSpPr>
            <a:spLocks noGrp="1" noChangeArrowheads="1"/>
          </p:cNvSpPr>
          <p:nvPr>
            <p:ph type="ctrTitle" sz="quarter"/>
          </p:nvPr>
        </p:nvSpPr>
        <p:spPr>
          <a:xfrm>
            <a:off x="914400" y="3886200"/>
            <a:ext cx="10363200" cy="1143000"/>
          </a:xfrm>
        </p:spPr>
        <p:txBody>
          <a:bodyPr/>
          <a:lstStyle>
            <a:lvl1pPr>
              <a:defRPr/>
            </a:lvl1pPr>
          </a:lstStyle>
          <a:p>
            <a:r>
              <a:rPr lang="en-US"/>
              <a:t>Click to edit Master title style</a:t>
            </a:r>
          </a:p>
        </p:txBody>
      </p:sp>
      <p:sp>
        <p:nvSpPr>
          <p:cNvPr id="41997" name="Rectangle 13"/>
          <p:cNvSpPr>
            <a:spLocks noGrp="1" noChangeArrowheads="1"/>
          </p:cNvSpPr>
          <p:nvPr>
            <p:ph type="subTitle" sz="quarter" idx="1"/>
          </p:nvPr>
        </p:nvSpPr>
        <p:spPr>
          <a:xfrm>
            <a:off x="1828800" y="5410200"/>
            <a:ext cx="8534400" cy="1295400"/>
          </a:xfrm>
        </p:spPr>
        <p:txBody>
          <a:bodyPr/>
          <a:lstStyle>
            <a:lvl1pPr marL="0" indent="0" algn="ctr">
              <a:buFont typeface="Wingdings" pitchFamily="1" charset="2"/>
              <a:buNone/>
              <a:defRPr/>
            </a:lvl1pPr>
          </a:lstStyle>
          <a:p>
            <a:r>
              <a:rPr lang="en-US"/>
              <a:t>Click to edit Master subtitle style</a:t>
            </a:r>
          </a:p>
        </p:txBody>
      </p:sp>
      <p:sp>
        <p:nvSpPr>
          <p:cNvPr id="14" name="Rectangle 14">
            <a:extLst>
              <a:ext uri="{FF2B5EF4-FFF2-40B4-BE49-F238E27FC236}">
                <a16:creationId xmlns:a16="http://schemas.microsoft.com/office/drawing/2014/main" id="{24AB54B6-1D77-4D4D-9A69-6917C5361904}"/>
              </a:ext>
            </a:extLst>
          </p:cNvPr>
          <p:cNvSpPr>
            <a:spLocks noGrp="1" noChangeArrowheads="1"/>
          </p:cNvSpPr>
          <p:nvPr>
            <p:ph type="dt" sz="quarter" idx="10"/>
          </p:nvPr>
        </p:nvSpPr>
        <p:spPr bwMode="auto">
          <a:xfrm>
            <a:off x="914400" y="0"/>
            <a:ext cx="25400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eaLnBrk="1" hangingPunct="1">
              <a:defRPr sz="1400" smtClean="0">
                <a:latin typeface="Times New Roman" pitchFamily="1" charset="0"/>
                <a:ea typeface="ＭＳ Ｐゴシック" pitchFamily="1" charset="-128"/>
              </a:defRPr>
            </a:lvl1pPr>
          </a:lstStyle>
          <a:p>
            <a:pPr>
              <a:defRPr/>
            </a:pPr>
            <a:endParaRPr lang="en-US"/>
          </a:p>
        </p:txBody>
      </p:sp>
      <p:sp>
        <p:nvSpPr>
          <p:cNvPr id="15" name="Rectangle 15">
            <a:extLst>
              <a:ext uri="{FF2B5EF4-FFF2-40B4-BE49-F238E27FC236}">
                <a16:creationId xmlns:a16="http://schemas.microsoft.com/office/drawing/2014/main" id="{FDE5441A-FFDE-4B30-AE31-D4E73F682C85}"/>
              </a:ext>
            </a:extLst>
          </p:cNvPr>
          <p:cNvSpPr>
            <a:spLocks noGrp="1" noChangeArrowheads="1"/>
          </p:cNvSpPr>
          <p:nvPr>
            <p:ph type="ftr" sz="quarter" idx="11"/>
          </p:nvPr>
        </p:nvSpPr>
        <p:spPr bwMode="auto">
          <a:xfrm>
            <a:off x="4165600" y="0"/>
            <a:ext cx="38608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smtClean="0">
                <a:latin typeface="Times New Roman" pitchFamily="1" charset="0"/>
                <a:ea typeface="ＭＳ Ｐゴシック" pitchFamily="1" charset="-128"/>
              </a:defRPr>
            </a:lvl1pPr>
          </a:lstStyle>
          <a:p>
            <a:pPr>
              <a:defRPr/>
            </a:pPr>
            <a:endParaRPr lang="en-US"/>
          </a:p>
        </p:txBody>
      </p:sp>
      <p:sp>
        <p:nvSpPr>
          <p:cNvPr id="16" name="Rectangle 16">
            <a:extLst>
              <a:ext uri="{FF2B5EF4-FFF2-40B4-BE49-F238E27FC236}">
                <a16:creationId xmlns:a16="http://schemas.microsoft.com/office/drawing/2014/main" id="{00669C9C-5086-4C36-8763-D718966BAB12}"/>
              </a:ext>
            </a:extLst>
          </p:cNvPr>
          <p:cNvSpPr>
            <a:spLocks noGrp="1" noChangeArrowheads="1"/>
          </p:cNvSpPr>
          <p:nvPr>
            <p:ph type="sldNum" sz="quarter" idx="12"/>
          </p:nvPr>
        </p:nvSpPr>
        <p:spPr bwMode="auto">
          <a:xfrm>
            <a:off x="8737600" y="0"/>
            <a:ext cx="25400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r" eaLnBrk="1" hangingPunct="1">
              <a:defRPr sz="1400">
                <a:latin typeface="Times New Roman" panose="02020603050405020304" pitchFamily="18" charset="0"/>
              </a:defRPr>
            </a:lvl1pPr>
          </a:lstStyle>
          <a:p>
            <a:fld id="{D041BDAF-CAF5-4E38-B93E-3EB6C728AF66}" type="slidenum">
              <a:rPr lang="en-US" altLang="en-US"/>
              <a:pPr/>
              <a:t>‹#›</a:t>
            </a:fld>
            <a:endParaRPr lang="en-US" altLang="en-US"/>
          </a:p>
        </p:txBody>
      </p:sp>
    </p:spTree>
    <p:extLst>
      <p:ext uri="{BB962C8B-B14F-4D97-AF65-F5344CB8AC3E}">
        <p14:creationId xmlns:p14="http://schemas.microsoft.com/office/powerpoint/2010/main" val="1118547616"/>
      </p:ext>
    </p:extLst>
  </p:cSld>
  <p:clrMapOvr>
    <a:masterClrMapping/>
  </p:clrMapOvr>
  <p:transition>
    <p:random/>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921910"/>
      </p:ext>
    </p:extLst>
  </p:cSld>
  <p:clrMapOvr>
    <a:masterClrMapping/>
  </p:clrMapOvr>
  <p:transition>
    <p:random/>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1149270"/>
      </p:ext>
    </p:extLst>
  </p:cSld>
  <p:clrMapOvr>
    <a:masterClrMapping/>
  </p:clrMapOvr>
  <p:transition>
    <p:random/>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05000"/>
            <a:ext cx="45212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64400" y="1905000"/>
            <a:ext cx="45212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9702512"/>
      </p:ext>
    </p:extLst>
  </p:cSld>
  <p:clrMapOvr>
    <a:masterClrMapping/>
  </p:clrMapOvr>
  <p:transition>
    <p:random/>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788822"/>
      </p:ext>
    </p:extLst>
  </p:cSld>
  <p:clrMapOvr>
    <a:masterClrMapping/>
  </p:clrMapOvr>
  <p:transition>
    <p:random/>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7788714"/>
      </p:ext>
    </p:extLst>
  </p:cSld>
  <p:clrMapOvr>
    <a:masterClrMapping/>
  </p:clrMapOvr>
  <p:transition>
    <p:random/>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013117"/>
      </p:ext>
    </p:extLst>
  </p:cSld>
  <p:clrMapOvr>
    <a:masterClrMapping/>
  </p:clrMapOvr>
  <p:transition>
    <p:random/>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3368040"/>
      </p:ext>
    </p:extLst>
  </p:cSld>
  <p:clrMapOvr>
    <a:masterClrMapping/>
  </p:clrMapOvr>
  <p:transition>
    <p:random/>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51006652"/>
      </p:ext>
    </p:extLst>
  </p:cSld>
  <p:clrMapOvr>
    <a:masterClrMapping/>
  </p:clrMapOvr>
  <p:transition>
    <p:random/>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1139110"/>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750428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6600" y="76200"/>
            <a:ext cx="2362200" cy="655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40000" y="76200"/>
            <a:ext cx="6883400" cy="655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138834"/>
      </p:ext>
    </p:extLst>
  </p:cSld>
  <p:clrMapOvr>
    <a:masterClrMapping/>
  </p:clrMapOvr>
  <p:transition>
    <p:random/>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52047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427008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35372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534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747590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773331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70553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61348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4789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986243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134004"/>
      </p:ext>
    </p:extLst>
  </p:cSld>
  <p:clrMapOvr>
    <a:masterClrMapping/>
  </p:clrMapOvr>
  <p:transition>
    <p:fade/>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96856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644446"/>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31248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767819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164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10/29/2021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75995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87794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10/29/2021</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70217613"/>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854543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10/29/2021</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46596892"/>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75767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10/29/2021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52225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10/29/2021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24150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10/29/2021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405864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10/29/2021</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0311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10/29/2021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10/29/2021</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89034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643816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293743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5A6FDDA9-873A-47E1-B7B3-C00826E7FA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2ADA6D9-2BEC-4025-B92C-7559AB233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EBFDEFF-DEAF-413F-B55C-33335ED8D602}"/>
              </a:ext>
            </a:extLst>
          </p:cNvPr>
          <p:cNvSpPr>
            <a:spLocks noGrp="1" noChangeArrowheads="1"/>
          </p:cNvSpPr>
          <p:nvPr>
            <p:ph type="sldNum" sz="quarter" idx="12"/>
          </p:nvPr>
        </p:nvSpPr>
        <p:spPr>
          <a:ln/>
        </p:spPr>
        <p:txBody>
          <a:bodyPr/>
          <a:lstStyle>
            <a:lvl1pPr>
              <a:defRPr/>
            </a:lvl1pPr>
          </a:lstStyle>
          <a:p>
            <a:fld id="{3E9FADDC-38BA-4EC3-BB42-EC6F8500100A}" type="slidenum">
              <a:rPr lang="en-US" altLang="en-US"/>
              <a:pPr/>
              <a:t>‹#›</a:t>
            </a:fld>
            <a:endParaRPr lang="en-US" altLang="en-US"/>
          </a:p>
        </p:txBody>
      </p:sp>
    </p:spTree>
    <p:extLst>
      <p:ext uri="{BB962C8B-B14F-4D97-AF65-F5344CB8AC3E}">
        <p14:creationId xmlns:p14="http://schemas.microsoft.com/office/powerpoint/2010/main" val="1075580895"/>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A45B5BD-ECA0-4C19-9689-F680D69440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EC127D-F7DB-4F7F-8D8A-ECF5724F61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710995F-33CA-4C4F-B559-756893A6DF9D}"/>
              </a:ext>
            </a:extLst>
          </p:cNvPr>
          <p:cNvSpPr>
            <a:spLocks noGrp="1" noChangeArrowheads="1"/>
          </p:cNvSpPr>
          <p:nvPr>
            <p:ph type="sldNum" sz="quarter" idx="12"/>
          </p:nvPr>
        </p:nvSpPr>
        <p:spPr>
          <a:ln/>
        </p:spPr>
        <p:txBody>
          <a:bodyPr/>
          <a:lstStyle>
            <a:lvl1pPr>
              <a:defRPr/>
            </a:lvl1pPr>
          </a:lstStyle>
          <a:p>
            <a:fld id="{85B8933B-C338-4054-AFF8-C7E64E026E36}" type="slidenum">
              <a:rPr lang="en-US" altLang="en-US"/>
              <a:pPr/>
              <a:t>‹#›</a:t>
            </a:fld>
            <a:endParaRPr lang="en-US" altLang="en-US"/>
          </a:p>
        </p:txBody>
      </p:sp>
    </p:spTree>
    <p:extLst>
      <p:ext uri="{BB962C8B-B14F-4D97-AF65-F5344CB8AC3E}">
        <p14:creationId xmlns:p14="http://schemas.microsoft.com/office/powerpoint/2010/main" val="1615653244"/>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C72DB7D4-C2D2-42F1-888D-14090C90D3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BE76FBA-0BD2-4EA8-92D0-EF66197EF7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CE93327-4651-4081-A74F-0DCD96C6C55E}"/>
              </a:ext>
            </a:extLst>
          </p:cNvPr>
          <p:cNvSpPr>
            <a:spLocks noGrp="1" noChangeArrowheads="1"/>
          </p:cNvSpPr>
          <p:nvPr>
            <p:ph type="sldNum" sz="quarter" idx="12"/>
          </p:nvPr>
        </p:nvSpPr>
        <p:spPr>
          <a:ln/>
        </p:spPr>
        <p:txBody>
          <a:bodyPr/>
          <a:lstStyle>
            <a:lvl1pPr>
              <a:defRPr/>
            </a:lvl1pPr>
          </a:lstStyle>
          <a:p>
            <a:fld id="{493E6B4E-4BB0-4BAE-BCAC-CA36BFBA1068}" type="slidenum">
              <a:rPr lang="en-US" altLang="en-US"/>
              <a:pPr/>
              <a:t>‹#›</a:t>
            </a:fld>
            <a:endParaRPr lang="en-US" altLang="en-US"/>
          </a:p>
        </p:txBody>
      </p:sp>
    </p:spTree>
    <p:extLst>
      <p:ext uri="{BB962C8B-B14F-4D97-AF65-F5344CB8AC3E}">
        <p14:creationId xmlns:p14="http://schemas.microsoft.com/office/powerpoint/2010/main" val="2975599205"/>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168D60EA-895A-441F-AAB8-17B1673BCF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D355B2-12F3-4268-9D08-EAEEC86A5D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01E4341-D579-41B7-9999-66AE54084632}"/>
              </a:ext>
            </a:extLst>
          </p:cNvPr>
          <p:cNvSpPr>
            <a:spLocks noGrp="1" noChangeArrowheads="1"/>
          </p:cNvSpPr>
          <p:nvPr>
            <p:ph type="sldNum" sz="quarter" idx="12"/>
          </p:nvPr>
        </p:nvSpPr>
        <p:spPr>
          <a:ln/>
        </p:spPr>
        <p:txBody>
          <a:bodyPr/>
          <a:lstStyle>
            <a:lvl1pPr>
              <a:defRPr/>
            </a:lvl1pPr>
          </a:lstStyle>
          <a:p>
            <a:fld id="{6C030738-697A-4DD7-BFAD-EAF23FE6DC31}" type="slidenum">
              <a:rPr lang="en-US" altLang="en-US"/>
              <a:pPr/>
              <a:t>‹#›</a:t>
            </a:fld>
            <a:endParaRPr lang="en-US" altLang="en-US"/>
          </a:p>
        </p:txBody>
      </p:sp>
    </p:spTree>
    <p:extLst>
      <p:ext uri="{BB962C8B-B14F-4D97-AF65-F5344CB8AC3E}">
        <p14:creationId xmlns:p14="http://schemas.microsoft.com/office/powerpoint/2010/main" val="999171928"/>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D13C7AB0-F26B-4E80-9264-D100FD2267E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4BDB3A1-C1F6-4D95-B25E-3933F7D312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D2FBC2F2-FC13-46B8-819E-45A2BD931CCC}"/>
              </a:ext>
            </a:extLst>
          </p:cNvPr>
          <p:cNvSpPr>
            <a:spLocks noGrp="1" noChangeArrowheads="1"/>
          </p:cNvSpPr>
          <p:nvPr>
            <p:ph type="sldNum" sz="quarter" idx="12"/>
          </p:nvPr>
        </p:nvSpPr>
        <p:spPr>
          <a:ln/>
        </p:spPr>
        <p:txBody>
          <a:bodyPr/>
          <a:lstStyle>
            <a:lvl1pPr>
              <a:defRPr/>
            </a:lvl1pPr>
          </a:lstStyle>
          <a:p>
            <a:fld id="{BEA687A6-05CC-4243-8091-DA9653E679D3}" type="slidenum">
              <a:rPr lang="en-US" altLang="en-US"/>
              <a:pPr/>
              <a:t>‹#›</a:t>
            </a:fld>
            <a:endParaRPr lang="en-US" altLang="en-US"/>
          </a:p>
        </p:txBody>
      </p:sp>
    </p:spTree>
    <p:extLst>
      <p:ext uri="{BB962C8B-B14F-4D97-AF65-F5344CB8AC3E}">
        <p14:creationId xmlns:p14="http://schemas.microsoft.com/office/powerpoint/2010/main" val="4239370925"/>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707E18BC-0D2A-4D7B-BD03-C2C029071F6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FAD6851-3368-46F6-9959-35465D3AA8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547DCA11-E00E-4521-A633-DFF349EF162B}"/>
              </a:ext>
            </a:extLst>
          </p:cNvPr>
          <p:cNvSpPr>
            <a:spLocks noGrp="1" noChangeArrowheads="1"/>
          </p:cNvSpPr>
          <p:nvPr>
            <p:ph type="sldNum" sz="quarter" idx="12"/>
          </p:nvPr>
        </p:nvSpPr>
        <p:spPr>
          <a:ln/>
        </p:spPr>
        <p:txBody>
          <a:bodyPr/>
          <a:lstStyle>
            <a:lvl1pPr>
              <a:defRPr/>
            </a:lvl1pPr>
          </a:lstStyle>
          <a:p>
            <a:fld id="{0437F561-FBCC-483B-BF7C-92F293006878}" type="slidenum">
              <a:rPr lang="en-US" altLang="en-US"/>
              <a:pPr/>
              <a:t>‹#›</a:t>
            </a:fld>
            <a:endParaRPr lang="en-US" altLang="en-US"/>
          </a:p>
        </p:txBody>
      </p:sp>
    </p:spTree>
    <p:extLst>
      <p:ext uri="{BB962C8B-B14F-4D97-AF65-F5344CB8AC3E}">
        <p14:creationId xmlns:p14="http://schemas.microsoft.com/office/powerpoint/2010/main" val="3470617633"/>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A176E00C-85DA-4195-8156-938581B2F2C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91F4E5F9-9354-4501-84B0-865C2AFF23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00C439A5-BBD3-427D-B28C-D5FB68F22204}"/>
              </a:ext>
            </a:extLst>
          </p:cNvPr>
          <p:cNvSpPr>
            <a:spLocks noGrp="1" noChangeArrowheads="1"/>
          </p:cNvSpPr>
          <p:nvPr>
            <p:ph type="sldNum" sz="quarter" idx="12"/>
          </p:nvPr>
        </p:nvSpPr>
        <p:spPr>
          <a:ln/>
        </p:spPr>
        <p:txBody>
          <a:bodyPr/>
          <a:lstStyle>
            <a:lvl1pPr>
              <a:defRPr/>
            </a:lvl1pPr>
          </a:lstStyle>
          <a:p>
            <a:fld id="{B3BFF4BF-430C-46EE-B5A8-9CD55654F5B5}" type="slidenum">
              <a:rPr lang="en-US" altLang="en-US"/>
              <a:pPr/>
              <a:t>‹#›</a:t>
            </a:fld>
            <a:endParaRPr lang="en-US" altLang="en-US"/>
          </a:p>
        </p:txBody>
      </p:sp>
    </p:spTree>
    <p:extLst>
      <p:ext uri="{BB962C8B-B14F-4D97-AF65-F5344CB8AC3E}">
        <p14:creationId xmlns:p14="http://schemas.microsoft.com/office/powerpoint/2010/main" val="4119830363"/>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BB02557A-7053-4340-A874-8AB926A8EDA1}" type="datetimeFigureOut">
              <a:rPr lang="en-US" dirty="0"/>
              <a:t>10/29/2021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8C3CCBFF-14B8-4FF5-A40C-31794569BA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A9ADF1-CAA9-4830-AEF7-6A9FA46E7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2A80D289-3926-45C2-84B7-32FDA0D90523}"/>
              </a:ext>
            </a:extLst>
          </p:cNvPr>
          <p:cNvSpPr>
            <a:spLocks noGrp="1" noChangeArrowheads="1"/>
          </p:cNvSpPr>
          <p:nvPr>
            <p:ph type="sldNum" sz="quarter" idx="12"/>
          </p:nvPr>
        </p:nvSpPr>
        <p:spPr>
          <a:ln/>
        </p:spPr>
        <p:txBody>
          <a:bodyPr/>
          <a:lstStyle>
            <a:lvl1pPr>
              <a:defRPr/>
            </a:lvl1pPr>
          </a:lstStyle>
          <a:p>
            <a:fld id="{37F75A6B-D3E6-45BC-A1A1-E8921A89C817}" type="slidenum">
              <a:rPr lang="en-US" altLang="en-US"/>
              <a:pPr/>
              <a:t>‹#›</a:t>
            </a:fld>
            <a:endParaRPr lang="en-US" altLang="en-US"/>
          </a:p>
        </p:txBody>
      </p:sp>
    </p:spTree>
    <p:extLst>
      <p:ext uri="{BB962C8B-B14F-4D97-AF65-F5344CB8AC3E}">
        <p14:creationId xmlns:p14="http://schemas.microsoft.com/office/powerpoint/2010/main" val="3837221891"/>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5918F51-E302-4CCD-909D-55068EA3A8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D5A1AD-DE32-4C00-8058-822073DEE8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0EE78EC-C6AA-4FE4-A7AD-D9F5889C820C}"/>
              </a:ext>
            </a:extLst>
          </p:cNvPr>
          <p:cNvSpPr>
            <a:spLocks noGrp="1" noChangeArrowheads="1"/>
          </p:cNvSpPr>
          <p:nvPr>
            <p:ph type="sldNum" sz="quarter" idx="12"/>
          </p:nvPr>
        </p:nvSpPr>
        <p:spPr>
          <a:ln/>
        </p:spPr>
        <p:txBody>
          <a:bodyPr/>
          <a:lstStyle>
            <a:lvl1pPr>
              <a:defRPr/>
            </a:lvl1pPr>
          </a:lstStyle>
          <a:p>
            <a:fld id="{3E9B4DA3-514D-4813-8C8E-FBF65F106E9C}" type="slidenum">
              <a:rPr lang="en-US" altLang="en-US"/>
              <a:pPr/>
              <a:t>‹#›</a:t>
            </a:fld>
            <a:endParaRPr lang="en-US" altLang="en-US"/>
          </a:p>
        </p:txBody>
      </p:sp>
    </p:spTree>
    <p:extLst>
      <p:ext uri="{BB962C8B-B14F-4D97-AF65-F5344CB8AC3E}">
        <p14:creationId xmlns:p14="http://schemas.microsoft.com/office/powerpoint/2010/main" val="1183479733"/>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A4221AB-542D-4822-8104-8F57C50212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9FB0179-F241-43C9-B1CC-EE0F643B48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E1B3CADE-C5F0-45D6-8798-C6226825FE45}"/>
              </a:ext>
            </a:extLst>
          </p:cNvPr>
          <p:cNvSpPr>
            <a:spLocks noGrp="1" noChangeArrowheads="1"/>
          </p:cNvSpPr>
          <p:nvPr>
            <p:ph type="sldNum" sz="quarter" idx="12"/>
          </p:nvPr>
        </p:nvSpPr>
        <p:spPr>
          <a:ln/>
        </p:spPr>
        <p:txBody>
          <a:bodyPr/>
          <a:lstStyle>
            <a:lvl1pPr>
              <a:defRPr/>
            </a:lvl1pPr>
          </a:lstStyle>
          <a:p>
            <a:fld id="{20D99F6D-3959-40B5-9EF5-24A2DF457938}" type="slidenum">
              <a:rPr lang="en-US" altLang="en-US"/>
              <a:pPr/>
              <a:t>‹#›</a:t>
            </a:fld>
            <a:endParaRPr lang="en-US" altLang="en-US"/>
          </a:p>
        </p:txBody>
      </p:sp>
    </p:spTree>
    <p:extLst>
      <p:ext uri="{BB962C8B-B14F-4D97-AF65-F5344CB8AC3E}">
        <p14:creationId xmlns:p14="http://schemas.microsoft.com/office/powerpoint/2010/main" val="4193467648"/>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7D86897-41B4-4D94-B04B-C29F270D9C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00EF9A9-5925-4712-B898-E39F2C9D62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7903FF7-4B29-4773-AC11-2EB0E2418D6D}"/>
              </a:ext>
            </a:extLst>
          </p:cNvPr>
          <p:cNvSpPr>
            <a:spLocks noGrp="1" noChangeArrowheads="1"/>
          </p:cNvSpPr>
          <p:nvPr>
            <p:ph type="sldNum" sz="quarter" idx="12"/>
          </p:nvPr>
        </p:nvSpPr>
        <p:spPr>
          <a:ln/>
        </p:spPr>
        <p:txBody>
          <a:bodyPr/>
          <a:lstStyle>
            <a:lvl1pPr>
              <a:defRPr/>
            </a:lvl1pPr>
          </a:lstStyle>
          <a:p>
            <a:fld id="{7F5F1B03-2B0B-4C26-B8C3-86567CBACC93}" type="slidenum">
              <a:rPr lang="en-US" altLang="en-US"/>
              <a:pPr/>
              <a:t>‹#›</a:t>
            </a:fld>
            <a:endParaRPr lang="en-US" altLang="en-US"/>
          </a:p>
        </p:txBody>
      </p:sp>
    </p:spTree>
    <p:extLst>
      <p:ext uri="{BB962C8B-B14F-4D97-AF65-F5344CB8AC3E}">
        <p14:creationId xmlns:p14="http://schemas.microsoft.com/office/powerpoint/2010/main" val="1899033860"/>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8468A738-6197-41DD-892A-0BC0AA37925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642ADE-C8F4-4E4C-8CB9-86F75DE678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9252FD7E-9CF5-4D09-AACF-A9C316CA9B39}"/>
              </a:ext>
            </a:extLst>
          </p:cNvPr>
          <p:cNvSpPr>
            <a:spLocks noGrp="1" noChangeArrowheads="1"/>
          </p:cNvSpPr>
          <p:nvPr>
            <p:ph type="sldNum" sz="quarter" idx="12"/>
          </p:nvPr>
        </p:nvSpPr>
        <p:spPr>
          <a:ln/>
        </p:spPr>
        <p:txBody>
          <a:bodyPr/>
          <a:lstStyle>
            <a:lvl1pPr>
              <a:defRPr/>
            </a:lvl1pPr>
          </a:lstStyle>
          <a:p>
            <a:fld id="{3899C3AA-F37F-4336-B692-D4639DBE3EC4}" type="slidenum">
              <a:rPr lang="en-US" altLang="en-US"/>
              <a:pPr/>
              <a:t>‹#›</a:t>
            </a:fld>
            <a:endParaRPr lang="en-US" altLang="en-US"/>
          </a:p>
        </p:txBody>
      </p:sp>
    </p:spTree>
    <p:extLst>
      <p:ext uri="{BB962C8B-B14F-4D97-AF65-F5344CB8AC3E}">
        <p14:creationId xmlns:p14="http://schemas.microsoft.com/office/powerpoint/2010/main" val="865620107"/>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E19CD84C-CC42-4F05-BDEB-E77994D982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1352B3-1EE9-4E96-9521-824B940F33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8F16248D-FE85-431C-AE20-D6FE73733993}"/>
              </a:ext>
            </a:extLst>
          </p:cNvPr>
          <p:cNvSpPr>
            <a:spLocks noGrp="1" noChangeArrowheads="1"/>
          </p:cNvSpPr>
          <p:nvPr>
            <p:ph type="sldNum" sz="quarter" idx="12"/>
          </p:nvPr>
        </p:nvSpPr>
        <p:spPr>
          <a:ln/>
        </p:spPr>
        <p:txBody>
          <a:bodyPr/>
          <a:lstStyle>
            <a:lvl1pPr>
              <a:defRPr/>
            </a:lvl1pPr>
          </a:lstStyle>
          <a:p>
            <a:fld id="{20F1D9EF-6E75-4887-B4D5-442C962B9879}" type="slidenum">
              <a:rPr lang="en-US" altLang="en-US"/>
              <a:pPr/>
              <a:t>‹#›</a:t>
            </a:fld>
            <a:endParaRPr lang="en-US" altLang="en-US"/>
          </a:p>
        </p:txBody>
      </p:sp>
    </p:spTree>
    <p:extLst>
      <p:ext uri="{BB962C8B-B14F-4D97-AF65-F5344CB8AC3E}">
        <p14:creationId xmlns:p14="http://schemas.microsoft.com/office/powerpoint/2010/main" val="2154039939"/>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0A1D310-0988-43FB-9CF0-71C5EBCB1C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790C1C-3F5E-423D-8DAC-5A45FDBA4F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9FD73FC-E0B0-4723-988F-F1E2172FC0B0}"/>
              </a:ext>
            </a:extLst>
          </p:cNvPr>
          <p:cNvSpPr>
            <a:spLocks noGrp="1" noChangeArrowheads="1"/>
          </p:cNvSpPr>
          <p:nvPr>
            <p:ph type="sldNum" sz="quarter" idx="12"/>
          </p:nvPr>
        </p:nvSpPr>
        <p:spPr>
          <a:ln/>
        </p:spPr>
        <p:txBody>
          <a:bodyPr/>
          <a:lstStyle>
            <a:lvl1pPr>
              <a:defRPr/>
            </a:lvl1pPr>
          </a:lstStyle>
          <a:p>
            <a:fld id="{C342FD5A-51FA-4B20-9167-347527023D07}" type="slidenum">
              <a:rPr lang="en-US" altLang="en-US"/>
              <a:pPr/>
              <a:t>‹#›</a:t>
            </a:fld>
            <a:endParaRPr lang="en-US" altLang="en-US"/>
          </a:p>
        </p:txBody>
      </p:sp>
    </p:spTree>
    <p:extLst>
      <p:ext uri="{BB962C8B-B14F-4D97-AF65-F5344CB8AC3E}">
        <p14:creationId xmlns:p14="http://schemas.microsoft.com/office/powerpoint/2010/main" val="179901608"/>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DA896BA-3525-4CB8-AB55-D1B0CA81B9C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4109E9A3-662E-4676-9EAA-023AED538B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441B4B12-2E45-44B5-9CA7-E019DE6E96F9}"/>
              </a:ext>
            </a:extLst>
          </p:cNvPr>
          <p:cNvSpPr>
            <a:spLocks noGrp="1" noChangeArrowheads="1"/>
          </p:cNvSpPr>
          <p:nvPr>
            <p:ph type="sldNum" sz="quarter" idx="12"/>
          </p:nvPr>
        </p:nvSpPr>
        <p:spPr>
          <a:ln/>
        </p:spPr>
        <p:txBody>
          <a:bodyPr/>
          <a:lstStyle>
            <a:lvl1pPr>
              <a:defRPr/>
            </a:lvl1pPr>
          </a:lstStyle>
          <a:p>
            <a:fld id="{FEFD9D87-0EDC-4EC3-A35F-B64343C7EA57}" type="slidenum">
              <a:rPr lang="en-US" altLang="en-US"/>
              <a:pPr/>
              <a:t>‹#›</a:t>
            </a:fld>
            <a:endParaRPr lang="en-US" altLang="en-US"/>
          </a:p>
        </p:txBody>
      </p:sp>
    </p:spTree>
    <p:extLst>
      <p:ext uri="{BB962C8B-B14F-4D97-AF65-F5344CB8AC3E}">
        <p14:creationId xmlns:p14="http://schemas.microsoft.com/office/powerpoint/2010/main" val="2019485605"/>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5489A5D-15A1-4322-8FB7-2A07B26634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FC0152-434A-4925-88CB-F460FB8D20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1457A725-69BE-4894-A3BB-488A5749E7DB}"/>
              </a:ext>
            </a:extLst>
          </p:cNvPr>
          <p:cNvSpPr>
            <a:spLocks noGrp="1" noChangeArrowheads="1"/>
          </p:cNvSpPr>
          <p:nvPr>
            <p:ph type="sldNum" sz="quarter" idx="12"/>
          </p:nvPr>
        </p:nvSpPr>
        <p:spPr>
          <a:ln/>
        </p:spPr>
        <p:txBody>
          <a:bodyPr/>
          <a:lstStyle>
            <a:lvl1pPr>
              <a:defRPr/>
            </a:lvl1pPr>
          </a:lstStyle>
          <a:p>
            <a:fld id="{31446EAD-4871-4F6B-B7BB-2BFE2DFB9C36}" type="slidenum">
              <a:rPr lang="en-US" altLang="en-US"/>
              <a:pPr/>
              <a:t>‹#›</a:t>
            </a:fld>
            <a:endParaRPr lang="en-US" altLang="en-US"/>
          </a:p>
        </p:txBody>
      </p:sp>
    </p:spTree>
    <p:extLst>
      <p:ext uri="{BB962C8B-B14F-4D97-AF65-F5344CB8AC3E}">
        <p14:creationId xmlns:p14="http://schemas.microsoft.com/office/powerpoint/2010/main" val="1196315766"/>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988C68E1-912D-4C66-865E-2BF469970EE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1310801-3F8C-44D2-8DC5-35CCE407EE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FBFB322A-744B-4C65-8D02-A6BB71D7C040}"/>
              </a:ext>
            </a:extLst>
          </p:cNvPr>
          <p:cNvSpPr>
            <a:spLocks noGrp="1" noChangeArrowheads="1"/>
          </p:cNvSpPr>
          <p:nvPr>
            <p:ph type="sldNum" sz="quarter" idx="12"/>
          </p:nvPr>
        </p:nvSpPr>
        <p:spPr>
          <a:ln/>
        </p:spPr>
        <p:txBody>
          <a:bodyPr/>
          <a:lstStyle>
            <a:lvl1pPr>
              <a:defRPr/>
            </a:lvl1pPr>
          </a:lstStyle>
          <a:p>
            <a:fld id="{0CDF1091-B51D-42D1-A11F-5643B8AC656B}" type="slidenum">
              <a:rPr lang="en-US" altLang="en-US"/>
              <a:pPr/>
              <a:t>‹#›</a:t>
            </a:fld>
            <a:endParaRPr lang="en-US" altLang="en-US"/>
          </a:p>
        </p:txBody>
      </p:sp>
    </p:spTree>
    <p:extLst>
      <p:ext uri="{BB962C8B-B14F-4D97-AF65-F5344CB8AC3E}">
        <p14:creationId xmlns:p14="http://schemas.microsoft.com/office/powerpoint/2010/main" val="100294467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10/29/2021</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5A6FDDA9-873A-47E1-B7B3-C00826E7FA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2ADA6D9-2BEC-4025-B92C-7559AB233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EBFDEFF-DEAF-413F-B55C-33335ED8D602}"/>
              </a:ext>
            </a:extLst>
          </p:cNvPr>
          <p:cNvSpPr>
            <a:spLocks noGrp="1" noChangeArrowheads="1"/>
          </p:cNvSpPr>
          <p:nvPr>
            <p:ph type="sldNum" sz="quarter" idx="12"/>
          </p:nvPr>
        </p:nvSpPr>
        <p:spPr>
          <a:ln/>
        </p:spPr>
        <p:txBody>
          <a:bodyPr/>
          <a:lstStyle>
            <a:lvl1pPr>
              <a:defRPr/>
            </a:lvl1pPr>
          </a:lstStyle>
          <a:p>
            <a:fld id="{3E9FADDC-38BA-4EC3-BB42-EC6F8500100A}" type="slidenum">
              <a:rPr lang="en-US" altLang="en-US"/>
              <a:pPr/>
              <a:t>‹#›</a:t>
            </a:fld>
            <a:endParaRPr lang="en-US" altLang="en-US"/>
          </a:p>
        </p:txBody>
      </p:sp>
    </p:spTree>
    <p:extLst>
      <p:ext uri="{BB962C8B-B14F-4D97-AF65-F5344CB8AC3E}">
        <p14:creationId xmlns:p14="http://schemas.microsoft.com/office/powerpoint/2010/main" val="3801272810"/>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A45B5BD-ECA0-4C19-9689-F680D69440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EC127D-F7DB-4F7F-8D8A-ECF5724F61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710995F-33CA-4C4F-B559-756893A6DF9D}"/>
              </a:ext>
            </a:extLst>
          </p:cNvPr>
          <p:cNvSpPr>
            <a:spLocks noGrp="1" noChangeArrowheads="1"/>
          </p:cNvSpPr>
          <p:nvPr>
            <p:ph type="sldNum" sz="quarter" idx="12"/>
          </p:nvPr>
        </p:nvSpPr>
        <p:spPr>
          <a:ln/>
        </p:spPr>
        <p:txBody>
          <a:bodyPr/>
          <a:lstStyle>
            <a:lvl1pPr>
              <a:defRPr/>
            </a:lvl1pPr>
          </a:lstStyle>
          <a:p>
            <a:fld id="{85B8933B-C338-4054-AFF8-C7E64E026E36}" type="slidenum">
              <a:rPr lang="en-US" altLang="en-US"/>
              <a:pPr/>
              <a:t>‹#›</a:t>
            </a:fld>
            <a:endParaRPr lang="en-US" altLang="en-US"/>
          </a:p>
        </p:txBody>
      </p:sp>
    </p:spTree>
    <p:extLst>
      <p:ext uri="{BB962C8B-B14F-4D97-AF65-F5344CB8AC3E}">
        <p14:creationId xmlns:p14="http://schemas.microsoft.com/office/powerpoint/2010/main" val="1941176480"/>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C72DB7D4-C2D2-42F1-888D-14090C90D3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BE76FBA-0BD2-4EA8-92D0-EF66197EF7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CE93327-4651-4081-A74F-0DCD96C6C55E}"/>
              </a:ext>
            </a:extLst>
          </p:cNvPr>
          <p:cNvSpPr>
            <a:spLocks noGrp="1" noChangeArrowheads="1"/>
          </p:cNvSpPr>
          <p:nvPr>
            <p:ph type="sldNum" sz="quarter" idx="12"/>
          </p:nvPr>
        </p:nvSpPr>
        <p:spPr>
          <a:ln/>
        </p:spPr>
        <p:txBody>
          <a:bodyPr/>
          <a:lstStyle>
            <a:lvl1pPr>
              <a:defRPr/>
            </a:lvl1pPr>
          </a:lstStyle>
          <a:p>
            <a:fld id="{493E6B4E-4BB0-4BAE-BCAC-CA36BFBA1068}" type="slidenum">
              <a:rPr lang="en-US" altLang="en-US"/>
              <a:pPr/>
              <a:t>‹#›</a:t>
            </a:fld>
            <a:endParaRPr lang="en-US" altLang="en-US"/>
          </a:p>
        </p:txBody>
      </p:sp>
    </p:spTree>
    <p:extLst>
      <p:ext uri="{BB962C8B-B14F-4D97-AF65-F5344CB8AC3E}">
        <p14:creationId xmlns:p14="http://schemas.microsoft.com/office/powerpoint/2010/main" val="2814918663"/>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168D60EA-895A-441F-AAB8-17B1673BCF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D355B2-12F3-4268-9D08-EAEEC86A5D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01E4341-D579-41B7-9999-66AE54084632}"/>
              </a:ext>
            </a:extLst>
          </p:cNvPr>
          <p:cNvSpPr>
            <a:spLocks noGrp="1" noChangeArrowheads="1"/>
          </p:cNvSpPr>
          <p:nvPr>
            <p:ph type="sldNum" sz="quarter" idx="12"/>
          </p:nvPr>
        </p:nvSpPr>
        <p:spPr>
          <a:ln/>
        </p:spPr>
        <p:txBody>
          <a:bodyPr/>
          <a:lstStyle>
            <a:lvl1pPr>
              <a:defRPr/>
            </a:lvl1pPr>
          </a:lstStyle>
          <a:p>
            <a:fld id="{6C030738-697A-4DD7-BFAD-EAF23FE6DC31}" type="slidenum">
              <a:rPr lang="en-US" altLang="en-US"/>
              <a:pPr/>
              <a:t>‹#›</a:t>
            </a:fld>
            <a:endParaRPr lang="en-US" altLang="en-US"/>
          </a:p>
        </p:txBody>
      </p:sp>
    </p:spTree>
    <p:extLst>
      <p:ext uri="{BB962C8B-B14F-4D97-AF65-F5344CB8AC3E}">
        <p14:creationId xmlns:p14="http://schemas.microsoft.com/office/powerpoint/2010/main" val="3519532792"/>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D13C7AB0-F26B-4E80-9264-D100FD2267E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4BDB3A1-C1F6-4D95-B25E-3933F7D312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D2FBC2F2-FC13-46B8-819E-45A2BD931CCC}"/>
              </a:ext>
            </a:extLst>
          </p:cNvPr>
          <p:cNvSpPr>
            <a:spLocks noGrp="1" noChangeArrowheads="1"/>
          </p:cNvSpPr>
          <p:nvPr>
            <p:ph type="sldNum" sz="quarter" idx="12"/>
          </p:nvPr>
        </p:nvSpPr>
        <p:spPr>
          <a:ln/>
        </p:spPr>
        <p:txBody>
          <a:bodyPr/>
          <a:lstStyle>
            <a:lvl1pPr>
              <a:defRPr/>
            </a:lvl1pPr>
          </a:lstStyle>
          <a:p>
            <a:fld id="{BEA687A6-05CC-4243-8091-DA9653E679D3}" type="slidenum">
              <a:rPr lang="en-US" altLang="en-US"/>
              <a:pPr/>
              <a:t>‹#›</a:t>
            </a:fld>
            <a:endParaRPr lang="en-US" altLang="en-US"/>
          </a:p>
        </p:txBody>
      </p:sp>
    </p:spTree>
    <p:extLst>
      <p:ext uri="{BB962C8B-B14F-4D97-AF65-F5344CB8AC3E}">
        <p14:creationId xmlns:p14="http://schemas.microsoft.com/office/powerpoint/2010/main" val="483233769"/>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707E18BC-0D2A-4D7B-BD03-C2C029071F6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FAD6851-3368-46F6-9959-35465D3AA8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547DCA11-E00E-4521-A633-DFF349EF162B}"/>
              </a:ext>
            </a:extLst>
          </p:cNvPr>
          <p:cNvSpPr>
            <a:spLocks noGrp="1" noChangeArrowheads="1"/>
          </p:cNvSpPr>
          <p:nvPr>
            <p:ph type="sldNum" sz="quarter" idx="12"/>
          </p:nvPr>
        </p:nvSpPr>
        <p:spPr>
          <a:ln/>
        </p:spPr>
        <p:txBody>
          <a:bodyPr/>
          <a:lstStyle>
            <a:lvl1pPr>
              <a:defRPr/>
            </a:lvl1pPr>
          </a:lstStyle>
          <a:p>
            <a:fld id="{0437F561-FBCC-483B-BF7C-92F293006878}" type="slidenum">
              <a:rPr lang="en-US" altLang="en-US"/>
              <a:pPr/>
              <a:t>‹#›</a:t>
            </a:fld>
            <a:endParaRPr lang="en-US" altLang="en-US"/>
          </a:p>
        </p:txBody>
      </p:sp>
    </p:spTree>
    <p:extLst>
      <p:ext uri="{BB962C8B-B14F-4D97-AF65-F5344CB8AC3E}">
        <p14:creationId xmlns:p14="http://schemas.microsoft.com/office/powerpoint/2010/main" val="4163798819"/>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A176E00C-85DA-4195-8156-938581B2F2C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91F4E5F9-9354-4501-84B0-865C2AFF23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00C439A5-BBD3-427D-B28C-D5FB68F22204}"/>
              </a:ext>
            </a:extLst>
          </p:cNvPr>
          <p:cNvSpPr>
            <a:spLocks noGrp="1" noChangeArrowheads="1"/>
          </p:cNvSpPr>
          <p:nvPr>
            <p:ph type="sldNum" sz="quarter" idx="12"/>
          </p:nvPr>
        </p:nvSpPr>
        <p:spPr>
          <a:ln/>
        </p:spPr>
        <p:txBody>
          <a:bodyPr/>
          <a:lstStyle>
            <a:lvl1pPr>
              <a:defRPr/>
            </a:lvl1pPr>
          </a:lstStyle>
          <a:p>
            <a:fld id="{B3BFF4BF-430C-46EE-B5A8-9CD55654F5B5}" type="slidenum">
              <a:rPr lang="en-US" altLang="en-US"/>
              <a:pPr/>
              <a:t>‹#›</a:t>
            </a:fld>
            <a:endParaRPr lang="en-US" altLang="en-US"/>
          </a:p>
        </p:txBody>
      </p:sp>
    </p:spTree>
    <p:extLst>
      <p:ext uri="{BB962C8B-B14F-4D97-AF65-F5344CB8AC3E}">
        <p14:creationId xmlns:p14="http://schemas.microsoft.com/office/powerpoint/2010/main" val="709448563"/>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8C3CCBFF-14B8-4FF5-A40C-31794569BA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A9ADF1-CAA9-4830-AEF7-6A9FA46E7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2A80D289-3926-45C2-84B7-32FDA0D90523}"/>
              </a:ext>
            </a:extLst>
          </p:cNvPr>
          <p:cNvSpPr>
            <a:spLocks noGrp="1" noChangeArrowheads="1"/>
          </p:cNvSpPr>
          <p:nvPr>
            <p:ph type="sldNum" sz="quarter" idx="12"/>
          </p:nvPr>
        </p:nvSpPr>
        <p:spPr>
          <a:ln/>
        </p:spPr>
        <p:txBody>
          <a:bodyPr/>
          <a:lstStyle>
            <a:lvl1pPr>
              <a:defRPr/>
            </a:lvl1pPr>
          </a:lstStyle>
          <a:p>
            <a:fld id="{37F75A6B-D3E6-45BC-A1A1-E8921A89C817}" type="slidenum">
              <a:rPr lang="en-US" altLang="en-US"/>
              <a:pPr/>
              <a:t>‹#›</a:t>
            </a:fld>
            <a:endParaRPr lang="en-US" altLang="en-US"/>
          </a:p>
        </p:txBody>
      </p:sp>
    </p:spTree>
    <p:extLst>
      <p:ext uri="{BB962C8B-B14F-4D97-AF65-F5344CB8AC3E}">
        <p14:creationId xmlns:p14="http://schemas.microsoft.com/office/powerpoint/2010/main" val="1522431550"/>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5918F51-E302-4CCD-909D-55068EA3A8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D5A1AD-DE32-4C00-8058-822073DEE8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0EE78EC-C6AA-4FE4-A7AD-D9F5889C820C}"/>
              </a:ext>
            </a:extLst>
          </p:cNvPr>
          <p:cNvSpPr>
            <a:spLocks noGrp="1" noChangeArrowheads="1"/>
          </p:cNvSpPr>
          <p:nvPr>
            <p:ph type="sldNum" sz="quarter" idx="12"/>
          </p:nvPr>
        </p:nvSpPr>
        <p:spPr>
          <a:ln/>
        </p:spPr>
        <p:txBody>
          <a:bodyPr/>
          <a:lstStyle>
            <a:lvl1pPr>
              <a:defRPr/>
            </a:lvl1pPr>
          </a:lstStyle>
          <a:p>
            <a:fld id="{3E9B4DA3-514D-4813-8C8E-FBF65F106E9C}" type="slidenum">
              <a:rPr lang="en-US" altLang="en-US"/>
              <a:pPr/>
              <a:t>‹#›</a:t>
            </a:fld>
            <a:endParaRPr lang="en-US" altLang="en-US"/>
          </a:p>
        </p:txBody>
      </p:sp>
    </p:spTree>
    <p:extLst>
      <p:ext uri="{BB962C8B-B14F-4D97-AF65-F5344CB8AC3E}">
        <p14:creationId xmlns:p14="http://schemas.microsoft.com/office/powerpoint/2010/main" val="2544270195"/>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A4221AB-542D-4822-8104-8F57C50212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9FB0179-F241-43C9-B1CC-EE0F643B48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E1B3CADE-C5F0-45D6-8798-C6226825FE45}"/>
              </a:ext>
            </a:extLst>
          </p:cNvPr>
          <p:cNvSpPr>
            <a:spLocks noGrp="1" noChangeArrowheads="1"/>
          </p:cNvSpPr>
          <p:nvPr>
            <p:ph type="sldNum" sz="quarter" idx="12"/>
          </p:nvPr>
        </p:nvSpPr>
        <p:spPr>
          <a:ln/>
        </p:spPr>
        <p:txBody>
          <a:bodyPr/>
          <a:lstStyle>
            <a:lvl1pPr>
              <a:defRPr/>
            </a:lvl1pPr>
          </a:lstStyle>
          <a:p>
            <a:fld id="{20D99F6D-3959-40B5-9EF5-24A2DF457938}" type="slidenum">
              <a:rPr lang="en-US" altLang="en-US"/>
              <a:pPr/>
              <a:t>‹#›</a:t>
            </a:fld>
            <a:endParaRPr lang="en-US" altLang="en-US"/>
          </a:p>
        </p:txBody>
      </p:sp>
    </p:spTree>
    <p:extLst>
      <p:ext uri="{BB962C8B-B14F-4D97-AF65-F5344CB8AC3E}">
        <p14:creationId xmlns:p14="http://schemas.microsoft.com/office/powerpoint/2010/main" val="534493865"/>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10/29/2021</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7D86897-41B4-4D94-B04B-C29F270D9C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00EF9A9-5925-4712-B898-E39F2C9D62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7903FF7-4B29-4773-AC11-2EB0E2418D6D}"/>
              </a:ext>
            </a:extLst>
          </p:cNvPr>
          <p:cNvSpPr>
            <a:spLocks noGrp="1" noChangeArrowheads="1"/>
          </p:cNvSpPr>
          <p:nvPr>
            <p:ph type="sldNum" sz="quarter" idx="12"/>
          </p:nvPr>
        </p:nvSpPr>
        <p:spPr>
          <a:ln/>
        </p:spPr>
        <p:txBody>
          <a:bodyPr/>
          <a:lstStyle>
            <a:lvl1pPr>
              <a:defRPr/>
            </a:lvl1pPr>
          </a:lstStyle>
          <a:p>
            <a:fld id="{7F5F1B03-2B0B-4C26-B8C3-86567CBACC93}" type="slidenum">
              <a:rPr lang="en-US" altLang="en-US"/>
              <a:pPr/>
              <a:t>‹#›</a:t>
            </a:fld>
            <a:endParaRPr lang="en-US" altLang="en-US"/>
          </a:p>
        </p:txBody>
      </p:sp>
    </p:spTree>
    <p:extLst>
      <p:ext uri="{BB962C8B-B14F-4D97-AF65-F5344CB8AC3E}">
        <p14:creationId xmlns:p14="http://schemas.microsoft.com/office/powerpoint/2010/main" val="1661664602"/>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8468A738-6197-41DD-892A-0BC0AA37925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642ADE-C8F4-4E4C-8CB9-86F75DE678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9252FD7E-9CF5-4D09-AACF-A9C316CA9B39}"/>
              </a:ext>
            </a:extLst>
          </p:cNvPr>
          <p:cNvSpPr>
            <a:spLocks noGrp="1" noChangeArrowheads="1"/>
          </p:cNvSpPr>
          <p:nvPr>
            <p:ph type="sldNum" sz="quarter" idx="12"/>
          </p:nvPr>
        </p:nvSpPr>
        <p:spPr>
          <a:ln/>
        </p:spPr>
        <p:txBody>
          <a:bodyPr/>
          <a:lstStyle>
            <a:lvl1pPr>
              <a:defRPr/>
            </a:lvl1pPr>
          </a:lstStyle>
          <a:p>
            <a:fld id="{3899C3AA-F37F-4336-B692-D4639DBE3EC4}" type="slidenum">
              <a:rPr lang="en-US" altLang="en-US"/>
              <a:pPr/>
              <a:t>‹#›</a:t>
            </a:fld>
            <a:endParaRPr lang="en-US" altLang="en-US"/>
          </a:p>
        </p:txBody>
      </p:sp>
    </p:spTree>
    <p:extLst>
      <p:ext uri="{BB962C8B-B14F-4D97-AF65-F5344CB8AC3E}">
        <p14:creationId xmlns:p14="http://schemas.microsoft.com/office/powerpoint/2010/main" val="297305163"/>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E19CD84C-CC42-4F05-BDEB-E77994D982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1352B3-1EE9-4E96-9521-824B940F33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8F16248D-FE85-431C-AE20-D6FE73733993}"/>
              </a:ext>
            </a:extLst>
          </p:cNvPr>
          <p:cNvSpPr>
            <a:spLocks noGrp="1" noChangeArrowheads="1"/>
          </p:cNvSpPr>
          <p:nvPr>
            <p:ph type="sldNum" sz="quarter" idx="12"/>
          </p:nvPr>
        </p:nvSpPr>
        <p:spPr>
          <a:ln/>
        </p:spPr>
        <p:txBody>
          <a:bodyPr/>
          <a:lstStyle>
            <a:lvl1pPr>
              <a:defRPr/>
            </a:lvl1pPr>
          </a:lstStyle>
          <a:p>
            <a:fld id="{20F1D9EF-6E75-4887-B4D5-442C962B9879}" type="slidenum">
              <a:rPr lang="en-US" altLang="en-US"/>
              <a:pPr/>
              <a:t>‹#›</a:t>
            </a:fld>
            <a:endParaRPr lang="en-US" altLang="en-US"/>
          </a:p>
        </p:txBody>
      </p:sp>
    </p:spTree>
    <p:extLst>
      <p:ext uri="{BB962C8B-B14F-4D97-AF65-F5344CB8AC3E}">
        <p14:creationId xmlns:p14="http://schemas.microsoft.com/office/powerpoint/2010/main" val="491823039"/>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0A1D310-0988-43FB-9CF0-71C5EBCB1C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790C1C-3F5E-423D-8DAC-5A45FDBA4F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9FD73FC-E0B0-4723-988F-F1E2172FC0B0}"/>
              </a:ext>
            </a:extLst>
          </p:cNvPr>
          <p:cNvSpPr>
            <a:spLocks noGrp="1" noChangeArrowheads="1"/>
          </p:cNvSpPr>
          <p:nvPr>
            <p:ph type="sldNum" sz="quarter" idx="12"/>
          </p:nvPr>
        </p:nvSpPr>
        <p:spPr>
          <a:ln/>
        </p:spPr>
        <p:txBody>
          <a:bodyPr/>
          <a:lstStyle>
            <a:lvl1pPr>
              <a:defRPr/>
            </a:lvl1pPr>
          </a:lstStyle>
          <a:p>
            <a:fld id="{C342FD5A-51FA-4B20-9167-347527023D07}" type="slidenum">
              <a:rPr lang="en-US" altLang="en-US"/>
              <a:pPr/>
              <a:t>‹#›</a:t>
            </a:fld>
            <a:endParaRPr lang="en-US" altLang="en-US"/>
          </a:p>
        </p:txBody>
      </p:sp>
    </p:spTree>
    <p:extLst>
      <p:ext uri="{BB962C8B-B14F-4D97-AF65-F5344CB8AC3E}">
        <p14:creationId xmlns:p14="http://schemas.microsoft.com/office/powerpoint/2010/main" val="1774617243"/>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DA896BA-3525-4CB8-AB55-D1B0CA81B9C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4109E9A3-662E-4676-9EAA-023AED538B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441B4B12-2E45-44B5-9CA7-E019DE6E96F9}"/>
              </a:ext>
            </a:extLst>
          </p:cNvPr>
          <p:cNvSpPr>
            <a:spLocks noGrp="1" noChangeArrowheads="1"/>
          </p:cNvSpPr>
          <p:nvPr>
            <p:ph type="sldNum" sz="quarter" idx="12"/>
          </p:nvPr>
        </p:nvSpPr>
        <p:spPr>
          <a:ln/>
        </p:spPr>
        <p:txBody>
          <a:bodyPr/>
          <a:lstStyle>
            <a:lvl1pPr>
              <a:defRPr/>
            </a:lvl1pPr>
          </a:lstStyle>
          <a:p>
            <a:fld id="{FEFD9D87-0EDC-4EC3-A35F-B64343C7EA57}" type="slidenum">
              <a:rPr lang="en-US" altLang="en-US"/>
              <a:pPr/>
              <a:t>‹#›</a:t>
            </a:fld>
            <a:endParaRPr lang="en-US" altLang="en-US"/>
          </a:p>
        </p:txBody>
      </p:sp>
    </p:spTree>
    <p:extLst>
      <p:ext uri="{BB962C8B-B14F-4D97-AF65-F5344CB8AC3E}">
        <p14:creationId xmlns:p14="http://schemas.microsoft.com/office/powerpoint/2010/main" val="3182407249"/>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5489A5D-15A1-4322-8FB7-2A07B26634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FC0152-434A-4925-88CB-F460FB8D20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1457A725-69BE-4894-A3BB-488A5749E7DB}"/>
              </a:ext>
            </a:extLst>
          </p:cNvPr>
          <p:cNvSpPr>
            <a:spLocks noGrp="1" noChangeArrowheads="1"/>
          </p:cNvSpPr>
          <p:nvPr>
            <p:ph type="sldNum" sz="quarter" idx="12"/>
          </p:nvPr>
        </p:nvSpPr>
        <p:spPr>
          <a:ln/>
        </p:spPr>
        <p:txBody>
          <a:bodyPr/>
          <a:lstStyle>
            <a:lvl1pPr>
              <a:defRPr/>
            </a:lvl1pPr>
          </a:lstStyle>
          <a:p>
            <a:fld id="{31446EAD-4871-4F6B-B7BB-2BFE2DFB9C36}" type="slidenum">
              <a:rPr lang="en-US" altLang="en-US"/>
              <a:pPr/>
              <a:t>‹#›</a:t>
            </a:fld>
            <a:endParaRPr lang="en-US" altLang="en-US"/>
          </a:p>
        </p:txBody>
      </p:sp>
    </p:spTree>
    <p:extLst>
      <p:ext uri="{BB962C8B-B14F-4D97-AF65-F5344CB8AC3E}">
        <p14:creationId xmlns:p14="http://schemas.microsoft.com/office/powerpoint/2010/main" val="593482408"/>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988C68E1-912D-4C66-865E-2BF469970EE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1310801-3F8C-44D2-8DC5-35CCE407EE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FBFB322A-744B-4C65-8D02-A6BB71D7C040}"/>
              </a:ext>
            </a:extLst>
          </p:cNvPr>
          <p:cNvSpPr>
            <a:spLocks noGrp="1" noChangeArrowheads="1"/>
          </p:cNvSpPr>
          <p:nvPr>
            <p:ph type="sldNum" sz="quarter" idx="12"/>
          </p:nvPr>
        </p:nvSpPr>
        <p:spPr>
          <a:ln/>
        </p:spPr>
        <p:txBody>
          <a:bodyPr/>
          <a:lstStyle>
            <a:lvl1pPr>
              <a:defRPr/>
            </a:lvl1pPr>
          </a:lstStyle>
          <a:p>
            <a:fld id="{0CDF1091-B51D-42D1-A11F-5643B8AC656B}" type="slidenum">
              <a:rPr lang="en-US" altLang="en-US"/>
              <a:pPr/>
              <a:t>‹#›</a:t>
            </a:fld>
            <a:endParaRPr lang="en-US" altLang="en-US"/>
          </a:p>
        </p:txBody>
      </p:sp>
    </p:spTree>
    <p:extLst>
      <p:ext uri="{BB962C8B-B14F-4D97-AF65-F5344CB8AC3E}">
        <p14:creationId xmlns:p14="http://schemas.microsoft.com/office/powerpoint/2010/main" val="3308427711"/>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5A6FDDA9-873A-47E1-B7B3-C00826E7FA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2ADA6D9-2BEC-4025-B92C-7559AB233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EBFDEFF-DEAF-413F-B55C-33335ED8D602}"/>
              </a:ext>
            </a:extLst>
          </p:cNvPr>
          <p:cNvSpPr>
            <a:spLocks noGrp="1" noChangeArrowheads="1"/>
          </p:cNvSpPr>
          <p:nvPr>
            <p:ph type="sldNum" sz="quarter" idx="12"/>
          </p:nvPr>
        </p:nvSpPr>
        <p:spPr>
          <a:ln/>
        </p:spPr>
        <p:txBody>
          <a:bodyPr/>
          <a:lstStyle>
            <a:lvl1pPr>
              <a:defRPr/>
            </a:lvl1pPr>
          </a:lstStyle>
          <a:p>
            <a:fld id="{3E9FADDC-38BA-4EC3-BB42-EC6F8500100A}" type="slidenum">
              <a:rPr lang="en-US" altLang="en-US"/>
              <a:pPr/>
              <a:t>‹#›</a:t>
            </a:fld>
            <a:endParaRPr lang="en-US" altLang="en-US"/>
          </a:p>
        </p:txBody>
      </p:sp>
    </p:spTree>
    <p:extLst>
      <p:ext uri="{BB962C8B-B14F-4D97-AF65-F5344CB8AC3E}">
        <p14:creationId xmlns:p14="http://schemas.microsoft.com/office/powerpoint/2010/main" val="1699179778"/>
      </p:ext>
    </p:extLst>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A45B5BD-ECA0-4C19-9689-F680D69440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EC127D-F7DB-4F7F-8D8A-ECF5724F61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710995F-33CA-4C4F-B559-756893A6DF9D}"/>
              </a:ext>
            </a:extLst>
          </p:cNvPr>
          <p:cNvSpPr>
            <a:spLocks noGrp="1" noChangeArrowheads="1"/>
          </p:cNvSpPr>
          <p:nvPr>
            <p:ph type="sldNum" sz="quarter" idx="12"/>
          </p:nvPr>
        </p:nvSpPr>
        <p:spPr>
          <a:ln/>
        </p:spPr>
        <p:txBody>
          <a:bodyPr/>
          <a:lstStyle>
            <a:lvl1pPr>
              <a:defRPr/>
            </a:lvl1pPr>
          </a:lstStyle>
          <a:p>
            <a:fld id="{85B8933B-C338-4054-AFF8-C7E64E026E36}" type="slidenum">
              <a:rPr lang="en-US" altLang="en-US"/>
              <a:pPr/>
              <a:t>‹#›</a:t>
            </a:fld>
            <a:endParaRPr lang="en-US" altLang="en-US"/>
          </a:p>
        </p:txBody>
      </p:sp>
    </p:spTree>
    <p:extLst>
      <p:ext uri="{BB962C8B-B14F-4D97-AF65-F5344CB8AC3E}">
        <p14:creationId xmlns:p14="http://schemas.microsoft.com/office/powerpoint/2010/main" val="1327160152"/>
      </p:ext>
    </p:extLst>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C72DB7D4-C2D2-42F1-888D-14090C90D3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BE76FBA-0BD2-4EA8-92D0-EF66197EF7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CE93327-4651-4081-A74F-0DCD96C6C55E}"/>
              </a:ext>
            </a:extLst>
          </p:cNvPr>
          <p:cNvSpPr>
            <a:spLocks noGrp="1" noChangeArrowheads="1"/>
          </p:cNvSpPr>
          <p:nvPr>
            <p:ph type="sldNum" sz="quarter" idx="12"/>
          </p:nvPr>
        </p:nvSpPr>
        <p:spPr>
          <a:ln/>
        </p:spPr>
        <p:txBody>
          <a:bodyPr/>
          <a:lstStyle>
            <a:lvl1pPr>
              <a:defRPr/>
            </a:lvl1pPr>
          </a:lstStyle>
          <a:p>
            <a:fld id="{493E6B4E-4BB0-4BAE-BCAC-CA36BFBA1068}" type="slidenum">
              <a:rPr lang="en-US" altLang="en-US"/>
              <a:pPr/>
              <a:t>‹#›</a:t>
            </a:fld>
            <a:endParaRPr lang="en-US" altLang="en-US"/>
          </a:p>
        </p:txBody>
      </p:sp>
    </p:spTree>
    <p:extLst>
      <p:ext uri="{BB962C8B-B14F-4D97-AF65-F5344CB8AC3E}">
        <p14:creationId xmlns:p14="http://schemas.microsoft.com/office/powerpoint/2010/main" val="2995061880"/>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21" Type="http://schemas.openxmlformats.org/officeDocument/2006/relationships/audio" Target="../media/audio1.wav"/><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theme" Target="../theme/theme10.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image" Target="../media/image5.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theme" Target="../theme/theme11.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19" Type="http://schemas.openxmlformats.org/officeDocument/2006/relationships/image" Target="../media/image3.jpeg"/><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2.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image" Target="../media/image7.jpe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3.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3" Type="http://schemas.openxmlformats.org/officeDocument/2006/relationships/slideLayout" Target="../slideLayouts/slideLayout204.xml"/><Relationship Id="rId21" Type="http://schemas.openxmlformats.org/officeDocument/2006/relationships/theme" Target="../theme/theme1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6" Type="http://schemas.openxmlformats.org/officeDocument/2006/relationships/image" Target="../media/image8.jpeg"/><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theme" Target="../theme/theme15.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18" Type="http://schemas.openxmlformats.org/officeDocument/2006/relationships/image" Target="../media/image8.jpeg"/><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theme" Target="../theme/theme16.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image" Target="../media/image8.jpeg"/><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10.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18.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19.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0.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1.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18" Type="http://schemas.openxmlformats.org/officeDocument/2006/relationships/theme" Target="../theme/theme22.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slideLayout" Target="../slideLayouts/slideLayout325.xml"/><Relationship Id="rId2" Type="http://schemas.openxmlformats.org/officeDocument/2006/relationships/slideLayout" Target="../slideLayouts/slideLayout310.xml"/><Relationship Id="rId16" Type="http://schemas.openxmlformats.org/officeDocument/2006/relationships/slideLayout" Target="../slideLayouts/slideLayout324.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slideLayout" Target="../slideLayouts/slideLayout32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slideLayout" Target="../slideLayouts/slideLayout3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18" Type="http://schemas.openxmlformats.org/officeDocument/2006/relationships/image" Target="../media/image8.jpeg"/><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17" Type="http://schemas.openxmlformats.org/officeDocument/2006/relationships/theme" Target="../theme/theme23.xml"/><Relationship Id="rId2" Type="http://schemas.openxmlformats.org/officeDocument/2006/relationships/slideLayout" Target="../slideLayouts/slideLayout327.xml"/><Relationship Id="rId16" Type="http://schemas.openxmlformats.org/officeDocument/2006/relationships/slideLayout" Target="../slideLayouts/slideLayout341.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5" Type="http://schemas.openxmlformats.org/officeDocument/2006/relationships/slideLayout" Target="../slideLayouts/slideLayout34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slideLayout" Target="../slideLayouts/slideLayout33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slideLayout" Target="../slideLayouts/slideLayout354.xml"/><Relationship Id="rId18" Type="http://schemas.openxmlformats.org/officeDocument/2006/relationships/slideLayout" Target="../slideLayouts/slideLayout359.xml"/><Relationship Id="rId3" Type="http://schemas.openxmlformats.org/officeDocument/2006/relationships/slideLayout" Target="../slideLayouts/slideLayout344.xml"/><Relationship Id="rId21" Type="http://schemas.openxmlformats.org/officeDocument/2006/relationships/theme" Target="../theme/theme24.xml"/><Relationship Id="rId7" Type="http://schemas.openxmlformats.org/officeDocument/2006/relationships/slideLayout" Target="../slideLayouts/slideLayout348.xml"/><Relationship Id="rId12" Type="http://schemas.openxmlformats.org/officeDocument/2006/relationships/slideLayout" Target="../slideLayouts/slideLayout353.xml"/><Relationship Id="rId17" Type="http://schemas.openxmlformats.org/officeDocument/2006/relationships/slideLayout" Target="../slideLayouts/slideLayout358.xml"/><Relationship Id="rId2" Type="http://schemas.openxmlformats.org/officeDocument/2006/relationships/slideLayout" Target="../slideLayouts/slideLayout343.xml"/><Relationship Id="rId16" Type="http://schemas.openxmlformats.org/officeDocument/2006/relationships/slideLayout" Target="../slideLayouts/slideLayout357.xml"/><Relationship Id="rId20" Type="http://schemas.openxmlformats.org/officeDocument/2006/relationships/slideLayout" Target="../slideLayouts/slideLayout361.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5" Type="http://schemas.openxmlformats.org/officeDocument/2006/relationships/slideLayout" Target="../slideLayouts/slideLayout356.xml"/><Relationship Id="rId10" Type="http://schemas.openxmlformats.org/officeDocument/2006/relationships/slideLayout" Target="../slideLayouts/slideLayout351.xml"/><Relationship Id="rId19" Type="http://schemas.openxmlformats.org/officeDocument/2006/relationships/slideLayout" Target="../slideLayouts/slideLayout360.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slideLayout" Target="../slideLayouts/slideLayout3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69.xml"/><Relationship Id="rId13" Type="http://schemas.openxmlformats.org/officeDocument/2006/relationships/slideLayout" Target="../slideLayouts/slideLayout374.xml"/><Relationship Id="rId18" Type="http://schemas.openxmlformats.org/officeDocument/2006/relationships/slideLayout" Target="../slideLayouts/slideLayout379.xml"/><Relationship Id="rId3" Type="http://schemas.openxmlformats.org/officeDocument/2006/relationships/slideLayout" Target="../slideLayouts/slideLayout364.xml"/><Relationship Id="rId21" Type="http://schemas.openxmlformats.org/officeDocument/2006/relationships/theme" Target="../theme/theme25.xml"/><Relationship Id="rId7" Type="http://schemas.openxmlformats.org/officeDocument/2006/relationships/slideLayout" Target="../slideLayouts/slideLayout368.xml"/><Relationship Id="rId12" Type="http://schemas.openxmlformats.org/officeDocument/2006/relationships/slideLayout" Target="../slideLayouts/slideLayout373.xml"/><Relationship Id="rId17" Type="http://schemas.openxmlformats.org/officeDocument/2006/relationships/slideLayout" Target="../slideLayouts/slideLayout378.xml"/><Relationship Id="rId2" Type="http://schemas.openxmlformats.org/officeDocument/2006/relationships/slideLayout" Target="../slideLayouts/slideLayout363.xml"/><Relationship Id="rId16" Type="http://schemas.openxmlformats.org/officeDocument/2006/relationships/slideLayout" Target="../slideLayouts/slideLayout377.xml"/><Relationship Id="rId20" Type="http://schemas.openxmlformats.org/officeDocument/2006/relationships/slideLayout" Target="../slideLayouts/slideLayout381.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5" Type="http://schemas.openxmlformats.org/officeDocument/2006/relationships/slideLayout" Target="../slideLayouts/slideLayout376.xml"/><Relationship Id="rId10" Type="http://schemas.openxmlformats.org/officeDocument/2006/relationships/slideLayout" Target="../slideLayouts/slideLayout371.xml"/><Relationship Id="rId19" Type="http://schemas.openxmlformats.org/officeDocument/2006/relationships/slideLayout" Target="../slideLayouts/slideLayout380.xml"/><Relationship Id="rId4" Type="http://schemas.openxmlformats.org/officeDocument/2006/relationships/slideLayout" Target="../slideLayouts/slideLayout365.xml"/><Relationship Id="rId9" Type="http://schemas.openxmlformats.org/officeDocument/2006/relationships/slideLayout" Target="../slideLayouts/slideLayout370.xml"/><Relationship Id="rId14" Type="http://schemas.openxmlformats.org/officeDocument/2006/relationships/slideLayout" Target="../slideLayouts/slideLayout3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8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26.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image" Target="../media/image16.jpeg"/><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27.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 Id="rId14" Type="http://schemas.openxmlformats.org/officeDocument/2006/relationships/image" Target="../media/image17.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11.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28.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29.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33.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theme" Target="../theme/theme30.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44.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theme" Target="../theme/theme31.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55.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theme" Target="../theme/theme32.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66.xml"/><Relationship Id="rId13" Type="http://schemas.openxmlformats.org/officeDocument/2006/relationships/image" Target="../media/image19.jpeg"/><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33.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image" Target="../media/image19.jpeg"/><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theme" Target="../theme/theme34.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88.xml"/><Relationship Id="rId13" Type="http://schemas.openxmlformats.org/officeDocument/2006/relationships/slideLayout" Target="../slideLayouts/slideLayout493.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slideLayout" Target="../slideLayouts/slideLayout492.xml"/><Relationship Id="rId2" Type="http://schemas.openxmlformats.org/officeDocument/2006/relationships/slideLayout" Target="../slideLayouts/slideLayout482.xml"/><Relationship Id="rId16" Type="http://schemas.openxmlformats.org/officeDocument/2006/relationships/theme" Target="../theme/theme35.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5" Type="http://schemas.openxmlformats.org/officeDocument/2006/relationships/slideLayout" Target="../slideLayouts/slideLayout49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 Id="rId14" Type="http://schemas.openxmlformats.org/officeDocument/2006/relationships/slideLayout" Target="../slideLayouts/slideLayout49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3.jpe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6.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3.jpe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theme" Target="../theme/theme7.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image" Target="../media/image3.jpeg"/><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4.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8.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 Type="http://schemas.openxmlformats.org/officeDocument/2006/relationships/slideLayout" Target="../slideLayouts/slideLayout127.xml"/><Relationship Id="rId21" Type="http://schemas.openxmlformats.org/officeDocument/2006/relationships/audio" Target="../media/audio1.wav"/><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theme" Target="../theme/theme9.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BB02557A-7053-4340-A874-8AB926A8EDA1}" type="datetimeFigureOut">
              <a:rPr lang="en-US" dirty="0"/>
              <a:pPr/>
              <a:t>10/29/2021</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8A296F06-F04B-4743-A054-21F2FDBA6EDC}"/>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884F663F-E0B3-45DB-B3DC-E1307A5A6F8A}"/>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F6091E5-DC58-45EE-9EC1-9B3C39E74C4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7B3F896D-BD7D-469E-A06F-138A926AB99F}"/>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12F70F47-31B8-40DC-9B92-BD5FFAA17D58}"/>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CA392981-6855-48EF-BF5F-86E630E3A5EF}" type="slidenum">
              <a:rPr lang="en-US" altLang="en-US"/>
              <a:pPr/>
              <a:t>‹#›</a:t>
            </a:fld>
            <a:endParaRPr lang="en-US" altLang="en-US"/>
          </a:p>
        </p:txBody>
      </p:sp>
    </p:spTree>
    <p:extLst>
      <p:ext uri="{BB962C8B-B14F-4D97-AF65-F5344CB8AC3E}">
        <p14:creationId xmlns:p14="http://schemas.microsoft.com/office/powerpoint/2010/main" val="767019598"/>
      </p:ext>
    </p:extLst>
  </p:cSld>
  <p:clrMap bg1="dk2" tx1="lt1" bg2="dk1" tx2="lt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 id="2147484085" r:id="rId14"/>
    <p:sldLayoutId id="2147484086" r:id="rId15"/>
    <p:sldLayoutId id="2147484087" r:id="rId16"/>
    <p:sldLayoutId id="2147484088" r:id="rId17"/>
    <p:sldLayoutId id="2147484089" r:id="rId18"/>
    <p:sldLayoutId id="2147484090"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a:extLst>
              <a:ext uri="{FF2B5EF4-FFF2-40B4-BE49-F238E27FC236}">
                <a16:creationId xmlns:a16="http://schemas.microsoft.com/office/drawing/2014/main" id="{161EEAED-9895-4E70-AA8B-7EEC14D091B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a:extLst>
              <a:ext uri="{FF2B5EF4-FFF2-40B4-BE49-F238E27FC236}">
                <a16:creationId xmlns:a16="http://schemas.microsoft.com/office/drawing/2014/main" id="{F2DB0A8C-E207-4863-A8BB-3AC385393DA8}"/>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4">
            <a:extLst>
              <a:ext uri="{FF2B5EF4-FFF2-40B4-BE49-F238E27FC236}">
                <a16:creationId xmlns:a16="http://schemas.microsoft.com/office/drawing/2014/main" id="{1F5FB433-5038-4861-B435-24D3BADD6BA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FC2EB6FB-11FF-464D-831D-D5DFE5992FC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a:defRPr/>
            </a:pPr>
            <a:endParaRPr lang="en-US"/>
          </a:p>
        </p:txBody>
      </p:sp>
      <p:sp>
        <p:nvSpPr>
          <p:cNvPr id="109574" name="Rectangle 6">
            <a:extLst>
              <a:ext uri="{FF2B5EF4-FFF2-40B4-BE49-F238E27FC236}">
                <a16:creationId xmlns:a16="http://schemas.microsoft.com/office/drawing/2014/main" id="{E1387FAC-AA0D-4B8D-AC48-DA337D3D473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a:defRPr/>
            </a:pPr>
            <a:endParaRPr lang="en-US"/>
          </a:p>
        </p:txBody>
      </p:sp>
      <p:sp>
        <p:nvSpPr>
          <p:cNvPr id="109575" name="Rectangle 7">
            <a:extLst>
              <a:ext uri="{FF2B5EF4-FFF2-40B4-BE49-F238E27FC236}">
                <a16:creationId xmlns:a16="http://schemas.microsoft.com/office/drawing/2014/main" id="{7B211529-FC34-46B0-920B-603FD99B10EA}"/>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826BDBCC-B52F-4E19-B265-F1A864BFDD9D}" type="slidenum">
              <a:rPr lang="en-US" altLang="en-US"/>
              <a:pPr/>
              <a:t>‹#›</a:t>
            </a:fld>
            <a:endParaRPr lang="en-US" altLang="en-US"/>
          </a:p>
        </p:txBody>
      </p:sp>
    </p:spTree>
    <p:extLst>
      <p:ext uri="{BB962C8B-B14F-4D97-AF65-F5344CB8AC3E}">
        <p14:creationId xmlns:p14="http://schemas.microsoft.com/office/powerpoint/2010/main" val="1300960004"/>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 id="2147484125" r:id="rId14"/>
    <p:sldLayoutId id="2147484126" r:id="rId15"/>
    <p:sldLayoutId id="2147484127" r:id="rId16"/>
    <p:sldLayoutId id="2147484128"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8" name="Rounded Rectangle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le Placeholder 21"/>
          <p:cNvSpPr>
            <a:spLocks noGrp="1"/>
          </p:cNvSpPr>
          <p:nvPr>
            <p:ph type="title"/>
          </p:nvPr>
        </p:nvSpPr>
        <p:spPr>
          <a:xfrm>
            <a:off x="1219200" y="274638"/>
            <a:ext cx="103632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fld id="{80FEAAF5-3A8F-4C37-8CC6-5C01E30BB791}" type="datetime1">
              <a:rPr lang="en-US" smtClean="0"/>
              <a:t>10/29/2021</a:t>
            </a:fld>
            <a:endParaRPr lang="en-US"/>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A901D7E2-E52A-4E3E-97A4-114CBF20DD4E}" type="slidenum">
              <a:rPr lang="en-US" smtClean="0"/>
              <a:t>‹#›</a:t>
            </a:fld>
            <a:endParaRPr lang="en-US"/>
          </a:p>
        </p:txBody>
      </p:sp>
    </p:spTree>
    <p:extLst>
      <p:ext uri="{BB962C8B-B14F-4D97-AF65-F5344CB8AC3E}">
        <p14:creationId xmlns:p14="http://schemas.microsoft.com/office/powerpoint/2010/main" val="2275899303"/>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A9E3A95-8E3D-46C9-930A-3CB1F5E1824F}"/>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1FBDF53-B86B-40D4-998D-709DEDBE20EC}"/>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E39A11A-A304-4168-8A0C-BC1E9CE9B893}"/>
              </a:ext>
            </a:extLst>
          </p:cNvPr>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a:extLst>
              <a:ext uri="{FF2B5EF4-FFF2-40B4-BE49-F238E27FC236}">
                <a16:creationId xmlns:a16="http://schemas.microsoft.com/office/drawing/2014/main" id="{C94B3F63-2764-472C-9CE0-DE2EC4B2C06C}"/>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a:extLst>
              <a:ext uri="{FF2B5EF4-FFF2-40B4-BE49-F238E27FC236}">
                <a16:creationId xmlns:a16="http://schemas.microsoft.com/office/drawing/2014/main" id="{2B99C717-0A92-42C1-A308-2320AFB0FE41}"/>
              </a:ext>
            </a:extLst>
          </p:cNvPr>
          <p:cNvSpPr>
            <a:spLocks noGrp="1" noChangeArrowheads="1"/>
          </p:cNvSpPr>
          <p:nvPr>
            <p:ph type="sldNum" sz="quarter" idx="4"/>
          </p:nvPr>
        </p:nvSpPr>
        <p:spPr bwMode="auto">
          <a:xfrm>
            <a:off x="8737600" y="6096000"/>
            <a:ext cx="34544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3200" b="1">
                <a:solidFill>
                  <a:schemeClr val="bg2"/>
                </a:solidFill>
              </a:defRPr>
            </a:lvl1pPr>
          </a:lstStyle>
          <a:p>
            <a:pPr>
              <a:defRPr/>
            </a:pPr>
            <a:fld id="{5DBF3A4B-BE18-408A-9CBD-701A173D2A18}" type="slidenum">
              <a:rPr lang="en-US" altLang="en-US"/>
              <a:pPr>
                <a:defRPr/>
              </a:pPr>
              <a:t>‹#›</a:t>
            </a:fld>
            <a:endParaRPr lang="en-US" altLang="en-US"/>
          </a:p>
        </p:txBody>
      </p:sp>
    </p:spTree>
    <p:extLst>
      <p:ext uri="{BB962C8B-B14F-4D97-AF65-F5344CB8AC3E}">
        <p14:creationId xmlns:p14="http://schemas.microsoft.com/office/powerpoint/2010/main" val="3161137215"/>
      </p:ext>
    </p:extLst>
  </p:cSld>
  <p:clrMap bg1="dk2" tx1="lt1" bg2="dk1" tx2="lt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ransition spd="med">
    <p:random/>
  </p:transition>
  <p:hf hdr="0" ftr="0" dt="0"/>
  <p:txStyles>
    <p:titleStyle>
      <a:lvl1pPr algn="ctr" rtl="0" eaLnBrk="0" fontAlgn="base" hangingPunct="0">
        <a:spcBef>
          <a:spcPct val="0"/>
        </a:spcBef>
        <a:spcAft>
          <a:spcPct val="0"/>
        </a:spcAft>
        <a:defRPr sz="4400" b="1" kern="1200">
          <a:solidFill>
            <a:schemeClr val="accent1"/>
          </a:solidFill>
          <a:latin typeface="+mj-lt"/>
          <a:ea typeface="+mj-ea"/>
          <a:cs typeface="+mj-cs"/>
        </a:defRPr>
      </a:lvl1pPr>
      <a:lvl2pPr algn="ctr" rtl="0" eaLnBrk="0" fontAlgn="base" hangingPunct="0">
        <a:spcBef>
          <a:spcPct val="0"/>
        </a:spcBef>
        <a:spcAft>
          <a:spcPct val="0"/>
        </a:spcAft>
        <a:defRPr sz="4400" b="1">
          <a:solidFill>
            <a:schemeClr val="accent1"/>
          </a:solidFill>
          <a:latin typeface="Times" panose="02020603050405020304" pitchFamily="18" charset="0"/>
        </a:defRPr>
      </a:lvl2pPr>
      <a:lvl3pPr algn="ctr" rtl="0" eaLnBrk="0" fontAlgn="base" hangingPunct="0">
        <a:spcBef>
          <a:spcPct val="0"/>
        </a:spcBef>
        <a:spcAft>
          <a:spcPct val="0"/>
        </a:spcAft>
        <a:defRPr sz="4400" b="1">
          <a:solidFill>
            <a:schemeClr val="accent1"/>
          </a:solidFill>
          <a:latin typeface="Times" panose="02020603050405020304" pitchFamily="18" charset="0"/>
        </a:defRPr>
      </a:lvl3pPr>
      <a:lvl4pPr algn="ctr" rtl="0" eaLnBrk="0" fontAlgn="base" hangingPunct="0">
        <a:spcBef>
          <a:spcPct val="0"/>
        </a:spcBef>
        <a:spcAft>
          <a:spcPct val="0"/>
        </a:spcAft>
        <a:defRPr sz="4400" b="1">
          <a:solidFill>
            <a:schemeClr val="accent1"/>
          </a:solidFill>
          <a:latin typeface="Times" panose="02020603050405020304" pitchFamily="18" charset="0"/>
        </a:defRPr>
      </a:lvl4pPr>
      <a:lvl5pPr algn="ctr" rtl="0" eaLnBrk="0" fontAlgn="base" hangingPunct="0">
        <a:spcBef>
          <a:spcPct val="0"/>
        </a:spcBef>
        <a:spcAft>
          <a:spcPct val="0"/>
        </a:spcAft>
        <a:defRPr sz="4400" b="1">
          <a:solidFill>
            <a:schemeClr val="accent1"/>
          </a:solidFill>
          <a:latin typeface="Times" panose="02020603050405020304" pitchFamily="18" charset="0"/>
        </a:defRPr>
      </a:lvl5pPr>
      <a:lvl6pPr marL="457200" algn="ctr" rtl="0" eaLnBrk="0" fontAlgn="base" hangingPunct="0">
        <a:spcBef>
          <a:spcPct val="0"/>
        </a:spcBef>
        <a:spcAft>
          <a:spcPct val="0"/>
        </a:spcAft>
        <a:defRPr sz="4400" b="1">
          <a:solidFill>
            <a:schemeClr val="accent1"/>
          </a:solidFill>
          <a:latin typeface="Times" panose="02020603050405020304" pitchFamily="18" charset="0"/>
        </a:defRPr>
      </a:lvl6pPr>
      <a:lvl7pPr marL="914400" algn="ctr" rtl="0" eaLnBrk="0" fontAlgn="base" hangingPunct="0">
        <a:spcBef>
          <a:spcPct val="0"/>
        </a:spcBef>
        <a:spcAft>
          <a:spcPct val="0"/>
        </a:spcAft>
        <a:defRPr sz="4400" b="1">
          <a:solidFill>
            <a:schemeClr val="accent1"/>
          </a:solidFill>
          <a:latin typeface="Times" panose="02020603050405020304" pitchFamily="18" charset="0"/>
        </a:defRPr>
      </a:lvl7pPr>
      <a:lvl8pPr marL="1371600" algn="ctr" rtl="0" eaLnBrk="0" fontAlgn="base" hangingPunct="0">
        <a:spcBef>
          <a:spcPct val="0"/>
        </a:spcBef>
        <a:spcAft>
          <a:spcPct val="0"/>
        </a:spcAft>
        <a:defRPr sz="4400" b="1">
          <a:solidFill>
            <a:schemeClr val="accent1"/>
          </a:solidFill>
          <a:latin typeface="Times" panose="02020603050405020304" pitchFamily="18" charset="0"/>
        </a:defRPr>
      </a:lvl8pPr>
      <a:lvl9pPr marL="1828800" algn="ctr" rtl="0" eaLnBrk="0" fontAlgn="base" hangingPunct="0">
        <a:spcBef>
          <a:spcPct val="0"/>
        </a:spcBef>
        <a:spcAft>
          <a:spcPct val="0"/>
        </a:spcAft>
        <a:defRPr sz="4400" b="1">
          <a:solidFill>
            <a:schemeClr val="accent1"/>
          </a:solidFill>
          <a:latin typeface="Times" panose="02020603050405020304" pitchFamily="18" charset="0"/>
        </a:defRPr>
      </a:lvl9pPr>
    </p:titleStyle>
    <p:bodyStyle>
      <a:lvl1pPr marL="342900" indent="-342900" algn="l" rtl="0" eaLnBrk="0" fontAlgn="base" hangingPunct="0">
        <a:spcBef>
          <a:spcPct val="20000"/>
        </a:spcBef>
        <a:spcAft>
          <a:spcPct val="0"/>
        </a:spcAft>
        <a:buClr>
          <a:schemeClr val="accent1"/>
        </a:buClr>
        <a:buFont typeface="Times" panose="02020603050405020304" pitchFamily="18" charset="0"/>
        <a:buChar char="»"/>
        <a:defRPr sz="3200" b="1" kern="1200">
          <a:solidFill>
            <a:srgbClr val="FFCE43"/>
          </a:solidFill>
          <a:latin typeface="+mn-lt"/>
          <a:ea typeface="+mn-ea"/>
          <a:cs typeface="+mn-cs"/>
        </a:defRPr>
      </a:lvl1pPr>
      <a:lvl2pPr marL="742950" indent="-285750" algn="l" rtl="0" eaLnBrk="0" fontAlgn="base" hangingPunct="0">
        <a:spcBef>
          <a:spcPct val="20000"/>
        </a:spcBef>
        <a:spcAft>
          <a:spcPct val="0"/>
        </a:spcAft>
        <a:buClr>
          <a:schemeClr val="accent1"/>
        </a:buClr>
        <a:buFont typeface="Times" panose="02020603050405020304" pitchFamily="18"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Font typeface="Times" panose="02020603050405020304" pitchFamily="18"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Times" panose="02020603050405020304" pitchFamily="18"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Times" panose="02020603050405020304" pitchFamily="18"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2952035054"/>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 id="2147484166" r:id="rId13"/>
    <p:sldLayoutId id="2147484167" r:id="rId14"/>
    <p:sldLayoutId id="2147484168" r:id="rId15"/>
    <p:sldLayoutId id="2147484169" r:id="rId16"/>
    <p:sldLayoutId id="2147484170" r:id="rId17"/>
    <p:sldLayoutId id="2147484171" r:id="rId18"/>
    <p:sldLayoutId id="2147484172" r:id="rId19"/>
    <p:sldLayoutId id="214748417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lgn="l">
              <a:defRPr/>
            </a:pPr>
            <a:endParaRPr lang="en-US">
              <a:effectLst/>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effectLst/>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75DF543A-825A-4F40-8354-375B4DFC13FC}" type="slidenum">
              <a:rPr lang="en-US">
                <a:effectLst/>
              </a:rPr>
              <a:pPr>
                <a:defRPr/>
              </a:pPr>
              <a:t>‹#›</a:t>
            </a:fld>
            <a:endParaRPr lang="en-US">
              <a:effectLst/>
            </a:endParaRPr>
          </a:p>
        </p:txBody>
      </p:sp>
    </p:spTree>
    <p:extLst>
      <p:ext uri="{BB962C8B-B14F-4D97-AF65-F5344CB8AC3E}">
        <p14:creationId xmlns:p14="http://schemas.microsoft.com/office/powerpoint/2010/main" val="1817440229"/>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7" r:id="rId13"/>
    <p:sldLayoutId id="214748418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l">
              <a:defRPr/>
            </a:pPr>
            <a:endParaRPr lang="en-US">
              <a:solidFill>
                <a:srgbClr val="000000"/>
              </a:solidFill>
              <a:effectLst/>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ffectLst/>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C1BAF630-F6B6-43FC-A747-C3BE38400601}" type="slidenum">
              <a:rPr lang="en-US">
                <a:solidFill>
                  <a:srgbClr val="000000"/>
                </a:solidFill>
                <a:effectLst/>
              </a:rPr>
              <a:pPr>
                <a:defRPr/>
              </a:pPr>
              <a:t>‹#›</a:t>
            </a:fld>
            <a:endParaRPr lang="en-US">
              <a:solidFill>
                <a:srgbClr val="000000"/>
              </a:solidFill>
              <a:effectLst/>
            </a:endParaRPr>
          </a:p>
        </p:txBody>
      </p:sp>
    </p:spTree>
    <p:extLst>
      <p:ext uri="{BB962C8B-B14F-4D97-AF65-F5344CB8AC3E}">
        <p14:creationId xmlns:p14="http://schemas.microsoft.com/office/powerpoint/2010/main" val="3307133874"/>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 id="2147484205"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l">
              <a:defRPr/>
            </a:pPr>
            <a:endParaRPr lang="en-US">
              <a:solidFill>
                <a:srgbClr val="000000"/>
              </a:solidFill>
              <a:effectLst/>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ffectLst/>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ADB636AA-53A0-46CD-ABAF-1D9D3827D8D5}" type="slidenum">
              <a:rPr lang="en-US">
                <a:solidFill>
                  <a:srgbClr val="000000"/>
                </a:solidFill>
                <a:effectLst/>
              </a:rPr>
              <a:pPr>
                <a:defRPr/>
              </a:pPr>
              <a:t>‹#›</a:t>
            </a:fld>
            <a:endParaRPr lang="en-US">
              <a:solidFill>
                <a:srgbClr val="000000"/>
              </a:solidFill>
              <a:effectLst/>
            </a:endParaRPr>
          </a:p>
        </p:txBody>
      </p:sp>
    </p:spTree>
    <p:extLst>
      <p:ext uri="{BB962C8B-B14F-4D97-AF65-F5344CB8AC3E}">
        <p14:creationId xmlns:p14="http://schemas.microsoft.com/office/powerpoint/2010/main" val="1570161635"/>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30D724-375D-496D-B0EB-F4D2778FEAC1}"/>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17F5824-0D93-4202-AE37-009E0CC9A957}"/>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401E5B0-6155-41B9-9975-4440FB82F830}"/>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BAD8F86B-84CD-4764-BBB1-1A9DE38333D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44619595-B2AB-4CD8-B5CC-DAD568BDB252}"/>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B7A9B64-7988-4FD8-84EF-E645E6B20143}" type="slidenum">
              <a:rPr lang="en-US" altLang="en-US"/>
              <a:pPr/>
              <a:t>‹#›</a:t>
            </a:fld>
            <a:endParaRPr lang="en-US" altLang="en-US"/>
          </a:p>
        </p:txBody>
      </p:sp>
    </p:spTree>
    <p:extLst>
      <p:ext uri="{BB962C8B-B14F-4D97-AF65-F5344CB8AC3E}">
        <p14:creationId xmlns:p14="http://schemas.microsoft.com/office/powerpoint/2010/main" val="2994544619"/>
      </p:ext>
    </p:extLst>
  </p:cSld>
  <p:clrMap bg1="dk2" tx1="lt1" bg2="dk1" tx2="lt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anose="02020603050405020304" pitchFamily="18" charset="0"/>
        </a:defRPr>
      </a:lvl2pPr>
      <a:lvl3pPr algn="ctr" rtl="0" eaLnBrk="0" fontAlgn="base" hangingPunct="0">
        <a:spcBef>
          <a:spcPct val="0"/>
        </a:spcBef>
        <a:spcAft>
          <a:spcPct val="0"/>
        </a:spcAft>
        <a:defRPr sz="4400">
          <a:solidFill>
            <a:schemeClr val="tx2"/>
          </a:solidFill>
          <a:latin typeface="Times" panose="02020603050405020304" pitchFamily="18" charset="0"/>
        </a:defRPr>
      </a:lvl3pPr>
      <a:lvl4pPr algn="ctr" rtl="0" eaLnBrk="0" fontAlgn="base" hangingPunct="0">
        <a:spcBef>
          <a:spcPct val="0"/>
        </a:spcBef>
        <a:spcAft>
          <a:spcPct val="0"/>
        </a:spcAft>
        <a:defRPr sz="4400">
          <a:solidFill>
            <a:schemeClr val="tx2"/>
          </a:solidFill>
          <a:latin typeface="Times" panose="02020603050405020304" pitchFamily="18" charset="0"/>
        </a:defRPr>
      </a:lvl4pPr>
      <a:lvl5pPr algn="ctr" rtl="0" eaLnBrk="0" fontAlgn="base" hangingPunct="0">
        <a:spcBef>
          <a:spcPct val="0"/>
        </a:spcBef>
        <a:spcAft>
          <a:spcPct val="0"/>
        </a:spcAft>
        <a:defRPr sz="4400">
          <a:solidFill>
            <a:schemeClr val="tx2"/>
          </a:solidFill>
          <a:latin typeface="Times" panose="02020603050405020304" pitchFamily="18" charset="0"/>
        </a:defRPr>
      </a:lvl5pPr>
      <a:lvl6pPr marL="457200" algn="ctr" rtl="0" eaLnBrk="0" fontAlgn="base" hangingPunct="0">
        <a:spcBef>
          <a:spcPct val="0"/>
        </a:spcBef>
        <a:spcAft>
          <a:spcPct val="0"/>
        </a:spcAft>
        <a:defRPr sz="4400">
          <a:solidFill>
            <a:schemeClr val="tx2"/>
          </a:solidFill>
          <a:latin typeface="Times" panose="02020603050405020304" pitchFamily="18" charset="0"/>
        </a:defRPr>
      </a:lvl6pPr>
      <a:lvl7pPr marL="914400" algn="ctr" rtl="0" eaLnBrk="0" fontAlgn="base" hangingPunct="0">
        <a:spcBef>
          <a:spcPct val="0"/>
        </a:spcBef>
        <a:spcAft>
          <a:spcPct val="0"/>
        </a:spcAft>
        <a:defRPr sz="4400">
          <a:solidFill>
            <a:schemeClr val="tx2"/>
          </a:solidFill>
          <a:latin typeface="Times" panose="02020603050405020304" pitchFamily="18" charset="0"/>
        </a:defRPr>
      </a:lvl7pPr>
      <a:lvl8pPr marL="1371600" algn="ctr" rtl="0" eaLnBrk="0" fontAlgn="base" hangingPunct="0">
        <a:spcBef>
          <a:spcPct val="0"/>
        </a:spcBef>
        <a:spcAft>
          <a:spcPct val="0"/>
        </a:spcAft>
        <a:defRPr sz="4400">
          <a:solidFill>
            <a:schemeClr val="tx2"/>
          </a:solidFill>
          <a:latin typeface="Times" panose="02020603050405020304" pitchFamily="18" charset="0"/>
        </a:defRPr>
      </a:lvl8pPr>
      <a:lvl9pPr marL="1828800" algn="ctr" rtl="0" eaLnBrk="0" fontAlgn="base" hangingPunct="0">
        <a:spcBef>
          <a:spcPct val="0"/>
        </a:spcBef>
        <a:spcAft>
          <a:spcPct val="0"/>
        </a:spcAft>
        <a:defRPr sz="4400">
          <a:solidFill>
            <a:schemeClr val="tx2"/>
          </a:solidFill>
          <a:latin typeface="Times"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6DCAC"/>
            </a:gs>
            <a:gs pos="12000">
              <a:srgbClr val="E6D78A"/>
            </a:gs>
            <a:gs pos="30000">
              <a:srgbClr val="C7AC4C">
                <a:alpha val="39000"/>
              </a:srgbClr>
            </a:gs>
            <a:gs pos="45000">
              <a:srgbClr val="E6D78A"/>
            </a:gs>
            <a:gs pos="76000">
              <a:srgbClr val="C7AC4C">
                <a:alpha val="35000"/>
              </a:srgbClr>
            </a:gs>
            <a:gs pos="100000">
              <a:srgbClr val="E6DCAC"/>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FBB053-7C7C-441D-95FA-1C99EB16CFE1}" type="datetimeFigureOut">
              <a:rPr lang="en-US" smtClean="0"/>
              <a:t>10/29/2021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73A3C-923E-49A9-8E6E-34771BA6510B}" type="slidenum">
              <a:rPr lang="en-US" smtClean="0"/>
              <a:t>‹#›</a:t>
            </a:fld>
            <a:endParaRPr lang="en-US"/>
          </a:p>
        </p:txBody>
      </p:sp>
    </p:spTree>
    <p:extLst>
      <p:ext uri="{BB962C8B-B14F-4D97-AF65-F5344CB8AC3E}">
        <p14:creationId xmlns:p14="http://schemas.microsoft.com/office/powerpoint/2010/main" val="255415865"/>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2687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97C73-CC08-482D-B037-9D218D6A6C52}" type="datetimeFigureOut">
              <a:rPr lang="en-US" smtClean="0"/>
              <a:t>10/29/2021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ADB9B-04EF-46DE-BECA-375BCA493CC1}" type="slidenum">
              <a:rPr lang="en-US" smtClean="0"/>
              <a:t>‹#›</a:t>
            </a:fld>
            <a:endParaRPr lang="en-US"/>
          </a:p>
        </p:txBody>
      </p:sp>
    </p:spTree>
    <p:extLst>
      <p:ext uri="{BB962C8B-B14F-4D97-AF65-F5344CB8AC3E}">
        <p14:creationId xmlns:p14="http://schemas.microsoft.com/office/powerpoint/2010/main" val="486238525"/>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CEBF5"/>
            </a:gs>
            <a:gs pos="13000">
              <a:schemeClr val="accent3">
                <a:lumMod val="60000"/>
                <a:lumOff val="40000"/>
                <a:alpha val="45000"/>
              </a:schemeClr>
            </a:gs>
            <a:gs pos="24000">
              <a:schemeClr val="accent3">
                <a:lumMod val="40000"/>
                <a:lumOff val="60000"/>
              </a:schemeClr>
            </a:gs>
            <a:gs pos="37000">
              <a:srgbClr val="83A7C3">
                <a:alpha val="41000"/>
              </a:srgbClr>
            </a:gs>
            <a:gs pos="48000">
              <a:srgbClr val="FFFFFF"/>
            </a:gs>
            <a:gs pos="56000">
              <a:srgbClr val="9C6563">
                <a:alpha val="7000"/>
              </a:srgbClr>
            </a:gs>
            <a:gs pos="65000">
              <a:srgbClr val="80302D">
                <a:alpha val="9000"/>
              </a:srgbClr>
            </a:gs>
            <a:gs pos="83000">
              <a:srgbClr val="C0524E">
                <a:alpha val="26000"/>
              </a:srgbClr>
            </a:gs>
            <a:gs pos="94000">
              <a:srgbClr val="EBDAD4"/>
            </a:gs>
            <a:gs pos="100000">
              <a:srgbClr val="55261C">
                <a:alpha val="25000"/>
              </a:srgb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D447B8-2B32-4A00-8BF6-10EC770AB5EF}" type="datetimeFigureOut">
              <a:rPr lang="en-US" smtClean="0"/>
              <a:t>10/29/2021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F4907B-2525-4469-A710-011E893F169F}" type="slidenum">
              <a:rPr lang="en-US" smtClean="0"/>
              <a:t>‹#›</a:t>
            </a:fld>
            <a:endParaRPr lang="en-US"/>
          </a:p>
        </p:txBody>
      </p:sp>
    </p:spTree>
    <p:extLst>
      <p:ext uri="{BB962C8B-B14F-4D97-AF65-F5344CB8AC3E}">
        <p14:creationId xmlns:p14="http://schemas.microsoft.com/office/powerpoint/2010/main" val="2122326755"/>
      </p:ext>
    </p:extLst>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10/29/2021</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14815612"/>
      </p:ext>
    </p:extLst>
  </p:cSld>
  <p:clrMap bg1="dk1" tx1="lt1" bg2="dk2" tx2="lt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 id="2147484281" r:id="rId13"/>
    <p:sldLayoutId id="2147484282" r:id="rId14"/>
    <p:sldLayoutId id="2147484283" r:id="rId15"/>
    <p:sldLayoutId id="2147484284" r:id="rId16"/>
    <p:sldLayoutId id="2147484285"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C37117A-835E-4949-8670-D675227697FE}"/>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BDE9B9E8-D03C-4BCF-BBA0-3EB0B6CA1A4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3438FAB-8A46-4B23-97EC-596188B2B2D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06DFF16D-1FF8-44AF-966A-E5560AD98C14}"/>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003DC4D6-9E75-4672-86A4-15FDACC11B6A}"/>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31149290-CAED-402A-A546-D433EB0CEFAF}" type="slidenum">
              <a:rPr lang="en-US" altLang="en-US"/>
              <a:pPr/>
              <a:t>‹#›</a:t>
            </a:fld>
            <a:endParaRPr lang="en-US" altLang="en-US"/>
          </a:p>
        </p:txBody>
      </p:sp>
    </p:spTree>
    <p:extLst>
      <p:ext uri="{BB962C8B-B14F-4D97-AF65-F5344CB8AC3E}">
        <p14:creationId xmlns:p14="http://schemas.microsoft.com/office/powerpoint/2010/main" val="3489439677"/>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 id="2147484311" r:id="rId13"/>
    <p:sldLayoutId id="2147484312" r:id="rId14"/>
    <p:sldLayoutId id="2147484313" r:id="rId15"/>
    <p:sldLayoutId id="214748431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BF2FA93-839F-40F3-BD34-29F738E7B45A}"/>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Rectangle 3">
            <a:extLst>
              <a:ext uri="{FF2B5EF4-FFF2-40B4-BE49-F238E27FC236}">
                <a16:creationId xmlns:a16="http://schemas.microsoft.com/office/drawing/2014/main" id="{39E2FBDC-505B-4835-BE55-233B8C1736A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32669D3-2F1C-4557-A5EA-6FFB5D04320E}"/>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482D8F54-BE36-4926-8F4B-C84A79D40CA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341D616E-EAD0-4330-B231-1D7FF9F05CC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A179C8F8-7FD2-49E9-8B1F-CC423E176BC8}" type="slidenum">
              <a:rPr lang="en-US" altLang="en-US"/>
              <a:pPr/>
              <a:t>‹#›</a:t>
            </a:fld>
            <a:endParaRPr lang="en-US" altLang="en-US"/>
          </a:p>
        </p:txBody>
      </p:sp>
    </p:spTree>
    <p:extLst>
      <p:ext uri="{BB962C8B-B14F-4D97-AF65-F5344CB8AC3E}">
        <p14:creationId xmlns:p14="http://schemas.microsoft.com/office/powerpoint/2010/main" val="2740808163"/>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 id="2147484345" r:id="rId13"/>
    <p:sldLayoutId id="2147484346" r:id="rId14"/>
    <p:sldLayoutId id="2147484347" r:id="rId15"/>
    <p:sldLayoutId id="2147484348" r:id="rId16"/>
    <p:sldLayoutId id="2147484349" r:id="rId17"/>
    <p:sldLayoutId id="2147484350" r:id="rId18"/>
    <p:sldLayoutId id="2147484351" r:id="rId19"/>
    <p:sldLayoutId id="2147484352"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4064258803"/>
      </p:ext>
    </p:extLst>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 id="2147484365" r:id="rId12"/>
    <p:sldLayoutId id="2147484366" r:id="rId13"/>
    <p:sldLayoutId id="2147484367" r:id="rId14"/>
    <p:sldLayoutId id="2147484368" r:id="rId15"/>
    <p:sldLayoutId id="2147484369" r:id="rId16"/>
    <p:sldLayoutId id="2147484370" r:id="rId17"/>
    <p:sldLayoutId id="2147484371" r:id="rId18"/>
    <p:sldLayoutId id="2147484372" r:id="rId19"/>
    <p:sldLayoutId id="214748437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D050C-1D5C-4C90-8883-25F69CA8E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429CC-5E4F-48F9-82D9-AFE46E9D6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450F7-7B2A-4336-8689-8CDB5FAC8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63D4E-BA2A-4946-84BC-FE2F4DD8E517}" type="datetimeFigureOut">
              <a:rPr lang="en-US" smtClean="0"/>
              <a:t>10/29/2021</a:t>
            </a:fld>
            <a:endParaRPr lang="en-US"/>
          </a:p>
        </p:txBody>
      </p:sp>
      <p:sp>
        <p:nvSpPr>
          <p:cNvPr id="5" name="Footer Placeholder 4">
            <a:extLst>
              <a:ext uri="{FF2B5EF4-FFF2-40B4-BE49-F238E27FC236}">
                <a16:creationId xmlns:a16="http://schemas.microsoft.com/office/drawing/2014/main" id="{AD229C9D-C254-4238-915F-721F25AE1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F69CB9-6A2A-4B67-91D0-1E0A482B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25011-026A-44BA-8FD4-3387A3E125B5}" type="slidenum">
              <a:rPr lang="en-US" smtClean="0"/>
              <a:t>‹#›</a:t>
            </a:fld>
            <a:endParaRPr lang="en-US"/>
          </a:p>
        </p:txBody>
      </p:sp>
    </p:spTree>
    <p:extLst>
      <p:ext uri="{BB962C8B-B14F-4D97-AF65-F5344CB8AC3E}">
        <p14:creationId xmlns:p14="http://schemas.microsoft.com/office/powerpoint/2010/main" val="2922582995"/>
      </p:ext>
    </p:extLst>
  </p:cSld>
  <p:clrMap bg1="lt1" tx1="dk1" bg2="lt2" tx2="dk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9F25437-8168-4C26-A72C-D8B2F5A45676}"/>
              </a:ext>
            </a:extLst>
          </p:cNvPr>
          <p:cNvSpPr>
            <a:spLocks noGrp="1" noChangeArrowheads="1"/>
          </p:cNvSpPr>
          <p:nvPr>
            <p:ph type="title"/>
          </p:nvPr>
        </p:nvSpPr>
        <p:spPr bwMode="auto">
          <a:xfrm>
            <a:off x="914400" y="228600"/>
            <a:ext cx="10972800" cy="1219200"/>
          </a:xfrm>
          <a:prstGeom prst="rect">
            <a:avLst/>
          </a:prstGeom>
          <a:noFill/>
          <a:ln w="76200" cmpd="tri">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41D9AAA-39B7-49BD-9156-56B305A6ED7D}"/>
              </a:ext>
            </a:extLst>
          </p:cNvPr>
          <p:cNvSpPr>
            <a:spLocks noGrp="1" noChangeArrowheads="1"/>
          </p:cNvSpPr>
          <p:nvPr>
            <p:ph type="body" idx="1"/>
          </p:nvPr>
        </p:nvSpPr>
        <p:spPr bwMode="auto">
          <a:xfrm>
            <a:off x="914400" y="1676400"/>
            <a:ext cx="10972800" cy="4953000"/>
          </a:xfrm>
          <a:prstGeom prst="rect">
            <a:avLst/>
          </a:prstGeom>
          <a:noFill/>
          <a:ln w="76200" cmpd="tri">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60017B2-6022-482D-B3D3-36E955A7FFD1}"/>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95BE7C15-90CB-4476-95F1-C416604BAEC3}"/>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8B5AE074-948B-4C63-988F-BBA2A9366255}"/>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000" b="1"/>
            </a:lvl1pPr>
          </a:lstStyle>
          <a:p>
            <a:fld id="{13AFD371-EFD9-450D-ABC5-1A0624C1A3A9}" type="slidenum">
              <a:rPr lang="en-US" altLang="en-US"/>
              <a:pPr/>
              <a:t>‹#›</a:t>
            </a:fld>
            <a:endParaRPr lang="en-US" altLang="en-US"/>
          </a:p>
        </p:txBody>
      </p:sp>
    </p:spTree>
    <p:extLst>
      <p:ext uri="{BB962C8B-B14F-4D97-AF65-F5344CB8AC3E}">
        <p14:creationId xmlns:p14="http://schemas.microsoft.com/office/powerpoint/2010/main" val="4186302680"/>
      </p:ext>
    </p:extLst>
  </p:cSld>
  <p:clrMap bg1="dk2" tx1="lt1" bg2="dk1" tx2="lt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Lst>
  <p:transition spd="slow">
    <p:zoom/>
  </p:transition>
  <p:txStyles>
    <p:titleStyle>
      <a:lvl1pPr algn="ctr" rtl="0" eaLnBrk="0" fontAlgn="base" hangingPunct="0">
        <a:spcBef>
          <a:spcPct val="0"/>
        </a:spcBef>
        <a:spcAft>
          <a:spcPct val="0"/>
        </a:spcAft>
        <a:defRPr sz="4400" b="1" kern="1200">
          <a:solidFill>
            <a:schemeClr val="accent1"/>
          </a:solidFill>
          <a:latin typeface="+mj-lt"/>
          <a:ea typeface="+mj-ea"/>
          <a:cs typeface="+mj-cs"/>
        </a:defRPr>
      </a:lvl1pPr>
      <a:lvl2pPr algn="ctr" rtl="0" eaLnBrk="0" fontAlgn="base" hangingPunct="0">
        <a:spcBef>
          <a:spcPct val="0"/>
        </a:spcBef>
        <a:spcAft>
          <a:spcPct val="0"/>
        </a:spcAft>
        <a:defRPr sz="4400" b="1">
          <a:solidFill>
            <a:schemeClr val="accent1"/>
          </a:solidFill>
          <a:latin typeface="Times" panose="02020603050405020304" pitchFamily="18" charset="0"/>
        </a:defRPr>
      </a:lvl2pPr>
      <a:lvl3pPr algn="ctr" rtl="0" eaLnBrk="0" fontAlgn="base" hangingPunct="0">
        <a:spcBef>
          <a:spcPct val="0"/>
        </a:spcBef>
        <a:spcAft>
          <a:spcPct val="0"/>
        </a:spcAft>
        <a:defRPr sz="4400" b="1">
          <a:solidFill>
            <a:schemeClr val="accent1"/>
          </a:solidFill>
          <a:latin typeface="Times" panose="02020603050405020304" pitchFamily="18" charset="0"/>
        </a:defRPr>
      </a:lvl3pPr>
      <a:lvl4pPr algn="ctr" rtl="0" eaLnBrk="0" fontAlgn="base" hangingPunct="0">
        <a:spcBef>
          <a:spcPct val="0"/>
        </a:spcBef>
        <a:spcAft>
          <a:spcPct val="0"/>
        </a:spcAft>
        <a:defRPr sz="4400" b="1">
          <a:solidFill>
            <a:schemeClr val="accent1"/>
          </a:solidFill>
          <a:latin typeface="Times" panose="02020603050405020304" pitchFamily="18" charset="0"/>
        </a:defRPr>
      </a:lvl4pPr>
      <a:lvl5pPr algn="ctr" rtl="0" eaLnBrk="0" fontAlgn="base" hangingPunct="0">
        <a:spcBef>
          <a:spcPct val="0"/>
        </a:spcBef>
        <a:spcAft>
          <a:spcPct val="0"/>
        </a:spcAft>
        <a:defRPr sz="4400" b="1">
          <a:solidFill>
            <a:schemeClr val="accent1"/>
          </a:solidFill>
          <a:latin typeface="Times" panose="02020603050405020304" pitchFamily="18" charset="0"/>
        </a:defRPr>
      </a:lvl5pPr>
      <a:lvl6pPr marL="457200" algn="ctr" rtl="0" eaLnBrk="0" fontAlgn="base" hangingPunct="0">
        <a:spcBef>
          <a:spcPct val="0"/>
        </a:spcBef>
        <a:spcAft>
          <a:spcPct val="0"/>
        </a:spcAft>
        <a:defRPr sz="4400" b="1">
          <a:solidFill>
            <a:schemeClr val="accent1"/>
          </a:solidFill>
          <a:latin typeface="Times" panose="02020603050405020304" pitchFamily="18" charset="0"/>
        </a:defRPr>
      </a:lvl6pPr>
      <a:lvl7pPr marL="914400" algn="ctr" rtl="0" eaLnBrk="0" fontAlgn="base" hangingPunct="0">
        <a:spcBef>
          <a:spcPct val="0"/>
        </a:spcBef>
        <a:spcAft>
          <a:spcPct val="0"/>
        </a:spcAft>
        <a:defRPr sz="4400" b="1">
          <a:solidFill>
            <a:schemeClr val="accent1"/>
          </a:solidFill>
          <a:latin typeface="Times" panose="02020603050405020304" pitchFamily="18" charset="0"/>
        </a:defRPr>
      </a:lvl7pPr>
      <a:lvl8pPr marL="1371600" algn="ctr" rtl="0" eaLnBrk="0" fontAlgn="base" hangingPunct="0">
        <a:spcBef>
          <a:spcPct val="0"/>
        </a:spcBef>
        <a:spcAft>
          <a:spcPct val="0"/>
        </a:spcAft>
        <a:defRPr sz="4400" b="1">
          <a:solidFill>
            <a:schemeClr val="accent1"/>
          </a:solidFill>
          <a:latin typeface="Times" panose="02020603050405020304" pitchFamily="18" charset="0"/>
        </a:defRPr>
      </a:lvl8pPr>
      <a:lvl9pPr marL="1828800" algn="ctr" rtl="0" eaLnBrk="0" fontAlgn="base" hangingPunct="0">
        <a:spcBef>
          <a:spcPct val="0"/>
        </a:spcBef>
        <a:spcAft>
          <a:spcPct val="0"/>
        </a:spcAft>
        <a:defRPr sz="4400" b="1">
          <a:solidFill>
            <a:schemeClr val="accent1"/>
          </a:solidFill>
          <a:latin typeface="Times" panose="02020603050405020304" pitchFamily="18" charset="0"/>
        </a:defRPr>
      </a:lvl9pPr>
    </p:titleStyle>
    <p:bodyStyle>
      <a:lvl1pPr marL="342900" indent="-342900" algn="l" rtl="0" eaLnBrk="0" fontAlgn="base" hangingPunct="0">
        <a:spcBef>
          <a:spcPct val="20000"/>
        </a:spcBef>
        <a:spcAft>
          <a:spcPct val="0"/>
        </a:spcAft>
        <a:buBlip>
          <a:blip r:embed="rId14"/>
        </a:buBlip>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7" name="Rectangle 6"/>
          <p:cNvSpPr/>
          <p:nvPr/>
        </p:nvSpPr>
        <p:spPr bwMode="ltGray">
          <a:xfrm>
            <a:off x="1" y="1"/>
            <a:ext cx="12191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Placeholder 1"/>
          <p:cNvSpPr>
            <a:spLocks noGrp="1"/>
          </p:cNvSpPr>
          <p:nvPr>
            <p:ph type="title"/>
          </p:nvPr>
        </p:nvSpPr>
        <p:spPr>
          <a:xfrm>
            <a:off x="609600" y="152400"/>
            <a:ext cx="109728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609600" y="1775192"/>
            <a:ext cx="109728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609600" y="6476999"/>
            <a:ext cx="28448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488448E2-A836-4DBC-A849-AD551673FC66}" type="datetimeFigureOut">
              <a:rPr lang="en-US" smtClean="0"/>
              <a:t>10/29/2021</a:t>
            </a:fld>
            <a:endParaRPr lang="en-US"/>
          </a:p>
        </p:txBody>
      </p:sp>
      <p:sp>
        <p:nvSpPr>
          <p:cNvPr id="5" name="Footer Placeholder 4"/>
          <p:cNvSpPr>
            <a:spLocks noGrp="1"/>
          </p:cNvSpPr>
          <p:nvPr>
            <p:ph type="ftr" sz="quarter" idx="3"/>
          </p:nvPr>
        </p:nvSpPr>
        <p:spPr>
          <a:xfrm>
            <a:off x="3520796" y="6476999"/>
            <a:ext cx="7343625"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10939195" y="6476999"/>
            <a:ext cx="978485"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B783416-BE30-415A-A5A5-E566E1651165}" type="slidenum">
              <a:rPr lang="en-US" smtClean="0"/>
              <a:t>‹#›</a:t>
            </a:fld>
            <a:endParaRPr lang="en-US"/>
          </a:p>
        </p:txBody>
      </p:sp>
    </p:spTree>
    <p:extLst>
      <p:ext uri="{BB962C8B-B14F-4D97-AF65-F5344CB8AC3E}">
        <p14:creationId xmlns:p14="http://schemas.microsoft.com/office/powerpoint/2010/main" val="2596634597"/>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200"/>
            </a:gs>
            <a:gs pos="79500">
              <a:srgbClr val="FF3F00">
                <a:alpha val="62000"/>
              </a:srgbClr>
            </a:gs>
            <a:gs pos="27000">
              <a:srgbClr val="FF7A00">
                <a:alpha val="22000"/>
              </a:srgbClr>
            </a:gs>
            <a:gs pos="90000">
              <a:srgbClr val="FF0300">
                <a:alpha val="48000"/>
              </a:srgbClr>
            </a:gs>
            <a:gs pos="100000">
              <a:srgbClr val="4D0808"/>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454AA1-2875-448D-8C93-BACDD4566A84}" type="datetimeFigureOut">
              <a:rPr lang="en-US" smtClean="0"/>
              <a:t>10/29/2021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DFB3F-C8DE-48AC-9079-32EF77850CD4}" type="slidenum">
              <a:rPr lang="en-US" smtClean="0"/>
              <a:t>‹#›</a:t>
            </a:fld>
            <a:endParaRPr lang="en-US"/>
          </a:p>
        </p:txBody>
      </p:sp>
    </p:spTree>
    <p:extLst>
      <p:ext uri="{BB962C8B-B14F-4D97-AF65-F5344CB8AC3E}">
        <p14:creationId xmlns:p14="http://schemas.microsoft.com/office/powerpoint/2010/main" val="2329950815"/>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3078967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rgbClr val="0000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02F3D2-2C37-49F7-A142-829BC3967F82}" type="datetime1">
              <a:rPr lang="en-US" smtClean="0"/>
              <a:t>10/29/2021</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2BD76-A9FF-4E02-80E4-30DB68C20C46}" type="slidenum">
              <a:rPr lang="en-US" smtClean="0"/>
              <a:t>‹#›</a:t>
            </a:fld>
            <a:endParaRPr lang="en-US" dirty="0"/>
          </a:p>
        </p:txBody>
      </p:sp>
    </p:spTree>
    <p:extLst>
      <p:ext uri="{BB962C8B-B14F-4D97-AF65-F5344CB8AC3E}">
        <p14:creationId xmlns:p14="http://schemas.microsoft.com/office/powerpoint/2010/main" val="229512028"/>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hf hdr="0" ftr="0" dt="0"/>
  <p:txStyles>
    <p:titleStyle>
      <a:lvl1pPr algn="ctr" defTabSz="914400" rtl="0" eaLnBrk="1" latinLnBrk="0" hangingPunct="1">
        <a:spcBef>
          <a:spcPct val="0"/>
        </a:spcBef>
        <a:buNone/>
        <a:defRPr sz="4800" b="1" kern="1200">
          <a:solidFill>
            <a:srgbClr val="FFFF00"/>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D1603B2-791B-4604-970F-719418D2C8D4}"/>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460D2A65-2BE2-4ECB-807B-1EEE51552202}"/>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2" name="Rectangle 4">
            <a:extLst>
              <a:ext uri="{FF2B5EF4-FFF2-40B4-BE49-F238E27FC236}">
                <a16:creationId xmlns:a16="http://schemas.microsoft.com/office/drawing/2014/main" id="{0288BD93-5C26-4E33-97AF-E7256067C478}"/>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7413" name="Rectangle 5">
            <a:extLst>
              <a:ext uri="{FF2B5EF4-FFF2-40B4-BE49-F238E27FC236}">
                <a16:creationId xmlns:a16="http://schemas.microsoft.com/office/drawing/2014/main" id="{C2BBD858-A296-4613-AF26-4B8AD26A8CE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7414" name="Rectangle 6">
            <a:extLst>
              <a:ext uri="{FF2B5EF4-FFF2-40B4-BE49-F238E27FC236}">
                <a16:creationId xmlns:a16="http://schemas.microsoft.com/office/drawing/2014/main" id="{4450C327-681C-4FB9-A377-0EA100AA927A}"/>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E8491BA-AD5F-453D-A555-D3A4AD6D6A10}" type="slidenum">
              <a:rPr lang="en-US" altLang="en-US"/>
              <a:pPr/>
              <a:t>‹#›</a:t>
            </a:fld>
            <a:endParaRPr lang="en-US" altLang="en-US"/>
          </a:p>
        </p:txBody>
      </p:sp>
    </p:spTree>
    <p:extLst>
      <p:ext uri="{BB962C8B-B14F-4D97-AF65-F5344CB8AC3E}">
        <p14:creationId xmlns:p14="http://schemas.microsoft.com/office/powerpoint/2010/main" val="284543845"/>
      </p:ext>
    </p:extLst>
  </p:cSld>
  <p:clrMap bg1="dk2" tx1="lt1" bg2="dk1" tx2="lt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p:cTn id="7" dur="5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4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411">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 calcmode="lin" valueType="num">
                                      <p:cBhvr>
                                        <p:cTn id="12" dur="500" fill="hold"/>
                                        <p:tgtEl>
                                          <p:spTgt spid="1741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741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7411">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 calcmode="lin" valueType="num">
                                      <p:cBhvr>
                                        <p:cTn id="17" dur="500" fill="hold"/>
                                        <p:tgtEl>
                                          <p:spTgt spid="1741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741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17411">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7411">
                                            <p:txEl>
                                              <p:pRg st="3" end="3"/>
                                            </p:txEl>
                                          </p:spTgt>
                                        </p:tgtEl>
                                        <p:attrNameLst>
                                          <p:attrName>style.visibility</p:attrName>
                                        </p:attrNameLst>
                                      </p:cBhvr>
                                      <p:to>
                                        <p:strVal val="visible"/>
                                      </p:to>
                                    </p:set>
                                    <p:anim calcmode="lin" valueType="num">
                                      <p:cBhvr>
                                        <p:cTn id="22" dur="500" fill="hold"/>
                                        <p:tgtEl>
                                          <p:spTgt spid="17411">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7411">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17411">
                                            <p:txEl>
                                              <p:pRg st="3" end="3"/>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anim calcmode="lin" valueType="num">
                                      <p:cBhvr>
                                        <p:cTn id="27" dur="500" fill="hold"/>
                                        <p:tgtEl>
                                          <p:spTgt spid="17411">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7411">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174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tmplLst>
          <p:tmpl lvl="1">
            <p:tnLst>
              <p:par>
                <p:cTn presetID="53" presetClass="entr" presetSubtype="0" fill="hold" nodeType="clickEffect">
                  <p:stCondLst>
                    <p:cond delay="0"/>
                  </p:stCondLst>
                  <p:childTnLst>
                    <p:set>
                      <p:cBhvr>
                        <p:cTn dur="1" fill="hold">
                          <p:stCondLst>
                            <p:cond delay="0"/>
                          </p:stCondLst>
                        </p:cTn>
                        <p:tgtEl>
                          <p:spTgt spid="17411"/>
                        </p:tgtEl>
                        <p:attrNameLst>
                          <p:attrName>style.visibility</p:attrName>
                        </p:attrNameLst>
                      </p:cBhvr>
                      <p:to>
                        <p:strVal val="visible"/>
                      </p:to>
                    </p:set>
                    <p:anim calcmode="lin" valueType="num">
                      <p:cBhvr>
                        <p:cTn dur="500" fill="hold"/>
                        <p:tgtEl>
                          <p:spTgt spid="17411"/>
                        </p:tgtEl>
                        <p:attrNameLst>
                          <p:attrName>ppt_w</p:attrName>
                        </p:attrNameLst>
                      </p:cBhvr>
                      <p:tavLst>
                        <p:tav tm="0">
                          <p:val>
                            <p:fltVal val="0"/>
                          </p:val>
                        </p:tav>
                        <p:tav tm="100000">
                          <p:val>
                            <p:strVal val="#ppt_w"/>
                          </p:val>
                        </p:tav>
                      </p:tavLst>
                    </p:anim>
                    <p:anim calcmode="lin" valueType="num">
                      <p:cBhvr>
                        <p:cTn dur="500" fill="hold"/>
                        <p:tgtEl>
                          <p:spTgt spid="17411"/>
                        </p:tgtEl>
                        <p:attrNameLst>
                          <p:attrName>ppt_h</p:attrName>
                        </p:attrNameLst>
                      </p:cBhvr>
                      <p:tavLst>
                        <p:tav tm="0">
                          <p:val>
                            <p:fltVal val="0"/>
                          </p:val>
                        </p:tav>
                        <p:tav tm="100000">
                          <p:val>
                            <p:strVal val="#ppt_h"/>
                          </p:val>
                        </p:tav>
                      </p:tavLst>
                    </p:anim>
                    <p:animEffect transition="in" filter="fade">
                      <p:cBhvr>
                        <p:cTn dur="500"/>
                        <p:tgtEl>
                          <p:spTgt spid="1741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17411"/>
                        </p:tgtEl>
                        <p:attrNameLst>
                          <p:attrName>style.visibility</p:attrName>
                        </p:attrNameLst>
                      </p:cBhvr>
                      <p:to>
                        <p:strVal val="visible"/>
                      </p:to>
                    </p:set>
                    <p:anim calcmode="lin" valueType="num">
                      <p:cBhvr>
                        <p:cTn dur="500" fill="hold"/>
                        <p:tgtEl>
                          <p:spTgt spid="17411"/>
                        </p:tgtEl>
                        <p:attrNameLst>
                          <p:attrName>ppt_w</p:attrName>
                        </p:attrNameLst>
                      </p:cBhvr>
                      <p:tavLst>
                        <p:tav tm="0">
                          <p:val>
                            <p:fltVal val="0"/>
                          </p:val>
                        </p:tav>
                        <p:tav tm="100000">
                          <p:val>
                            <p:strVal val="#ppt_w"/>
                          </p:val>
                        </p:tav>
                      </p:tavLst>
                    </p:anim>
                    <p:anim calcmode="lin" valueType="num">
                      <p:cBhvr>
                        <p:cTn dur="500" fill="hold"/>
                        <p:tgtEl>
                          <p:spTgt spid="17411"/>
                        </p:tgtEl>
                        <p:attrNameLst>
                          <p:attrName>ppt_h</p:attrName>
                        </p:attrNameLst>
                      </p:cBhvr>
                      <p:tavLst>
                        <p:tav tm="0">
                          <p:val>
                            <p:fltVal val="0"/>
                          </p:val>
                        </p:tav>
                        <p:tav tm="100000">
                          <p:val>
                            <p:strVal val="#ppt_h"/>
                          </p:val>
                        </p:tav>
                      </p:tavLst>
                    </p:anim>
                    <p:animEffect transition="in" filter="fade">
                      <p:cBhvr>
                        <p:cTn dur="500"/>
                        <p:tgtEl>
                          <p:spTgt spid="1741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17411"/>
                        </p:tgtEl>
                        <p:attrNameLst>
                          <p:attrName>style.visibility</p:attrName>
                        </p:attrNameLst>
                      </p:cBhvr>
                      <p:to>
                        <p:strVal val="visible"/>
                      </p:to>
                    </p:set>
                    <p:anim calcmode="lin" valueType="num">
                      <p:cBhvr>
                        <p:cTn dur="500" fill="hold"/>
                        <p:tgtEl>
                          <p:spTgt spid="17411"/>
                        </p:tgtEl>
                        <p:attrNameLst>
                          <p:attrName>ppt_w</p:attrName>
                        </p:attrNameLst>
                      </p:cBhvr>
                      <p:tavLst>
                        <p:tav tm="0">
                          <p:val>
                            <p:fltVal val="0"/>
                          </p:val>
                        </p:tav>
                        <p:tav tm="100000">
                          <p:val>
                            <p:strVal val="#ppt_w"/>
                          </p:val>
                        </p:tav>
                      </p:tavLst>
                    </p:anim>
                    <p:anim calcmode="lin" valueType="num">
                      <p:cBhvr>
                        <p:cTn dur="500" fill="hold"/>
                        <p:tgtEl>
                          <p:spTgt spid="17411"/>
                        </p:tgtEl>
                        <p:attrNameLst>
                          <p:attrName>ppt_h</p:attrName>
                        </p:attrNameLst>
                      </p:cBhvr>
                      <p:tavLst>
                        <p:tav tm="0">
                          <p:val>
                            <p:fltVal val="0"/>
                          </p:val>
                        </p:tav>
                        <p:tav tm="100000">
                          <p:val>
                            <p:strVal val="#ppt_h"/>
                          </p:val>
                        </p:tav>
                      </p:tavLst>
                    </p:anim>
                    <p:animEffect transition="in" filter="fade">
                      <p:cBhvr>
                        <p:cTn dur="500"/>
                        <p:tgtEl>
                          <p:spTgt spid="1741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17411"/>
                        </p:tgtEl>
                        <p:attrNameLst>
                          <p:attrName>style.visibility</p:attrName>
                        </p:attrNameLst>
                      </p:cBhvr>
                      <p:to>
                        <p:strVal val="visible"/>
                      </p:to>
                    </p:set>
                    <p:anim calcmode="lin" valueType="num">
                      <p:cBhvr>
                        <p:cTn dur="500" fill="hold"/>
                        <p:tgtEl>
                          <p:spTgt spid="17411"/>
                        </p:tgtEl>
                        <p:attrNameLst>
                          <p:attrName>ppt_w</p:attrName>
                        </p:attrNameLst>
                      </p:cBhvr>
                      <p:tavLst>
                        <p:tav tm="0">
                          <p:val>
                            <p:fltVal val="0"/>
                          </p:val>
                        </p:tav>
                        <p:tav tm="100000">
                          <p:val>
                            <p:strVal val="#ppt_w"/>
                          </p:val>
                        </p:tav>
                      </p:tavLst>
                    </p:anim>
                    <p:anim calcmode="lin" valueType="num">
                      <p:cBhvr>
                        <p:cTn dur="500" fill="hold"/>
                        <p:tgtEl>
                          <p:spTgt spid="17411"/>
                        </p:tgtEl>
                        <p:attrNameLst>
                          <p:attrName>ppt_h</p:attrName>
                        </p:attrNameLst>
                      </p:cBhvr>
                      <p:tavLst>
                        <p:tav tm="0">
                          <p:val>
                            <p:fltVal val="0"/>
                          </p:val>
                        </p:tav>
                        <p:tav tm="100000">
                          <p:val>
                            <p:strVal val="#ppt_h"/>
                          </p:val>
                        </p:tav>
                      </p:tavLst>
                    </p:anim>
                    <p:animEffect transition="in" filter="fade">
                      <p:cBhvr>
                        <p:cTn dur="500"/>
                        <p:tgtEl>
                          <p:spTgt spid="1741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17411"/>
                        </p:tgtEl>
                        <p:attrNameLst>
                          <p:attrName>style.visibility</p:attrName>
                        </p:attrNameLst>
                      </p:cBhvr>
                      <p:to>
                        <p:strVal val="visible"/>
                      </p:to>
                    </p:set>
                    <p:anim calcmode="lin" valueType="num">
                      <p:cBhvr>
                        <p:cTn dur="500" fill="hold"/>
                        <p:tgtEl>
                          <p:spTgt spid="17411"/>
                        </p:tgtEl>
                        <p:attrNameLst>
                          <p:attrName>ppt_w</p:attrName>
                        </p:attrNameLst>
                      </p:cBhvr>
                      <p:tavLst>
                        <p:tav tm="0">
                          <p:val>
                            <p:fltVal val="0"/>
                          </p:val>
                        </p:tav>
                        <p:tav tm="100000">
                          <p:val>
                            <p:strVal val="#ppt_w"/>
                          </p:val>
                        </p:tav>
                      </p:tavLst>
                    </p:anim>
                    <p:anim calcmode="lin" valueType="num">
                      <p:cBhvr>
                        <p:cTn dur="500" fill="hold"/>
                        <p:tgtEl>
                          <p:spTgt spid="17411"/>
                        </p:tgtEl>
                        <p:attrNameLst>
                          <p:attrName>ppt_h</p:attrName>
                        </p:attrNameLst>
                      </p:cBhvr>
                      <p:tavLst>
                        <p:tav tm="0">
                          <p:val>
                            <p:fltVal val="0"/>
                          </p:val>
                        </p:tav>
                        <p:tav tm="100000">
                          <p:val>
                            <p:strVal val="#ppt_h"/>
                          </p:val>
                        </p:tav>
                      </p:tavLst>
                    </p:anim>
                    <p:animEffect transition="in" filter="fade">
                      <p:cBhvr>
                        <p:cTn dur="500"/>
                        <p:tgtEl>
                          <p:spTgt spid="17411"/>
                        </p:tgtEl>
                      </p:cBhvr>
                    </p:animEffect>
                  </p:childTnLst>
                </p:cTn>
              </p:par>
            </p:tnLst>
          </p:tmpl>
        </p:tmplLst>
      </p:bldP>
    </p:bldLst>
  </p:timing>
  <p:hf hdr="0" ftr="0" dt="0"/>
  <p:txStyles>
    <p:titleStyle>
      <a:lvl1pPr algn="ctr" rtl="0" fontAlgn="base">
        <a:spcBef>
          <a:spcPct val="0"/>
        </a:spcBef>
        <a:spcAft>
          <a:spcPct val="0"/>
        </a:spcAft>
        <a:defRPr sz="4400" b="1" kern="1200">
          <a:solidFill>
            <a:srgbClr val="FFFF00"/>
          </a:solidFill>
          <a:latin typeface="+mj-lt"/>
          <a:ea typeface="+mj-ea"/>
          <a:cs typeface="+mj-cs"/>
        </a:defRPr>
      </a:lvl1pPr>
      <a:lvl2pPr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2pPr>
      <a:lvl3pPr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3pPr>
      <a:lvl4pPr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4pPr>
      <a:lvl5pPr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har char="•"/>
        <a:defRPr sz="4000" b="1" kern="1200">
          <a:solidFill>
            <a:schemeClr val="tx1"/>
          </a:solidFill>
          <a:latin typeface="+mn-lt"/>
          <a:ea typeface="+mn-ea"/>
          <a:cs typeface="+mn-cs"/>
        </a:defRPr>
      </a:lvl1pPr>
      <a:lvl2pPr marL="742950" indent="-285750" algn="l" rtl="0" fontAlgn="base">
        <a:spcBef>
          <a:spcPct val="20000"/>
        </a:spcBef>
        <a:spcAft>
          <a:spcPct val="0"/>
        </a:spcAft>
        <a:buChar char="–"/>
        <a:defRPr sz="4000" b="1" kern="1200">
          <a:solidFill>
            <a:schemeClr val="tx1"/>
          </a:solidFill>
          <a:latin typeface="+mn-lt"/>
          <a:ea typeface="+mn-ea"/>
          <a:cs typeface="+mn-cs"/>
        </a:defRPr>
      </a:lvl2pPr>
      <a:lvl3pPr marL="1143000" indent="-228600" algn="l" rtl="0" fontAlgn="base">
        <a:spcBef>
          <a:spcPct val="20000"/>
        </a:spcBef>
        <a:spcAft>
          <a:spcPct val="0"/>
        </a:spcAft>
        <a:buChar char="•"/>
        <a:defRPr sz="4000" b="1" kern="1200">
          <a:solidFill>
            <a:schemeClr val="tx1"/>
          </a:solidFill>
          <a:latin typeface="+mn-lt"/>
          <a:ea typeface="+mn-ea"/>
          <a:cs typeface="+mn-cs"/>
        </a:defRPr>
      </a:lvl3pPr>
      <a:lvl4pPr marL="1600200" indent="-228600" algn="l" rtl="0" fontAlgn="base">
        <a:spcBef>
          <a:spcPct val="20000"/>
        </a:spcBef>
        <a:spcAft>
          <a:spcPct val="0"/>
        </a:spcAft>
        <a:buChar char="–"/>
        <a:defRPr sz="4000" b="1" kern="1200">
          <a:solidFill>
            <a:schemeClr val="tx1"/>
          </a:solidFill>
          <a:latin typeface="+mn-lt"/>
          <a:ea typeface="+mn-ea"/>
          <a:cs typeface="+mn-cs"/>
        </a:defRPr>
      </a:lvl4pPr>
      <a:lvl5pPr marL="2057400" indent="-228600" algn="l" rtl="0" fontAlgn="base">
        <a:spcBef>
          <a:spcPct val="20000"/>
        </a:spcBef>
        <a:spcAft>
          <a:spcPct val="0"/>
        </a:spcAft>
        <a:buChar char="»"/>
        <a:defRPr sz="4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42183D0-F36C-4188-9E21-0F7E00A8C5E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75EADD04-A303-442A-B2FE-9A3CBAE3FA1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2" name="Rectangle 4">
            <a:extLst>
              <a:ext uri="{FF2B5EF4-FFF2-40B4-BE49-F238E27FC236}">
                <a16:creationId xmlns:a16="http://schemas.microsoft.com/office/drawing/2014/main" id="{EC24841C-0816-4A25-8B5A-4346329CA97F}"/>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7413" name="Rectangle 5">
            <a:extLst>
              <a:ext uri="{FF2B5EF4-FFF2-40B4-BE49-F238E27FC236}">
                <a16:creationId xmlns:a16="http://schemas.microsoft.com/office/drawing/2014/main" id="{B2E80041-51D0-43B9-B363-856CE4603290}"/>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7414" name="Rectangle 6">
            <a:extLst>
              <a:ext uri="{FF2B5EF4-FFF2-40B4-BE49-F238E27FC236}">
                <a16:creationId xmlns:a16="http://schemas.microsoft.com/office/drawing/2014/main" id="{996EB75E-0D0C-49F4-913A-83A2C32E607A}"/>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E6C13F2-3019-489F-862E-775ACDB9D622}" type="slidenum">
              <a:rPr lang="en-US" altLang="en-US"/>
              <a:pPr/>
              <a:t>‹#›</a:t>
            </a:fld>
            <a:endParaRPr lang="en-US" altLang="en-US"/>
          </a:p>
        </p:txBody>
      </p:sp>
    </p:spTree>
    <p:extLst>
      <p:ext uri="{BB962C8B-B14F-4D97-AF65-F5344CB8AC3E}">
        <p14:creationId xmlns:p14="http://schemas.microsoft.com/office/powerpoint/2010/main" val="3554322221"/>
      </p:ext>
    </p:extLst>
  </p:cSld>
  <p:clrMap bg1="dk2" tx1="lt1" bg2="dk1" tx2="lt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p:cTn id="7" dur="5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4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411">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 calcmode="lin" valueType="num">
                                      <p:cBhvr>
                                        <p:cTn id="12" dur="500" fill="hold"/>
                                        <p:tgtEl>
                                          <p:spTgt spid="1741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741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7411">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 calcmode="lin" valueType="num">
                                      <p:cBhvr>
                                        <p:cTn id="17" dur="500" fill="hold"/>
                                        <p:tgtEl>
                                          <p:spTgt spid="1741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741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17411">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7411">
                                            <p:txEl>
                                              <p:pRg st="3" end="3"/>
                                            </p:txEl>
                                          </p:spTgt>
                                        </p:tgtEl>
                                        <p:attrNameLst>
                                          <p:attrName>style.visibility</p:attrName>
                                        </p:attrNameLst>
                                      </p:cBhvr>
                                      <p:to>
                                        <p:strVal val="visible"/>
                                      </p:to>
                                    </p:set>
                                    <p:anim calcmode="lin" valueType="num">
                                      <p:cBhvr>
                                        <p:cTn id="22" dur="500" fill="hold"/>
                                        <p:tgtEl>
                                          <p:spTgt spid="17411">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7411">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17411">
                                            <p:txEl>
                                              <p:pRg st="3" end="3"/>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anim calcmode="lin" valueType="num">
                                      <p:cBhvr>
                                        <p:cTn id="27" dur="500" fill="hold"/>
                                        <p:tgtEl>
                                          <p:spTgt spid="17411">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7411">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174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tmplLst>
          <p:tmpl lvl="1">
            <p:tnLst>
              <p:par>
                <p:cTn presetID="53" presetClass="entr" presetSubtype="0" fill="hold" nodeType="clickEffect">
                  <p:stCondLst>
                    <p:cond delay="0"/>
                  </p:stCondLst>
                  <p:childTnLst>
                    <p:set>
                      <p:cBhvr>
                        <p:cTn dur="1" fill="hold">
                          <p:stCondLst>
                            <p:cond delay="0"/>
                          </p:stCondLst>
                        </p:cTn>
                        <p:tgtEl>
                          <p:spTgt spid="17411"/>
                        </p:tgtEl>
                        <p:attrNameLst>
                          <p:attrName>style.visibility</p:attrName>
                        </p:attrNameLst>
                      </p:cBhvr>
                      <p:to>
                        <p:strVal val="visible"/>
                      </p:to>
                    </p:set>
                    <p:anim calcmode="lin" valueType="num">
                      <p:cBhvr>
                        <p:cTn dur="500" fill="hold"/>
                        <p:tgtEl>
                          <p:spTgt spid="17411"/>
                        </p:tgtEl>
                        <p:attrNameLst>
                          <p:attrName>ppt_w</p:attrName>
                        </p:attrNameLst>
                      </p:cBhvr>
                      <p:tavLst>
                        <p:tav tm="0">
                          <p:val>
                            <p:fltVal val="0"/>
                          </p:val>
                        </p:tav>
                        <p:tav tm="100000">
                          <p:val>
                            <p:strVal val="#ppt_w"/>
                          </p:val>
                        </p:tav>
                      </p:tavLst>
                    </p:anim>
                    <p:anim calcmode="lin" valueType="num">
                      <p:cBhvr>
                        <p:cTn dur="500" fill="hold"/>
                        <p:tgtEl>
                          <p:spTgt spid="17411"/>
                        </p:tgtEl>
                        <p:attrNameLst>
                          <p:attrName>ppt_h</p:attrName>
                        </p:attrNameLst>
                      </p:cBhvr>
                      <p:tavLst>
                        <p:tav tm="0">
                          <p:val>
                            <p:fltVal val="0"/>
                          </p:val>
                        </p:tav>
                        <p:tav tm="100000">
                          <p:val>
                            <p:strVal val="#ppt_h"/>
                          </p:val>
                        </p:tav>
                      </p:tavLst>
                    </p:anim>
                    <p:animEffect transition="in" filter="fade">
                      <p:cBhvr>
                        <p:cTn dur="500"/>
                        <p:tgtEl>
                          <p:spTgt spid="1741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17411"/>
                        </p:tgtEl>
                        <p:attrNameLst>
                          <p:attrName>style.visibility</p:attrName>
                        </p:attrNameLst>
                      </p:cBhvr>
                      <p:to>
                        <p:strVal val="visible"/>
                      </p:to>
                    </p:set>
                    <p:anim calcmode="lin" valueType="num">
                      <p:cBhvr>
                        <p:cTn dur="500" fill="hold"/>
                        <p:tgtEl>
                          <p:spTgt spid="17411"/>
                        </p:tgtEl>
                        <p:attrNameLst>
                          <p:attrName>ppt_w</p:attrName>
                        </p:attrNameLst>
                      </p:cBhvr>
                      <p:tavLst>
                        <p:tav tm="0">
                          <p:val>
                            <p:fltVal val="0"/>
                          </p:val>
                        </p:tav>
                        <p:tav tm="100000">
                          <p:val>
                            <p:strVal val="#ppt_w"/>
                          </p:val>
                        </p:tav>
                      </p:tavLst>
                    </p:anim>
                    <p:anim calcmode="lin" valueType="num">
                      <p:cBhvr>
                        <p:cTn dur="500" fill="hold"/>
                        <p:tgtEl>
                          <p:spTgt spid="17411"/>
                        </p:tgtEl>
                        <p:attrNameLst>
                          <p:attrName>ppt_h</p:attrName>
                        </p:attrNameLst>
                      </p:cBhvr>
                      <p:tavLst>
                        <p:tav tm="0">
                          <p:val>
                            <p:fltVal val="0"/>
                          </p:val>
                        </p:tav>
                        <p:tav tm="100000">
                          <p:val>
                            <p:strVal val="#ppt_h"/>
                          </p:val>
                        </p:tav>
                      </p:tavLst>
                    </p:anim>
                    <p:animEffect transition="in" filter="fade">
                      <p:cBhvr>
                        <p:cTn dur="500"/>
                        <p:tgtEl>
                          <p:spTgt spid="1741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17411"/>
                        </p:tgtEl>
                        <p:attrNameLst>
                          <p:attrName>style.visibility</p:attrName>
                        </p:attrNameLst>
                      </p:cBhvr>
                      <p:to>
                        <p:strVal val="visible"/>
                      </p:to>
                    </p:set>
                    <p:anim calcmode="lin" valueType="num">
                      <p:cBhvr>
                        <p:cTn dur="500" fill="hold"/>
                        <p:tgtEl>
                          <p:spTgt spid="17411"/>
                        </p:tgtEl>
                        <p:attrNameLst>
                          <p:attrName>ppt_w</p:attrName>
                        </p:attrNameLst>
                      </p:cBhvr>
                      <p:tavLst>
                        <p:tav tm="0">
                          <p:val>
                            <p:fltVal val="0"/>
                          </p:val>
                        </p:tav>
                        <p:tav tm="100000">
                          <p:val>
                            <p:strVal val="#ppt_w"/>
                          </p:val>
                        </p:tav>
                      </p:tavLst>
                    </p:anim>
                    <p:anim calcmode="lin" valueType="num">
                      <p:cBhvr>
                        <p:cTn dur="500" fill="hold"/>
                        <p:tgtEl>
                          <p:spTgt spid="17411"/>
                        </p:tgtEl>
                        <p:attrNameLst>
                          <p:attrName>ppt_h</p:attrName>
                        </p:attrNameLst>
                      </p:cBhvr>
                      <p:tavLst>
                        <p:tav tm="0">
                          <p:val>
                            <p:fltVal val="0"/>
                          </p:val>
                        </p:tav>
                        <p:tav tm="100000">
                          <p:val>
                            <p:strVal val="#ppt_h"/>
                          </p:val>
                        </p:tav>
                      </p:tavLst>
                    </p:anim>
                    <p:animEffect transition="in" filter="fade">
                      <p:cBhvr>
                        <p:cTn dur="500"/>
                        <p:tgtEl>
                          <p:spTgt spid="1741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17411"/>
                        </p:tgtEl>
                        <p:attrNameLst>
                          <p:attrName>style.visibility</p:attrName>
                        </p:attrNameLst>
                      </p:cBhvr>
                      <p:to>
                        <p:strVal val="visible"/>
                      </p:to>
                    </p:set>
                    <p:anim calcmode="lin" valueType="num">
                      <p:cBhvr>
                        <p:cTn dur="500" fill="hold"/>
                        <p:tgtEl>
                          <p:spTgt spid="17411"/>
                        </p:tgtEl>
                        <p:attrNameLst>
                          <p:attrName>ppt_w</p:attrName>
                        </p:attrNameLst>
                      </p:cBhvr>
                      <p:tavLst>
                        <p:tav tm="0">
                          <p:val>
                            <p:fltVal val="0"/>
                          </p:val>
                        </p:tav>
                        <p:tav tm="100000">
                          <p:val>
                            <p:strVal val="#ppt_w"/>
                          </p:val>
                        </p:tav>
                      </p:tavLst>
                    </p:anim>
                    <p:anim calcmode="lin" valueType="num">
                      <p:cBhvr>
                        <p:cTn dur="500" fill="hold"/>
                        <p:tgtEl>
                          <p:spTgt spid="17411"/>
                        </p:tgtEl>
                        <p:attrNameLst>
                          <p:attrName>ppt_h</p:attrName>
                        </p:attrNameLst>
                      </p:cBhvr>
                      <p:tavLst>
                        <p:tav tm="0">
                          <p:val>
                            <p:fltVal val="0"/>
                          </p:val>
                        </p:tav>
                        <p:tav tm="100000">
                          <p:val>
                            <p:strVal val="#ppt_h"/>
                          </p:val>
                        </p:tav>
                      </p:tavLst>
                    </p:anim>
                    <p:animEffect transition="in" filter="fade">
                      <p:cBhvr>
                        <p:cTn dur="500"/>
                        <p:tgtEl>
                          <p:spTgt spid="1741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17411"/>
                        </p:tgtEl>
                        <p:attrNameLst>
                          <p:attrName>style.visibility</p:attrName>
                        </p:attrNameLst>
                      </p:cBhvr>
                      <p:to>
                        <p:strVal val="visible"/>
                      </p:to>
                    </p:set>
                    <p:anim calcmode="lin" valueType="num">
                      <p:cBhvr>
                        <p:cTn dur="500" fill="hold"/>
                        <p:tgtEl>
                          <p:spTgt spid="17411"/>
                        </p:tgtEl>
                        <p:attrNameLst>
                          <p:attrName>ppt_w</p:attrName>
                        </p:attrNameLst>
                      </p:cBhvr>
                      <p:tavLst>
                        <p:tav tm="0">
                          <p:val>
                            <p:fltVal val="0"/>
                          </p:val>
                        </p:tav>
                        <p:tav tm="100000">
                          <p:val>
                            <p:strVal val="#ppt_w"/>
                          </p:val>
                        </p:tav>
                      </p:tavLst>
                    </p:anim>
                    <p:anim calcmode="lin" valueType="num">
                      <p:cBhvr>
                        <p:cTn dur="500" fill="hold"/>
                        <p:tgtEl>
                          <p:spTgt spid="17411"/>
                        </p:tgtEl>
                        <p:attrNameLst>
                          <p:attrName>ppt_h</p:attrName>
                        </p:attrNameLst>
                      </p:cBhvr>
                      <p:tavLst>
                        <p:tav tm="0">
                          <p:val>
                            <p:fltVal val="0"/>
                          </p:val>
                        </p:tav>
                        <p:tav tm="100000">
                          <p:val>
                            <p:strVal val="#ppt_h"/>
                          </p:val>
                        </p:tav>
                      </p:tavLst>
                    </p:anim>
                    <p:animEffect transition="in" filter="fade">
                      <p:cBhvr>
                        <p:cTn dur="500"/>
                        <p:tgtEl>
                          <p:spTgt spid="17411"/>
                        </p:tgtEl>
                      </p:cBhvr>
                    </p:animEffect>
                  </p:childTnLst>
                </p:cTn>
              </p:par>
            </p:tnLst>
          </p:tmpl>
        </p:tmplLst>
      </p:bldP>
    </p:bldLst>
  </p:timing>
  <p:hf hdr="0" ftr="0" dt="0"/>
  <p:txStyles>
    <p:titleStyle>
      <a:lvl1pPr algn="ctr" rtl="0" fontAlgn="base">
        <a:spcBef>
          <a:spcPct val="0"/>
        </a:spcBef>
        <a:spcAft>
          <a:spcPct val="0"/>
        </a:spcAft>
        <a:defRPr sz="4400" b="1" kern="1200">
          <a:solidFill>
            <a:srgbClr val="FFFF00"/>
          </a:solidFill>
          <a:latin typeface="+mj-lt"/>
          <a:ea typeface="+mj-ea"/>
          <a:cs typeface="+mj-cs"/>
        </a:defRPr>
      </a:lvl1pPr>
      <a:lvl2pPr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2pPr>
      <a:lvl3pPr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3pPr>
      <a:lvl4pPr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4pPr>
      <a:lvl5pPr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b="1">
          <a:solidFill>
            <a:srgbClr val="FFFF00"/>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har char="•"/>
        <a:defRPr sz="4000" b="1" kern="1200">
          <a:solidFill>
            <a:schemeClr val="tx1"/>
          </a:solidFill>
          <a:latin typeface="+mn-lt"/>
          <a:ea typeface="+mn-ea"/>
          <a:cs typeface="+mn-cs"/>
        </a:defRPr>
      </a:lvl1pPr>
      <a:lvl2pPr marL="742950" indent="-285750" algn="l" rtl="0" fontAlgn="base">
        <a:spcBef>
          <a:spcPct val="20000"/>
        </a:spcBef>
        <a:spcAft>
          <a:spcPct val="0"/>
        </a:spcAft>
        <a:buChar char="–"/>
        <a:defRPr sz="4000" b="1" kern="1200">
          <a:solidFill>
            <a:schemeClr val="tx1"/>
          </a:solidFill>
          <a:latin typeface="+mn-lt"/>
          <a:ea typeface="+mn-ea"/>
          <a:cs typeface="+mn-cs"/>
        </a:defRPr>
      </a:lvl2pPr>
      <a:lvl3pPr marL="1143000" indent="-228600" algn="l" rtl="0" fontAlgn="base">
        <a:spcBef>
          <a:spcPct val="20000"/>
        </a:spcBef>
        <a:spcAft>
          <a:spcPct val="0"/>
        </a:spcAft>
        <a:buChar char="•"/>
        <a:defRPr sz="4000" b="1" kern="1200">
          <a:solidFill>
            <a:schemeClr val="tx1"/>
          </a:solidFill>
          <a:latin typeface="+mn-lt"/>
          <a:ea typeface="+mn-ea"/>
          <a:cs typeface="+mn-cs"/>
        </a:defRPr>
      </a:lvl3pPr>
      <a:lvl4pPr marL="1600200" indent="-228600" algn="l" rtl="0" fontAlgn="base">
        <a:spcBef>
          <a:spcPct val="20000"/>
        </a:spcBef>
        <a:spcAft>
          <a:spcPct val="0"/>
        </a:spcAft>
        <a:buChar char="–"/>
        <a:defRPr sz="4000" b="1" kern="1200">
          <a:solidFill>
            <a:schemeClr val="tx1"/>
          </a:solidFill>
          <a:latin typeface="+mn-lt"/>
          <a:ea typeface="+mn-ea"/>
          <a:cs typeface="+mn-cs"/>
        </a:defRPr>
      </a:lvl4pPr>
      <a:lvl5pPr marL="2057400" indent="-228600" algn="l" rtl="0" fontAlgn="base">
        <a:spcBef>
          <a:spcPct val="20000"/>
        </a:spcBef>
        <a:spcAft>
          <a:spcPct val="0"/>
        </a:spcAft>
        <a:buChar char="»"/>
        <a:defRPr sz="4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path path="rect">
            <a:fillToRect r="100000" b="100000"/>
          </a:path>
        </a:grad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1D33AF8-59C9-4586-849E-93B20B893918}"/>
              </a:ext>
            </a:extLst>
          </p:cNvPr>
          <p:cNvSpPr>
            <a:spLocks noChangeArrowheads="1"/>
          </p:cNvSpPr>
          <p:nvPr/>
        </p:nvSpPr>
        <p:spPr bwMode="hidden">
          <a:xfrm>
            <a:off x="0" y="1"/>
            <a:ext cx="23368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pPr>
              <a:defRPr/>
            </a:pPr>
            <a:endParaRPr lang="en-US" sz="1400">
              <a:solidFill>
                <a:srgbClr val="F9F681"/>
              </a:solidFill>
              <a:latin typeface="Comic Sans MS Bold" pitchFamily="1" charset="0"/>
              <a:ea typeface="ＭＳ Ｐゴシック" pitchFamily="1" charset="-128"/>
            </a:endParaRPr>
          </a:p>
          <a:p>
            <a:pPr>
              <a:defRPr/>
            </a:pPr>
            <a:endParaRPr lang="en-US" sz="1400">
              <a:solidFill>
                <a:srgbClr val="F9F681"/>
              </a:solidFill>
              <a:latin typeface="Comic Sans MS Bold" pitchFamily="1" charset="0"/>
              <a:ea typeface="ＭＳ Ｐゴシック" pitchFamily="1" charset="-128"/>
            </a:endParaRPr>
          </a:p>
          <a:p>
            <a:pPr>
              <a:defRPr/>
            </a:pPr>
            <a:endParaRPr lang="en-US" sz="1400">
              <a:solidFill>
                <a:srgbClr val="F9F681"/>
              </a:solidFill>
              <a:latin typeface="Comic Sans MS Bold" pitchFamily="1" charset="0"/>
              <a:ea typeface="ＭＳ Ｐゴシック" pitchFamily="1" charset="-128"/>
            </a:endParaRPr>
          </a:p>
          <a:p>
            <a:pPr>
              <a:defRPr/>
            </a:pPr>
            <a:endParaRPr lang="en-US" sz="1400">
              <a:solidFill>
                <a:srgbClr val="F9F681"/>
              </a:solidFill>
              <a:latin typeface="Comic Sans MS Bold" pitchFamily="1" charset="0"/>
              <a:ea typeface="ＭＳ Ｐゴシック" pitchFamily="1" charset="-128"/>
            </a:endParaRPr>
          </a:p>
          <a:p>
            <a:pPr>
              <a:defRPr/>
            </a:pPr>
            <a:endParaRPr lang="en-US" sz="1400">
              <a:solidFill>
                <a:srgbClr val="F9F681"/>
              </a:solidFill>
              <a:latin typeface="Comic Sans MS Bold" pitchFamily="1" charset="0"/>
              <a:ea typeface="ＭＳ Ｐゴシック" pitchFamily="1" charset="-128"/>
            </a:endParaRPr>
          </a:p>
          <a:p>
            <a:pPr>
              <a:defRPr/>
            </a:pPr>
            <a:endParaRPr lang="en-US" sz="1400">
              <a:solidFill>
                <a:srgbClr val="F9F681"/>
              </a:solidFill>
              <a:latin typeface="Comic Sans MS Bold" pitchFamily="1" charset="0"/>
              <a:ea typeface="ＭＳ Ｐゴシック" pitchFamily="1" charset="-128"/>
            </a:endParaRPr>
          </a:p>
          <a:p>
            <a:pPr>
              <a:defRPr/>
            </a:pPr>
            <a:endParaRPr lang="en-US" sz="1400">
              <a:solidFill>
                <a:srgbClr val="F9F681"/>
              </a:solidFill>
              <a:latin typeface="Comic Sans MS Bold" pitchFamily="1" charset="0"/>
              <a:ea typeface="ＭＳ Ｐゴシック" pitchFamily="1" charset="-128"/>
            </a:endParaRPr>
          </a:p>
          <a:p>
            <a:pPr>
              <a:defRPr/>
            </a:pPr>
            <a:endParaRPr lang="en-US" sz="1400">
              <a:solidFill>
                <a:srgbClr val="F9F681"/>
              </a:solidFill>
              <a:latin typeface="Comic Sans MS Bold" pitchFamily="1" charset="0"/>
              <a:ea typeface="ＭＳ Ｐゴシック" pitchFamily="1" charset="-128"/>
            </a:endParaRPr>
          </a:p>
          <a:p>
            <a:pPr>
              <a:defRPr/>
            </a:pPr>
            <a:endParaRPr lang="en-US" sz="1400">
              <a:solidFill>
                <a:srgbClr val="F9F681"/>
              </a:solidFill>
              <a:latin typeface="Comic Sans MS Bold" pitchFamily="1" charset="0"/>
              <a:ea typeface="ＭＳ Ｐゴシック" pitchFamily="1" charset="-128"/>
            </a:endParaRPr>
          </a:p>
          <a:p>
            <a:pPr algn="ctr">
              <a:defRPr/>
            </a:pPr>
            <a:r>
              <a:rPr lang="en-US" sz="1800" b="1">
                <a:solidFill>
                  <a:srgbClr val="F9EEC0"/>
                </a:solidFill>
                <a:latin typeface="Comic Sans MS Bold" pitchFamily="1" charset="0"/>
                <a:ea typeface="ＭＳ Ｐゴシック" pitchFamily="1" charset="-128"/>
              </a:rPr>
              <a:t>Greater is he</a:t>
            </a:r>
            <a:r>
              <a:rPr lang="en-US" sz="1800">
                <a:solidFill>
                  <a:srgbClr val="F9EEC0"/>
                </a:solidFill>
                <a:latin typeface="Comic Sans MS Bold" pitchFamily="1" charset="0"/>
                <a:ea typeface="ＭＳ Ｐゴシック" pitchFamily="1" charset="-128"/>
              </a:rPr>
              <a:t> that is in you, than he that is in the world.</a:t>
            </a:r>
          </a:p>
          <a:p>
            <a:pPr algn="ctr">
              <a:defRPr/>
            </a:pPr>
            <a:r>
              <a:rPr lang="en-US" sz="1800">
                <a:solidFill>
                  <a:srgbClr val="F9EEC0"/>
                </a:solidFill>
                <a:latin typeface="Comic Sans MS Bold" pitchFamily="1" charset="0"/>
                <a:ea typeface="ＭＳ Ｐゴシック" pitchFamily="1" charset="-128"/>
              </a:rPr>
              <a:t>1 John 4:4</a:t>
            </a:r>
            <a:endParaRPr lang="en-US" sz="1200">
              <a:solidFill>
                <a:srgbClr val="000000"/>
              </a:solidFill>
              <a:latin typeface="Comic Sans MS Bold" pitchFamily="1" charset="0"/>
              <a:ea typeface="ＭＳ Ｐゴシック" pitchFamily="1" charset="-128"/>
            </a:endParaRPr>
          </a:p>
          <a:p>
            <a:pPr eaLnBrk="1" hangingPunct="1">
              <a:defRPr/>
            </a:pPr>
            <a:endParaRPr kumimoji="1" lang="en-US" sz="1800">
              <a:latin typeface="Comic Sans MS Bold" pitchFamily="1" charset="0"/>
              <a:ea typeface="ＭＳ Ｐゴシック" pitchFamily="1" charset="-128"/>
            </a:endParaRPr>
          </a:p>
        </p:txBody>
      </p:sp>
      <p:grpSp>
        <p:nvGrpSpPr>
          <p:cNvPr id="2051" name="Group 3">
            <a:extLst>
              <a:ext uri="{FF2B5EF4-FFF2-40B4-BE49-F238E27FC236}">
                <a16:creationId xmlns:a16="http://schemas.microsoft.com/office/drawing/2014/main" id="{54CE25D5-29F6-4934-89A6-0DD13666EC8D}"/>
              </a:ext>
            </a:extLst>
          </p:cNvPr>
          <p:cNvGrpSpPr>
            <a:grpSpLocks/>
          </p:cNvGrpSpPr>
          <p:nvPr/>
        </p:nvGrpSpPr>
        <p:grpSpPr bwMode="auto">
          <a:xfrm>
            <a:off x="203200" y="374650"/>
            <a:ext cx="2034117" cy="1227138"/>
            <a:chOff x="96" y="236"/>
            <a:chExt cx="961" cy="773"/>
          </a:xfrm>
        </p:grpSpPr>
        <p:sp>
          <p:nvSpPr>
            <p:cNvPr id="33796" name="Freeform 4">
              <a:extLst>
                <a:ext uri="{FF2B5EF4-FFF2-40B4-BE49-F238E27FC236}">
                  <a16:creationId xmlns:a16="http://schemas.microsoft.com/office/drawing/2014/main" id="{EE744AC2-DACB-4D8E-AD31-44E77367A23E}"/>
                </a:ext>
              </a:extLst>
            </p:cNvPr>
            <p:cNvSpPr>
              <a:spLocks/>
            </p:cNvSpPr>
            <p:nvPr/>
          </p:nvSpPr>
          <p:spPr bwMode="auto">
            <a:xfrm>
              <a:off x="738" y="495"/>
              <a:ext cx="319" cy="319"/>
            </a:xfrm>
            <a:custGeom>
              <a:avLst/>
              <a:gdLst/>
              <a:ahLst/>
              <a:cxnLst>
                <a:cxn ang="0">
                  <a:pos x="318" y="198"/>
                </a:cxn>
                <a:cxn ang="0">
                  <a:pos x="318" y="318"/>
                </a:cxn>
                <a:cxn ang="0">
                  <a:pos x="1" y="99"/>
                </a:cxn>
                <a:cxn ang="0">
                  <a:pos x="0" y="108"/>
                </a:cxn>
                <a:cxn ang="0">
                  <a:pos x="46" y="0"/>
                </a:cxn>
                <a:cxn ang="0">
                  <a:pos x="318" y="198"/>
                </a:cxn>
              </a:cxnLst>
              <a:rect l="0" t="0" r="r" b="b"/>
              <a:pathLst>
                <a:path w="319" h="319">
                  <a:moveTo>
                    <a:pt x="318" y="198"/>
                  </a:moveTo>
                  <a:lnTo>
                    <a:pt x="318" y="318"/>
                  </a:lnTo>
                  <a:lnTo>
                    <a:pt x="1" y="99"/>
                  </a:lnTo>
                  <a:lnTo>
                    <a:pt x="0" y="108"/>
                  </a:lnTo>
                  <a:lnTo>
                    <a:pt x="46" y="0"/>
                  </a:lnTo>
                  <a:lnTo>
                    <a:pt x="318" y="198"/>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pPr>
                <a:defRPr/>
              </a:pPr>
              <a:endParaRPr lang="en-US" sz="1800">
                <a:latin typeface="Arial" charset="0"/>
                <a:ea typeface="ＭＳ Ｐゴシック" pitchFamily="1" charset="-128"/>
              </a:endParaRPr>
            </a:p>
          </p:txBody>
        </p:sp>
        <p:sp>
          <p:nvSpPr>
            <p:cNvPr id="33797" name="Freeform 5">
              <a:extLst>
                <a:ext uri="{FF2B5EF4-FFF2-40B4-BE49-F238E27FC236}">
                  <a16:creationId xmlns:a16="http://schemas.microsoft.com/office/drawing/2014/main" id="{01D83757-CBF9-4218-AA94-1476A45E4C88}"/>
                </a:ext>
              </a:extLst>
            </p:cNvPr>
            <p:cNvSpPr>
              <a:spLocks/>
            </p:cNvSpPr>
            <p:nvPr/>
          </p:nvSpPr>
          <p:spPr bwMode="auto">
            <a:xfrm>
              <a:off x="96" y="495"/>
              <a:ext cx="319" cy="319"/>
            </a:xfrm>
            <a:custGeom>
              <a:avLst/>
              <a:gdLst/>
              <a:ahLst/>
              <a:cxnLst>
                <a:cxn ang="0">
                  <a:pos x="0" y="198"/>
                </a:cxn>
                <a:cxn ang="0">
                  <a:pos x="0" y="318"/>
                </a:cxn>
                <a:cxn ang="0">
                  <a:pos x="316" y="99"/>
                </a:cxn>
                <a:cxn ang="0">
                  <a:pos x="318" y="108"/>
                </a:cxn>
                <a:cxn ang="0">
                  <a:pos x="271" y="0"/>
                </a:cxn>
                <a:cxn ang="0">
                  <a:pos x="0" y="198"/>
                </a:cxn>
              </a:cxnLst>
              <a:rect l="0" t="0" r="r" b="b"/>
              <a:pathLst>
                <a:path w="319" h="319">
                  <a:moveTo>
                    <a:pt x="0" y="198"/>
                  </a:moveTo>
                  <a:lnTo>
                    <a:pt x="0" y="318"/>
                  </a:lnTo>
                  <a:lnTo>
                    <a:pt x="316" y="99"/>
                  </a:lnTo>
                  <a:lnTo>
                    <a:pt x="318" y="108"/>
                  </a:lnTo>
                  <a:lnTo>
                    <a:pt x="271" y="0"/>
                  </a:lnTo>
                  <a:lnTo>
                    <a:pt x="0" y="198"/>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pPr>
                <a:defRPr/>
              </a:pPr>
              <a:endParaRPr lang="en-US" sz="1800">
                <a:latin typeface="Arial" charset="0"/>
                <a:ea typeface="ＭＳ Ｐゴシック" pitchFamily="1" charset="-128"/>
              </a:endParaRPr>
            </a:p>
          </p:txBody>
        </p:sp>
        <p:grpSp>
          <p:nvGrpSpPr>
            <p:cNvPr id="2056" name="Group 6">
              <a:extLst>
                <a:ext uri="{FF2B5EF4-FFF2-40B4-BE49-F238E27FC236}">
                  <a16:creationId xmlns:a16="http://schemas.microsoft.com/office/drawing/2014/main" id="{CF60F121-93B4-4EAA-90CB-DA316FD66310}"/>
                </a:ext>
              </a:extLst>
            </p:cNvPr>
            <p:cNvGrpSpPr>
              <a:grpSpLocks/>
            </p:cNvGrpSpPr>
            <p:nvPr/>
          </p:nvGrpSpPr>
          <p:grpSpPr bwMode="auto">
            <a:xfrm>
              <a:off x="152" y="236"/>
              <a:ext cx="823" cy="773"/>
              <a:chOff x="152" y="236"/>
              <a:chExt cx="823" cy="773"/>
            </a:xfrm>
          </p:grpSpPr>
          <p:sp>
            <p:nvSpPr>
              <p:cNvPr id="33799" name="AutoShape 7" descr="Green marble">
                <a:extLst>
                  <a:ext uri="{FF2B5EF4-FFF2-40B4-BE49-F238E27FC236}">
                    <a16:creationId xmlns:a16="http://schemas.microsoft.com/office/drawing/2014/main" id="{F4C293DA-8136-4D91-A336-83B0610EFF1E}"/>
                  </a:ext>
                </a:extLst>
              </p:cNvPr>
              <p:cNvSpPr>
                <a:spLocks noChangeArrowheads="1"/>
              </p:cNvSpPr>
              <p:nvPr/>
            </p:nvSpPr>
            <p:spPr bwMode="auto">
              <a:xfrm rot="10800000" flipH="1">
                <a:off x="152" y="236"/>
                <a:ext cx="822" cy="772"/>
              </a:xfrm>
              <a:prstGeom prst="triangle">
                <a:avLst>
                  <a:gd name="adj" fmla="val 49995"/>
                </a:avLst>
              </a:prstGeom>
              <a:blipFill dpi="0" rotWithShape="0">
                <a:blip r:embed="rId13" cstate="print"/>
                <a:srcRect/>
                <a:tile tx="0" ty="0" sx="100000" sy="100000" flip="none" algn="tl"/>
              </a:blipFill>
              <a:ln w="12700" cap="sq">
                <a:solidFill>
                  <a:srgbClr val="006633"/>
                </a:solidFill>
                <a:miter lim="800000"/>
                <a:headEnd/>
                <a:tailEnd/>
              </a:ln>
              <a:effectLst/>
            </p:spPr>
            <p:txBody>
              <a:bodyPr/>
              <a:lstStyle/>
              <a:p>
                <a:pPr>
                  <a:defRPr/>
                </a:pPr>
                <a:endParaRPr lang="en-US" sz="1800">
                  <a:latin typeface="Arial" charset="0"/>
                  <a:ea typeface="ＭＳ Ｐゴシック" pitchFamily="1" charset="-128"/>
                </a:endParaRPr>
              </a:p>
            </p:txBody>
          </p:sp>
          <p:sp>
            <p:nvSpPr>
              <p:cNvPr id="33800" name="Freeform 8">
                <a:extLst>
                  <a:ext uri="{FF2B5EF4-FFF2-40B4-BE49-F238E27FC236}">
                    <a16:creationId xmlns:a16="http://schemas.microsoft.com/office/drawing/2014/main" id="{19E360F9-0D8D-44D0-A536-038988FA4D58}"/>
                  </a:ext>
                </a:extLst>
              </p:cNvPr>
              <p:cNvSpPr>
                <a:spLocks/>
              </p:cNvSpPr>
              <p:nvPr/>
            </p:nvSpPr>
            <p:spPr bwMode="auto">
              <a:xfrm>
                <a:off x="152" y="236"/>
                <a:ext cx="412" cy="773"/>
              </a:xfrm>
              <a:custGeom>
                <a:avLst/>
                <a:gdLst/>
                <a:ahLst/>
                <a:cxnLst>
                  <a:cxn ang="0">
                    <a:pos x="411" y="772"/>
                  </a:cxn>
                  <a:cxn ang="0">
                    <a:pos x="411" y="637"/>
                  </a:cxn>
                  <a:cxn ang="0">
                    <a:pos x="127" y="75"/>
                  </a:cxn>
                  <a:cxn ang="0">
                    <a:pos x="0" y="0"/>
                  </a:cxn>
                  <a:cxn ang="0">
                    <a:pos x="411" y="772"/>
                  </a:cxn>
                </a:cxnLst>
                <a:rect l="0" t="0" r="r" b="b"/>
                <a:pathLst>
                  <a:path w="412" h="773">
                    <a:moveTo>
                      <a:pt x="411" y="772"/>
                    </a:moveTo>
                    <a:lnTo>
                      <a:pt x="411" y="637"/>
                    </a:lnTo>
                    <a:lnTo>
                      <a:pt x="127" y="75"/>
                    </a:lnTo>
                    <a:lnTo>
                      <a:pt x="0" y="0"/>
                    </a:lnTo>
                    <a:lnTo>
                      <a:pt x="411" y="772"/>
                    </a:lnTo>
                  </a:path>
                </a:pathLst>
              </a:custGeom>
              <a:solidFill>
                <a:srgbClr val="002010">
                  <a:alpha val="50000"/>
                </a:srgbClr>
              </a:solidFill>
              <a:ln w="12700" cap="sq">
                <a:solidFill>
                  <a:srgbClr val="006633"/>
                </a:solidFill>
                <a:prstDash val="solid"/>
                <a:round/>
                <a:headEnd type="none" w="sm" len="sm"/>
                <a:tailEnd type="none" w="sm" len="sm"/>
              </a:ln>
              <a:effectLst/>
            </p:spPr>
            <p:txBody>
              <a:bodyPr/>
              <a:lstStyle/>
              <a:p>
                <a:pPr>
                  <a:defRPr/>
                </a:pPr>
                <a:endParaRPr lang="en-US" sz="1800">
                  <a:latin typeface="Arial" charset="0"/>
                  <a:ea typeface="ＭＳ Ｐゴシック" pitchFamily="1" charset="-128"/>
                </a:endParaRPr>
              </a:p>
            </p:txBody>
          </p:sp>
          <p:sp>
            <p:nvSpPr>
              <p:cNvPr id="33801" name="Freeform 9">
                <a:extLst>
                  <a:ext uri="{FF2B5EF4-FFF2-40B4-BE49-F238E27FC236}">
                    <a16:creationId xmlns:a16="http://schemas.microsoft.com/office/drawing/2014/main" id="{96F4746D-4868-41C9-A332-D154FBCA388F}"/>
                  </a:ext>
                </a:extLst>
              </p:cNvPr>
              <p:cNvSpPr>
                <a:spLocks/>
              </p:cNvSpPr>
              <p:nvPr/>
            </p:nvSpPr>
            <p:spPr bwMode="auto">
              <a:xfrm>
                <a:off x="152" y="236"/>
                <a:ext cx="823" cy="77"/>
              </a:xfrm>
              <a:custGeom>
                <a:avLst/>
                <a:gdLst/>
                <a:ahLst/>
                <a:cxnLst>
                  <a:cxn ang="0">
                    <a:pos x="0" y="0"/>
                  </a:cxn>
                  <a:cxn ang="0">
                    <a:pos x="127" y="76"/>
                  </a:cxn>
                  <a:cxn ang="0">
                    <a:pos x="712" y="76"/>
                  </a:cxn>
                  <a:cxn ang="0">
                    <a:pos x="822" y="0"/>
                  </a:cxn>
                  <a:cxn ang="0">
                    <a:pos x="0" y="0"/>
                  </a:cxn>
                </a:cxnLst>
                <a:rect l="0" t="0" r="r" b="b"/>
                <a:pathLst>
                  <a:path w="823" h="77">
                    <a:moveTo>
                      <a:pt x="0" y="0"/>
                    </a:moveTo>
                    <a:lnTo>
                      <a:pt x="127" y="76"/>
                    </a:lnTo>
                    <a:lnTo>
                      <a:pt x="712" y="76"/>
                    </a:lnTo>
                    <a:lnTo>
                      <a:pt x="822" y="0"/>
                    </a:lnTo>
                    <a:lnTo>
                      <a:pt x="0" y="0"/>
                    </a:lnTo>
                  </a:path>
                </a:pathLst>
              </a:custGeom>
              <a:solidFill>
                <a:srgbClr val="71BB96">
                  <a:alpha val="50000"/>
                </a:srgbClr>
              </a:solidFill>
              <a:ln w="12700" cap="sq">
                <a:solidFill>
                  <a:srgbClr val="006633"/>
                </a:solidFill>
                <a:prstDash val="solid"/>
                <a:round/>
                <a:headEnd type="none" w="sm" len="sm"/>
                <a:tailEnd type="none" w="sm" len="sm"/>
              </a:ln>
              <a:effectLst/>
            </p:spPr>
            <p:txBody>
              <a:bodyPr/>
              <a:lstStyle/>
              <a:p>
                <a:pPr>
                  <a:defRPr/>
                </a:pPr>
                <a:endParaRPr lang="en-US" sz="1800">
                  <a:latin typeface="Arial" charset="0"/>
                  <a:ea typeface="ＭＳ Ｐゴシック" pitchFamily="1" charset="-128"/>
                </a:endParaRPr>
              </a:p>
            </p:txBody>
          </p:sp>
          <p:sp>
            <p:nvSpPr>
              <p:cNvPr id="33802" name="Freeform 10">
                <a:extLst>
                  <a:ext uri="{FF2B5EF4-FFF2-40B4-BE49-F238E27FC236}">
                    <a16:creationId xmlns:a16="http://schemas.microsoft.com/office/drawing/2014/main" id="{563CDA8A-E6E9-4ECD-8FD3-593D254E2340}"/>
                  </a:ext>
                </a:extLst>
              </p:cNvPr>
              <p:cNvSpPr>
                <a:spLocks/>
              </p:cNvSpPr>
              <p:nvPr/>
            </p:nvSpPr>
            <p:spPr bwMode="auto">
              <a:xfrm>
                <a:off x="563" y="236"/>
                <a:ext cx="412" cy="773"/>
              </a:xfrm>
              <a:custGeom>
                <a:avLst/>
                <a:gdLst/>
                <a:ahLst/>
                <a:cxnLst>
                  <a:cxn ang="0">
                    <a:pos x="0" y="772"/>
                  </a:cxn>
                  <a:cxn ang="0">
                    <a:pos x="0" y="637"/>
                  </a:cxn>
                  <a:cxn ang="0">
                    <a:pos x="283" y="75"/>
                  </a:cxn>
                  <a:cxn ang="0">
                    <a:pos x="411" y="0"/>
                  </a:cxn>
                  <a:cxn ang="0">
                    <a:pos x="0" y="772"/>
                  </a:cxn>
                </a:cxnLst>
                <a:rect l="0" t="0" r="r" b="b"/>
                <a:pathLst>
                  <a:path w="412" h="773">
                    <a:moveTo>
                      <a:pt x="0" y="772"/>
                    </a:moveTo>
                    <a:lnTo>
                      <a:pt x="0" y="637"/>
                    </a:lnTo>
                    <a:lnTo>
                      <a:pt x="283" y="75"/>
                    </a:lnTo>
                    <a:lnTo>
                      <a:pt x="411" y="0"/>
                    </a:lnTo>
                    <a:lnTo>
                      <a:pt x="0" y="772"/>
                    </a:lnTo>
                  </a:path>
                </a:pathLst>
              </a:custGeom>
              <a:solidFill>
                <a:srgbClr val="006633">
                  <a:alpha val="50000"/>
                </a:srgbClr>
              </a:solidFill>
              <a:ln w="12700" cap="sq">
                <a:solidFill>
                  <a:srgbClr val="006633"/>
                </a:solidFill>
                <a:prstDash val="solid"/>
                <a:round/>
                <a:headEnd type="none" w="sm" len="sm"/>
                <a:tailEnd type="none" w="sm" len="sm"/>
              </a:ln>
              <a:effectLst/>
            </p:spPr>
            <p:txBody>
              <a:bodyPr/>
              <a:lstStyle/>
              <a:p>
                <a:pPr>
                  <a:defRPr/>
                </a:pPr>
                <a:endParaRPr lang="en-US" sz="1800">
                  <a:latin typeface="Arial" charset="0"/>
                  <a:ea typeface="ＭＳ Ｐゴシック" pitchFamily="1" charset="-128"/>
                </a:endParaRPr>
              </a:p>
            </p:txBody>
          </p:sp>
        </p:grpSp>
        <p:sp>
          <p:nvSpPr>
            <p:cNvPr id="33803" name="Rectangle 11">
              <a:extLst>
                <a:ext uri="{FF2B5EF4-FFF2-40B4-BE49-F238E27FC236}">
                  <a16:creationId xmlns:a16="http://schemas.microsoft.com/office/drawing/2014/main" id="{490DB56F-CE6B-4743-A462-5D52B527EE01}"/>
                </a:ext>
              </a:extLst>
            </p:cNvPr>
            <p:cNvSpPr>
              <a:spLocks noChangeArrowheads="1"/>
            </p:cNvSpPr>
            <p:nvPr/>
          </p:nvSpPr>
          <p:spPr bwMode="auto">
            <a:xfrm>
              <a:off x="96" y="704"/>
              <a:ext cx="959" cy="109"/>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defRPr/>
              </a:pPr>
              <a:endParaRPr lang="en-US" sz="1800">
                <a:latin typeface="Arial" charset="0"/>
                <a:ea typeface="ＭＳ Ｐゴシック" pitchFamily="1" charset="-128"/>
              </a:endParaRPr>
            </a:p>
          </p:txBody>
        </p:sp>
      </p:grpSp>
      <p:sp>
        <p:nvSpPr>
          <p:cNvPr id="2052" name="Rectangle 12">
            <a:extLst>
              <a:ext uri="{FF2B5EF4-FFF2-40B4-BE49-F238E27FC236}">
                <a16:creationId xmlns:a16="http://schemas.microsoft.com/office/drawing/2014/main" id="{CB63ABC0-E7D2-48CE-9A4D-314D6A85DB15}"/>
              </a:ext>
            </a:extLst>
          </p:cNvPr>
          <p:cNvSpPr>
            <a:spLocks noGrp="1" noChangeArrowheads="1"/>
          </p:cNvSpPr>
          <p:nvPr>
            <p:ph type="title"/>
          </p:nvPr>
        </p:nvSpPr>
        <p:spPr bwMode="auto">
          <a:xfrm>
            <a:off x="2540000" y="76200"/>
            <a:ext cx="9448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3" name="Rectangle 13">
            <a:extLst>
              <a:ext uri="{FF2B5EF4-FFF2-40B4-BE49-F238E27FC236}">
                <a16:creationId xmlns:a16="http://schemas.microsoft.com/office/drawing/2014/main" id="{2C97794E-5AB4-49F8-9244-378D57A2C60A}"/>
              </a:ext>
            </a:extLst>
          </p:cNvPr>
          <p:cNvSpPr>
            <a:spLocks noGrp="1" noChangeArrowheads="1"/>
          </p:cNvSpPr>
          <p:nvPr>
            <p:ph type="body" idx="1"/>
          </p:nvPr>
        </p:nvSpPr>
        <p:spPr bwMode="auto">
          <a:xfrm>
            <a:off x="2540000" y="1905000"/>
            <a:ext cx="9245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37370624"/>
      </p:ext>
    </p:extLst>
  </p:cSld>
  <p:clrMap bg1="dk2" tx1="lt1" bg2="dk1" tx2="lt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Lst>
  <p:transition>
    <p:random/>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Comic Sans MS Bold" pitchFamily="1" charset="0"/>
        </a:defRPr>
      </a:lvl2pPr>
      <a:lvl3pPr algn="ctr" rtl="0" eaLnBrk="0" fontAlgn="base" hangingPunct="0">
        <a:spcBef>
          <a:spcPct val="0"/>
        </a:spcBef>
        <a:spcAft>
          <a:spcPct val="0"/>
        </a:spcAft>
        <a:defRPr sz="4000">
          <a:solidFill>
            <a:schemeClr val="tx2"/>
          </a:solidFill>
          <a:latin typeface="Comic Sans MS Bold" pitchFamily="1" charset="0"/>
        </a:defRPr>
      </a:lvl3pPr>
      <a:lvl4pPr algn="ctr" rtl="0" eaLnBrk="0" fontAlgn="base" hangingPunct="0">
        <a:spcBef>
          <a:spcPct val="0"/>
        </a:spcBef>
        <a:spcAft>
          <a:spcPct val="0"/>
        </a:spcAft>
        <a:defRPr sz="4000">
          <a:solidFill>
            <a:schemeClr val="tx2"/>
          </a:solidFill>
          <a:latin typeface="Comic Sans MS Bold" pitchFamily="1" charset="0"/>
        </a:defRPr>
      </a:lvl4pPr>
      <a:lvl5pPr algn="ctr" rtl="0" eaLnBrk="0" fontAlgn="base" hangingPunct="0">
        <a:spcBef>
          <a:spcPct val="0"/>
        </a:spcBef>
        <a:spcAft>
          <a:spcPct val="0"/>
        </a:spcAft>
        <a:defRPr sz="4000">
          <a:solidFill>
            <a:schemeClr val="tx2"/>
          </a:solidFill>
          <a:latin typeface="Comic Sans MS Bold" pitchFamily="1" charset="0"/>
        </a:defRPr>
      </a:lvl5pPr>
      <a:lvl6pPr marL="457200" algn="ctr" rtl="0" fontAlgn="base">
        <a:spcBef>
          <a:spcPct val="0"/>
        </a:spcBef>
        <a:spcAft>
          <a:spcPct val="0"/>
        </a:spcAft>
        <a:defRPr sz="4000">
          <a:solidFill>
            <a:schemeClr val="tx2"/>
          </a:solidFill>
          <a:latin typeface="Comic Sans MS Bold" pitchFamily="1" charset="0"/>
        </a:defRPr>
      </a:lvl6pPr>
      <a:lvl7pPr marL="914400" algn="ctr" rtl="0" fontAlgn="base">
        <a:spcBef>
          <a:spcPct val="0"/>
        </a:spcBef>
        <a:spcAft>
          <a:spcPct val="0"/>
        </a:spcAft>
        <a:defRPr sz="4000">
          <a:solidFill>
            <a:schemeClr val="tx2"/>
          </a:solidFill>
          <a:latin typeface="Comic Sans MS Bold" pitchFamily="1" charset="0"/>
        </a:defRPr>
      </a:lvl7pPr>
      <a:lvl8pPr marL="1371600" algn="ctr" rtl="0" fontAlgn="base">
        <a:spcBef>
          <a:spcPct val="0"/>
        </a:spcBef>
        <a:spcAft>
          <a:spcPct val="0"/>
        </a:spcAft>
        <a:defRPr sz="4000">
          <a:solidFill>
            <a:schemeClr val="tx2"/>
          </a:solidFill>
          <a:latin typeface="Comic Sans MS Bold" pitchFamily="1" charset="0"/>
        </a:defRPr>
      </a:lvl8pPr>
      <a:lvl9pPr marL="1828800" algn="ctr" rtl="0" fontAlgn="base">
        <a:spcBef>
          <a:spcPct val="0"/>
        </a:spcBef>
        <a:spcAft>
          <a:spcPct val="0"/>
        </a:spcAft>
        <a:defRPr sz="4000">
          <a:solidFill>
            <a:schemeClr val="tx2"/>
          </a:solidFill>
          <a:latin typeface="Comic Sans MS Bold" pitchFamily="1" charset="0"/>
        </a:defRPr>
      </a:lvl9pPr>
    </p:titleStyle>
    <p:bodyStyle>
      <a:lvl1pPr marL="342900" indent="-342900" algn="l" rtl="0" eaLnBrk="0" fontAlgn="base" hangingPunct="0">
        <a:spcBef>
          <a:spcPct val="20000"/>
        </a:spcBef>
        <a:spcAft>
          <a:spcPct val="0"/>
        </a:spcAft>
        <a:buClr>
          <a:schemeClr val="tx2"/>
        </a:buClr>
        <a:buSzPct val="90000"/>
        <a:buFont typeface="Wingdings" panose="05000000000000000000" pitchFamily="2" charset="2"/>
        <a:buChar char="Ú"/>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rgbClr val="F9F681"/>
          </a:solidFill>
          <a:latin typeface="+mn-lt"/>
        </a:defRPr>
      </a:lvl2pPr>
      <a:lvl3pPr marL="1143000" indent="-228600" algn="l" rtl="0" eaLnBrk="0" fontAlgn="base" hangingPunct="0">
        <a:spcBef>
          <a:spcPct val="20000"/>
        </a:spcBef>
        <a:spcAft>
          <a:spcPct val="0"/>
        </a:spcAft>
        <a:buChar char="•"/>
        <a:defRPr sz="2400">
          <a:solidFill>
            <a:srgbClr val="99FFCE"/>
          </a:solidFill>
          <a:latin typeface="+mn-lt"/>
        </a:defRPr>
      </a:lvl3pPr>
      <a:lvl4pPr marL="1600200" indent="-228600" algn="l" rtl="0" eaLnBrk="0" fontAlgn="base" hangingPunct="0">
        <a:spcBef>
          <a:spcPct val="20000"/>
        </a:spcBef>
        <a:spcAft>
          <a:spcPct val="0"/>
        </a:spcAft>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path path="rect">
            <a:fillToRect r="100000" b="100000"/>
          </a:path>
        </a:gra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C6618C13-9D3B-487F-B94E-1BC14F815052}"/>
              </a:ext>
            </a:extLst>
          </p:cNvPr>
          <p:cNvSpPr>
            <a:spLocks noChangeArrowheads="1"/>
          </p:cNvSpPr>
          <p:nvPr/>
        </p:nvSpPr>
        <p:spPr bwMode="hidden">
          <a:xfrm>
            <a:off x="0" y="1"/>
            <a:ext cx="23368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pPr>
              <a:defRPr/>
            </a:pPr>
            <a:endParaRPr lang="en-US" sz="1400">
              <a:solidFill>
                <a:srgbClr val="F9F681"/>
              </a:solidFill>
              <a:latin typeface="Comic Sans MS Bold" pitchFamily="1" charset="0"/>
              <a:ea typeface="ＭＳ Ｐゴシック" pitchFamily="1" charset="-128"/>
            </a:endParaRPr>
          </a:p>
          <a:p>
            <a:pPr>
              <a:defRPr/>
            </a:pPr>
            <a:endParaRPr lang="en-US" sz="1400">
              <a:solidFill>
                <a:srgbClr val="F9F681"/>
              </a:solidFill>
              <a:latin typeface="Comic Sans MS Bold" pitchFamily="1" charset="0"/>
              <a:ea typeface="ＭＳ Ｐゴシック" pitchFamily="1" charset="-128"/>
            </a:endParaRPr>
          </a:p>
          <a:p>
            <a:pPr>
              <a:defRPr/>
            </a:pPr>
            <a:endParaRPr lang="en-US" sz="1400">
              <a:solidFill>
                <a:srgbClr val="F9F681"/>
              </a:solidFill>
              <a:latin typeface="Comic Sans MS Bold" pitchFamily="1" charset="0"/>
              <a:ea typeface="ＭＳ Ｐゴシック" pitchFamily="1" charset="-128"/>
            </a:endParaRPr>
          </a:p>
          <a:p>
            <a:pPr>
              <a:defRPr/>
            </a:pPr>
            <a:endParaRPr lang="en-US" sz="1400">
              <a:solidFill>
                <a:srgbClr val="F9F681"/>
              </a:solidFill>
              <a:latin typeface="Comic Sans MS Bold" pitchFamily="1" charset="0"/>
              <a:ea typeface="ＭＳ Ｐゴシック" pitchFamily="1" charset="-128"/>
            </a:endParaRPr>
          </a:p>
          <a:p>
            <a:pPr>
              <a:defRPr/>
            </a:pPr>
            <a:endParaRPr lang="en-US" sz="1400">
              <a:solidFill>
                <a:srgbClr val="F9F681"/>
              </a:solidFill>
              <a:latin typeface="Comic Sans MS Bold" pitchFamily="1" charset="0"/>
              <a:ea typeface="ＭＳ Ｐゴシック" pitchFamily="1" charset="-128"/>
            </a:endParaRPr>
          </a:p>
          <a:p>
            <a:pPr>
              <a:defRPr/>
            </a:pPr>
            <a:endParaRPr lang="en-US" sz="1400">
              <a:solidFill>
                <a:srgbClr val="F9F681"/>
              </a:solidFill>
              <a:latin typeface="Comic Sans MS Bold" pitchFamily="1" charset="0"/>
              <a:ea typeface="ＭＳ Ｐゴシック" pitchFamily="1" charset="-128"/>
            </a:endParaRPr>
          </a:p>
          <a:p>
            <a:pPr>
              <a:defRPr/>
            </a:pPr>
            <a:endParaRPr lang="en-US" sz="1400">
              <a:solidFill>
                <a:srgbClr val="F9F681"/>
              </a:solidFill>
              <a:latin typeface="Comic Sans MS Bold" pitchFamily="1" charset="0"/>
              <a:ea typeface="ＭＳ Ｐゴシック" pitchFamily="1" charset="-128"/>
            </a:endParaRPr>
          </a:p>
          <a:p>
            <a:pPr>
              <a:defRPr/>
            </a:pPr>
            <a:endParaRPr lang="en-US" sz="1400">
              <a:solidFill>
                <a:srgbClr val="F9F681"/>
              </a:solidFill>
              <a:latin typeface="Comic Sans MS Bold" pitchFamily="1" charset="0"/>
              <a:ea typeface="ＭＳ Ｐゴシック" pitchFamily="1" charset="-128"/>
            </a:endParaRPr>
          </a:p>
          <a:p>
            <a:pPr>
              <a:defRPr/>
            </a:pPr>
            <a:endParaRPr lang="en-US" sz="1400">
              <a:solidFill>
                <a:srgbClr val="F9F681"/>
              </a:solidFill>
              <a:latin typeface="Comic Sans MS Bold" pitchFamily="1" charset="0"/>
              <a:ea typeface="ＭＳ Ｐゴシック" pitchFamily="1" charset="-128"/>
            </a:endParaRPr>
          </a:p>
          <a:p>
            <a:pPr algn="ctr">
              <a:defRPr/>
            </a:pPr>
            <a:r>
              <a:rPr lang="en-US" sz="2000" b="1">
                <a:solidFill>
                  <a:schemeClr val="tx2"/>
                </a:solidFill>
                <a:latin typeface="Comic Sans MS Bold" pitchFamily="1" charset="0"/>
                <a:ea typeface="ＭＳ Ｐゴシック" pitchFamily="1" charset="-128"/>
              </a:rPr>
              <a:t>Greater is he</a:t>
            </a:r>
            <a:r>
              <a:rPr lang="en-US" sz="2000">
                <a:solidFill>
                  <a:schemeClr val="tx2"/>
                </a:solidFill>
                <a:latin typeface="Comic Sans MS Bold" pitchFamily="1" charset="0"/>
                <a:ea typeface="ＭＳ Ｐゴシック" pitchFamily="1" charset="-128"/>
              </a:rPr>
              <a:t> that is in you, than he that is in the world.</a:t>
            </a:r>
          </a:p>
          <a:p>
            <a:pPr algn="ctr">
              <a:defRPr/>
            </a:pPr>
            <a:r>
              <a:rPr lang="en-US" sz="2000">
                <a:solidFill>
                  <a:schemeClr val="tx2"/>
                </a:solidFill>
                <a:latin typeface="Comic Sans MS Bold" pitchFamily="1" charset="0"/>
                <a:ea typeface="ＭＳ Ｐゴシック" pitchFamily="1" charset="-128"/>
              </a:rPr>
              <a:t>1 John 4:4</a:t>
            </a:r>
            <a:endParaRPr lang="en-US" sz="1200">
              <a:solidFill>
                <a:srgbClr val="000000"/>
              </a:solidFill>
              <a:latin typeface="Comic Sans MS Bold" pitchFamily="1" charset="0"/>
              <a:ea typeface="ＭＳ Ｐゴシック" pitchFamily="1" charset="-128"/>
            </a:endParaRPr>
          </a:p>
          <a:p>
            <a:pPr eaLnBrk="1" hangingPunct="1">
              <a:defRPr/>
            </a:pPr>
            <a:endParaRPr kumimoji="1" lang="en-US" sz="1800">
              <a:latin typeface="Comic Sans MS Bold" pitchFamily="1" charset="0"/>
              <a:ea typeface="ＭＳ Ｐゴシック" pitchFamily="1" charset="-128"/>
            </a:endParaRPr>
          </a:p>
        </p:txBody>
      </p:sp>
      <p:grpSp>
        <p:nvGrpSpPr>
          <p:cNvPr id="4099" name="Group 3">
            <a:extLst>
              <a:ext uri="{FF2B5EF4-FFF2-40B4-BE49-F238E27FC236}">
                <a16:creationId xmlns:a16="http://schemas.microsoft.com/office/drawing/2014/main" id="{993A2110-1921-4C85-A3E1-64236E157FF7}"/>
              </a:ext>
            </a:extLst>
          </p:cNvPr>
          <p:cNvGrpSpPr>
            <a:grpSpLocks/>
          </p:cNvGrpSpPr>
          <p:nvPr/>
        </p:nvGrpSpPr>
        <p:grpSpPr bwMode="auto">
          <a:xfrm>
            <a:off x="203200" y="374650"/>
            <a:ext cx="2034117" cy="1227138"/>
            <a:chOff x="96" y="236"/>
            <a:chExt cx="961" cy="773"/>
          </a:xfrm>
        </p:grpSpPr>
        <p:sp>
          <p:nvSpPr>
            <p:cNvPr id="40964" name="Freeform 4">
              <a:extLst>
                <a:ext uri="{FF2B5EF4-FFF2-40B4-BE49-F238E27FC236}">
                  <a16:creationId xmlns:a16="http://schemas.microsoft.com/office/drawing/2014/main" id="{B764A1D2-3E24-451C-9DF5-8B49FC5FC0F7}"/>
                </a:ext>
              </a:extLst>
            </p:cNvPr>
            <p:cNvSpPr>
              <a:spLocks/>
            </p:cNvSpPr>
            <p:nvPr/>
          </p:nvSpPr>
          <p:spPr bwMode="auto">
            <a:xfrm>
              <a:off x="738" y="495"/>
              <a:ext cx="319" cy="319"/>
            </a:xfrm>
            <a:custGeom>
              <a:avLst/>
              <a:gdLst/>
              <a:ahLst/>
              <a:cxnLst>
                <a:cxn ang="0">
                  <a:pos x="318" y="198"/>
                </a:cxn>
                <a:cxn ang="0">
                  <a:pos x="318" y="318"/>
                </a:cxn>
                <a:cxn ang="0">
                  <a:pos x="1" y="99"/>
                </a:cxn>
                <a:cxn ang="0">
                  <a:pos x="0" y="108"/>
                </a:cxn>
                <a:cxn ang="0">
                  <a:pos x="46" y="0"/>
                </a:cxn>
                <a:cxn ang="0">
                  <a:pos x="318" y="198"/>
                </a:cxn>
              </a:cxnLst>
              <a:rect l="0" t="0" r="r" b="b"/>
              <a:pathLst>
                <a:path w="319" h="319">
                  <a:moveTo>
                    <a:pt x="318" y="198"/>
                  </a:moveTo>
                  <a:lnTo>
                    <a:pt x="318" y="318"/>
                  </a:lnTo>
                  <a:lnTo>
                    <a:pt x="1" y="99"/>
                  </a:lnTo>
                  <a:lnTo>
                    <a:pt x="0" y="108"/>
                  </a:lnTo>
                  <a:lnTo>
                    <a:pt x="46" y="0"/>
                  </a:lnTo>
                  <a:lnTo>
                    <a:pt x="318" y="198"/>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pPr>
                <a:defRPr/>
              </a:pPr>
              <a:endParaRPr lang="en-US" sz="1800">
                <a:latin typeface="Arial" charset="0"/>
                <a:ea typeface="ＭＳ Ｐゴシック" pitchFamily="1" charset="-128"/>
              </a:endParaRPr>
            </a:p>
          </p:txBody>
        </p:sp>
        <p:sp>
          <p:nvSpPr>
            <p:cNvPr id="40965" name="Freeform 5">
              <a:extLst>
                <a:ext uri="{FF2B5EF4-FFF2-40B4-BE49-F238E27FC236}">
                  <a16:creationId xmlns:a16="http://schemas.microsoft.com/office/drawing/2014/main" id="{10A0C328-2656-4664-9403-F47666D85FA0}"/>
                </a:ext>
              </a:extLst>
            </p:cNvPr>
            <p:cNvSpPr>
              <a:spLocks/>
            </p:cNvSpPr>
            <p:nvPr/>
          </p:nvSpPr>
          <p:spPr bwMode="auto">
            <a:xfrm>
              <a:off x="96" y="495"/>
              <a:ext cx="319" cy="319"/>
            </a:xfrm>
            <a:custGeom>
              <a:avLst/>
              <a:gdLst/>
              <a:ahLst/>
              <a:cxnLst>
                <a:cxn ang="0">
                  <a:pos x="0" y="198"/>
                </a:cxn>
                <a:cxn ang="0">
                  <a:pos x="0" y="318"/>
                </a:cxn>
                <a:cxn ang="0">
                  <a:pos x="316" y="99"/>
                </a:cxn>
                <a:cxn ang="0">
                  <a:pos x="318" y="108"/>
                </a:cxn>
                <a:cxn ang="0">
                  <a:pos x="271" y="0"/>
                </a:cxn>
                <a:cxn ang="0">
                  <a:pos x="0" y="198"/>
                </a:cxn>
              </a:cxnLst>
              <a:rect l="0" t="0" r="r" b="b"/>
              <a:pathLst>
                <a:path w="319" h="319">
                  <a:moveTo>
                    <a:pt x="0" y="198"/>
                  </a:moveTo>
                  <a:lnTo>
                    <a:pt x="0" y="318"/>
                  </a:lnTo>
                  <a:lnTo>
                    <a:pt x="316" y="99"/>
                  </a:lnTo>
                  <a:lnTo>
                    <a:pt x="318" y="108"/>
                  </a:lnTo>
                  <a:lnTo>
                    <a:pt x="271" y="0"/>
                  </a:lnTo>
                  <a:lnTo>
                    <a:pt x="0" y="198"/>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pPr>
                <a:defRPr/>
              </a:pPr>
              <a:endParaRPr lang="en-US" sz="1800">
                <a:latin typeface="Arial" charset="0"/>
                <a:ea typeface="ＭＳ Ｐゴシック" pitchFamily="1" charset="-128"/>
              </a:endParaRPr>
            </a:p>
          </p:txBody>
        </p:sp>
        <p:grpSp>
          <p:nvGrpSpPr>
            <p:cNvPr id="4104" name="Group 6">
              <a:extLst>
                <a:ext uri="{FF2B5EF4-FFF2-40B4-BE49-F238E27FC236}">
                  <a16:creationId xmlns:a16="http://schemas.microsoft.com/office/drawing/2014/main" id="{5CA26562-462B-4A1D-8D87-AC9DCA88AF70}"/>
                </a:ext>
              </a:extLst>
            </p:cNvPr>
            <p:cNvGrpSpPr>
              <a:grpSpLocks/>
            </p:cNvGrpSpPr>
            <p:nvPr/>
          </p:nvGrpSpPr>
          <p:grpSpPr bwMode="auto">
            <a:xfrm>
              <a:off x="152" y="236"/>
              <a:ext cx="823" cy="773"/>
              <a:chOff x="152" y="236"/>
              <a:chExt cx="823" cy="773"/>
            </a:xfrm>
          </p:grpSpPr>
          <p:sp>
            <p:nvSpPr>
              <p:cNvPr id="40967" name="AutoShape 7" descr="Green marble">
                <a:extLst>
                  <a:ext uri="{FF2B5EF4-FFF2-40B4-BE49-F238E27FC236}">
                    <a16:creationId xmlns:a16="http://schemas.microsoft.com/office/drawing/2014/main" id="{C3738B1F-A56D-43F6-9428-7ED96D86256B}"/>
                  </a:ext>
                </a:extLst>
              </p:cNvPr>
              <p:cNvSpPr>
                <a:spLocks noChangeArrowheads="1"/>
              </p:cNvSpPr>
              <p:nvPr/>
            </p:nvSpPr>
            <p:spPr bwMode="auto">
              <a:xfrm rot="10800000" flipH="1">
                <a:off x="152" y="236"/>
                <a:ext cx="822" cy="772"/>
              </a:xfrm>
              <a:prstGeom prst="triangle">
                <a:avLst>
                  <a:gd name="adj" fmla="val 49995"/>
                </a:avLst>
              </a:prstGeom>
              <a:blipFill dpi="0" rotWithShape="0">
                <a:blip r:embed="rId13" cstate="print"/>
                <a:srcRect/>
                <a:tile tx="0" ty="0" sx="100000" sy="100000" flip="none" algn="tl"/>
              </a:blipFill>
              <a:ln w="12700" cap="sq">
                <a:solidFill>
                  <a:srgbClr val="006633"/>
                </a:solidFill>
                <a:miter lim="800000"/>
                <a:headEnd/>
                <a:tailEnd/>
              </a:ln>
              <a:effectLst/>
            </p:spPr>
            <p:txBody>
              <a:bodyPr/>
              <a:lstStyle/>
              <a:p>
                <a:pPr>
                  <a:defRPr/>
                </a:pPr>
                <a:endParaRPr lang="en-US" sz="1800">
                  <a:latin typeface="Arial" charset="0"/>
                  <a:ea typeface="ＭＳ Ｐゴシック" pitchFamily="1" charset="-128"/>
                </a:endParaRPr>
              </a:p>
            </p:txBody>
          </p:sp>
          <p:sp>
            <p:nvSpPr>
              <p:cNvPr id="40968" name="Freeform 8">
                <a:extLst>
                  <a:ext uri="{FF2B5EF4-FFF2-40B4-BE49-F238E27FC236}">
                    <a16:creationId xmlns:a16="http://schemas.microsoft.com/office/drawing/2014/main" id="{49E74C4C-92CB-48BE-B082-EE7355CC79AE}"/>
                  </a:ext>
                </a:extLst>
              </p:cNvPr>
              <p:cNvSpPr>
                <a:spLocks/>
              </p:cNvSpPr>
              <p:nvPr/>
            </p:nvSpPr>
            <p:spPr bwMode="auto">
              <a:xfrm>
                <a:off x="152" y="236"/>
                <a:ext cx="412" cy="773"/>
              </a:xfrm>
              <a:custGeom>
                <a:avLst/>
                <a:gdLst/>
                <a:ahLst/>
                <a:cxnLst>
                  <a:cxn ang="0">
                    <a:pos x="411" y="772"/>
                  </a:cxn>
                  <a:cxn ang="0">
                    <a:pos x="411" y="637"/>
                  </a:cxn>
                  <a:cxn ang="0">
                    <a:pos x="127" y="75"/>
                  </a:cxn>
                  <a:cxn ang="0">
                    <a:pos x="0" y="0"/>
                  </a:cxn>
                  <a:cxn ang="0">
                    <a:pos x="411" y="772"/>
                  </a:cxn>
                </a:cxnLst>
                <a:rect l="0" t="0" r="r" b="b"/>
                <a:pathLst>
                  <a:path w="412" h="773">
                    <a:moveTo>
                      <a:pt x="411" y="772"/>
                    </a:moveTo>
                    <a:lnTo>
                      <a:pt x="411" y="637"/>
                    </a:lnTo>
                    <a:lnTo>
                      <a:pt x="127" y="75"/>
                    </a:lnTo>
                    <a:lnTo>
                      <a:pt x="0" y="0"/>
                    </a:lnTo>
                    <a:lnTo>
                      <a:pt x="411" y="772"/>
                    </a:lnTo>
                  </a:path>
                </a:pathLst>
              </a:custGeom>
              <a:solidFill>
                <a:srgbClr val="002010">
                  <a:alpha val="50000"/>
                </a:srgbClr>
              </a:solidFill>
              <a:ln w="12700" cap="sq">
                <a:solidFill>
                  <a:srgbClr val="006633"/>
                </a:solidFill>
                <a:prstDash val="solid"/>
                <a:round/>
                <a:headEnd type="none" w="sm" len="sm"/>
                <a:tailEnd type="none" w="sm" len="sm"/>
              </a:ln>
              <a:effectLst/>
            </p:spPr>
            <p:txBody>
              <a:bodyPr/>
              <a:lstStyle/>
              <a:p>
                <a:pPr>
                  <a:defRPr/>
                </a:pPr>
                <a:endParaRPr lang="en-US" sz="1800">
                  <a:latin typeface="Arial" charset="0"/>
                  <a:ea typeface="ＭＳ Ｐゴシック" pitchFamily="1" charset="-128"/>
                </a:endParaRPr>
              </a:p>
            </p:txBody>
          </p:sp>
          <p:sp>
            <p:nvSpPr>
              <p:cNvPr id="40969" name="Freeform 9">
                <a:extLst>
                  <a:ext uri="{FF2B5EF4-FFF2-40B4-BE49-F238E27FC236}">
                    <a16:creationId xmlns:a16="http://schemas.microsoft.com/office/drawing/2014/main" id="{B6D8EF15-F596-4450-B336-64BBD87799AA}"/>
                  </a:ext>
                </a:extLst>
              </p:cNvPr>
              <p:cNvSpPr>
                <a:spLocks/>
              </p:cNvSpPr>
              <p:nvPr/>
            </p:nvSpPr>
            <p:spPr bwMode="auto">
              <a:xfrm>
                <a:off x="152" y="236"/>
                <a:ext cx="823" cy="77"/>
              </a:xfrm>
              <a:custGeom>
                <a:avLst/>
                <a:gdLst/>
                <a:ahLst/>
                <a:cxnLst>
                  <a:cxn ang="0">
                    <a:pos x="0" y="0"/>
                  </a:cxn>
                  <a:cxn ang="0">
                    <a:pos x="127" y="76"/>
                  </a:cxn>
                  <a:cxn ang="0">
                    <a:pos x="712" y="76"/>
                  </a:cxn>
                  <a:cxn ang="0">
                    <a:pos x="822" y="0"/>
                  </a:cxn>
                  <a:cxn ang="0">
                    <a:pos x="0" y="0"/>
                  </a:cxn>
                </a:cxnLst>
                <a:rect l="0" t="0" r="r" b="b"/>
                <a:pathLst>
                  <a:path w="823" h="77">
                    <a:moveTo>
                      <a:pt x="0" y="0"/>
                    </a:moveTo>
                    <a:lnTo>
                      <a:pt x="127" y="76"/>
                    </a:lnTo>
                    <a:lnTo>
                      <a:pt x="712" y="76"/>
                    </a:lnTo>
                    <a:lnTo>
                      <a:pt x="822" y="0"/>
                    </a:lnTo>
                    <a:lnTo>
                      <a:pt x="0" y="0"/>
                    </a:lnTo>
                  </a:path>
                </a:pathLst>
              </a:custGeom>
              <a:solidFill>
                <a:srgbClr val="71BB96">
                  <a:alpha val="50000"/>
                </a:srgbClr>
              </a:solidFill>
              <a:ln w="12700" cap="sq">
                <a:solidFill>
                  <a:srgbClr val="006633"/>
                </a:solidFill>
                <a:prstDash val="solid"/>
                <a:round/>
                <a:headEnd type="none" w="sm" len="sm"/>
                <a:tailEnd type="none" w="sm" len="sm"/>
              </a:ln>
              <a:effectLst/>
            </p:spPr>
            <p:txBody>
              <a:bodyPr/>
              <a:lstStyle/>
              <a:p>
                <a:pPr>
                  <a:defRPr/>
                </a:pPr>
                <a:endParaRPr lang="en-US" sz="1800">
                  <a:latin typeface="Arial" charset="0"/>
                  <a:ea typeface="ＭＳ Ｐゴシック" pitchFamily="1" charset="-128"/>
                </a:endParaRPr>
              </a:p>
            </p:txBody>
          </p:sp>
          <p:sp>
            <p:nvSpPr>
              <p:cNvPr id="40970" name="Freeform 10">
                <a:extLst>
                  <a:ext uri="{FF2B5EF4-FFF2-40B4-BE49-F238E27FC236}">
                    <a16:creationId xmlns:a16="http://schemas.microsoft.com/office/drawing/2014/main" id="{08980F9E-D17A-4353-9521-4BAEA45C303D}"/>
                  </a:ext>
                </a:extLst>
              </p:cNvPr>
              <p:cNvSpPr>
                <a:spLocks/>
              </p:cNvSpPr>
              <p:nvPr/>
            </p:nvSpPr>
            <p:spPr bwMode="auto">
              <a:xfrm>
                <a:off x="563" y="236"/>
                <a:ext cx="412" cy="773"/>
              </a:xfrm>
              <a:custGeom>
                <a:avLst/>
                <a:gdLst/>
                <a:ahLst/>
                <a:cxnLst>
                  <a:cxn ang="0">
                    <a:pos x="0" y="772"/>
                  </a:cxn>
                  <a:cxn ang="0">
                    <a:pos x="0" y="637"/>
                  </a:cxn>
                  <a:cxn ang="0">
                    <a:pos x="283" y="75"/>
                  </a:cxn>
                  <a:cxn ang="0">
                    <a:pos x="411" y="0"/>
                  </a:cxn>
                  <a:cxn ang="0">
                    <a:pos x="0" y="772"/>
                  </a:cxn>
                </a:cxnLst>
                <a:rect l="0" t="0" r="r" b="b"/>
                <a:pathLst>
                  <a:path w="412" h="773">
                    <a:moveTo>
                      <a:pt x="0" y="772"/>
                    </a:moveTo>
                    <a:lnTo>
                      <a:pt x="0" y="637"/>
                    </a:lnTo>
                    <a:lnTo>
                      <a:pt x="283" y="75"/>
                    </a:lnTo>
                    <a:lnTo>
                      <a:pt x="411" y="0"/>
                    </a:lnTo>
                    <a:lnTo>
                      <a:pt x="0" y="772"/>
                    </a:lnTo>
                  </a:path>
                </a:pathLst>
              </a:custGeom>
              <a:solidFill>
                <a:srgbClr val="006633">
                  <a:alpha val="50000"/>
                </a:srgbClr>
              </a:solidFill>
              <a:ln w="12700" cap="sq">
                <a:solidFill>
                  <a:srgbClr val="006633"/>
                </a:solidFill>
                <a:prstDash val="solid"/>
                <a:round/>
                <a:headEnd type="none" w="sm" len="sm"/>
                <a:tailEnd type="none" w="sm" len="sm"/>
              </a:ln>
              <a:effectLst/>
            </p:spPr>
            <p:txBody>
              <a:bodyPr/>
              <a:lstStyle/>
              <a:p>
                <a:pPr>
                  <a:defRPr/>
                </a:pPr>
                <a:endParaRPr lang="en-US" sz="1800">
                  <a:latin typeface="Arial" charset="0"/>
                  <a:ea typeface="ＭＳ Ｐゴシック" pitchFamily="1" charset="-128"/>
                </a:endParaRPr>
              </a:p>
            </p:txBody>
          </p:sp>
        </p:grpSp>
        <p:sp>
          <p:nvSpPr>
            <p:cNvPr id="40971" name="Rectangle 11">
              <a:extLst>
                <a:ext uri="{FF2B5EF4-FFF2-40B4-BE49-F238E27FC236}">
                  <a16:creationId xmlns:a16="http://schemas.microsoft.com/office/drawing/2014/main" id="{7D44C287-5BB6-44B1-AE82-801DE4705B31}"/>
                </a:ext>
              </a:extLst>
            </p:cNvPr>
            <p:cNvSpPr>
              <a:spLocks noChangeArrowheads="1"/>
            </p:cNvSpPr>
            <p:nvPr/>
          </p:nvSpPr>
          <p:spPr bwMode="auto">
            <a:xfrm>
              <a:off x="96" y="704"/>
              <a:ext cx="959" cy="109"/>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defRPr/>
              </a:pPr>
              <a:endParaRPr lang="en-US" sz="1800">
                <a:latin typeface="Arial" charset="0"/>
                <a:ea typeface="ＭＳ Ｐゴシック" pitchFamily="1" charset="-128"/>
              </a:endParaRPr>
            </a:p>
          </p:txBody>
        </p:sp>
      </p:grpSp>
      <p:sp>
        <p:nvSpPr>
          <p:cNvPr id="4100" name="Rectangle 12">
            <a:extLst>
              <a:ext uri="{FF2B5EF4-FFF2-40B4-BE49-F238E27FC236}">
                <a16:creationId xmlns:a16="http://schemas.microsoft.com/office/drawing/2014/main" id="{53A4B6E4-39B3-4145-B104-FFA3C14A0417}"/>
              </a:ext>
            </a:extLst>
          </p:cNvPr>
          <p:cNvSpPr>
            <a:spLocks noGrp="1" noChangeArrowheads="1"/>
          </p:cNvSpPr>
          <p:nvPr>
            <p:ph type="title"/>
          </p:nvPr>
        </p:nvSpPr>
        <p:spPr bwMode="auto">
          <a:xfrm>
            <a:off x="2540000" y="76200"/>
            <a:ext cx="9448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4101" name="Rectangle 13">
            <a:extLst>
              <a:ext uri="{FF2B5EF4-FFF2-40B4-BE49-F238E27FC236}">
                <a16:creationId xmlns:a16="http://schemas.microsoft.com/office/drawing/2014/main" id="{E13AA9A1-72A2-4F03-A7D4-4A869BF932EC}"/>
              </a:ext>
            </a:extLst>
          </p:cNvPr>
          <p:cNvSpPr>
            <a:spLocks noGrp="1" noChangeArrowheads="1"/>
          </p:cNvSpPr>
          <p:nvPr>
            <p:ph type="body" idx="1"/>
          </p:nvPr>
        </p:nvSpPr>
        <p:spPr bwMode="auto">
          <a:xfrm>
            <a:off x="2540000" y="1905000"/>
            <a:ext cx="9245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228409380"/>
      </p:ext>
    </p:extLst>
  </p:cSld>
  <p:clrMap bg1="dk2" tx1="lt1" bg2="dk1" tx2="lt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Lst>
  <p:transition>
    <p:random/>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Comic Sans MS Bold" pitchFamily="1" charset="0"/>
        </a:defRPr>
      </a:lvl2pPr>
      <a:lvl3pPr algn="ctr" rtl="0" eaLnBrk="0" fontAlgn="base" hangingPunct="0">
        <a:spcBef>
          <a:spcPct val="0"/>
        </a:spcBef>
        <a:spcAft>
          <a:spcPct val="0"/>
        </a:spcAft>
        <a:defRPr sz="4000">
          <a:solidFill>
            <a:schemeClr val="tx2"/>
          </a:solidFill>
          <a:latin typeface="Comic Sans MS Bold" pitchFamily="1" charset="0"/>
        </a:defRPr>
      </a:lvl3pPr>
      <a:lvl4pPr algn="ctr" rtl="0" eaLnBrk="0" fontAlgn="base" hangingPunct="0">
        <a:spcBef>
          <a:spcPct val="0"/>
        </a:spcBef>
        <a:spcAft>
          <a:spcPct val="0"/>
        </a:spcAft>
        <a:defRPr sz="4000">
          <a:solidFill>
            <a:schemeClr val="tx2"/>
          </a:solidFill>
          <a:latin typeface="Comic Sans MS Bold" pitchFamily="1" charset="0"/>
        </a:defRPr>
      </a:lvl4pPr>
      <a:lvl5pPr algn="ctr" rtl="0" eaLnBrk="0" fontAlgn="base" hangingPunct="0">
        <a:spcBef>
          <a:spcPct val="0"/>
        </a:spcBef>
        <a:spcAft>
          <a:spcPct val="0"/>
        </a:spcAft>
        <a:defRPr sz="4000">
          <a:solidFill>
            <a:schemeClr val="tx2"/>
          </a:solidFill>
          <a:latin typeface="Comic Sans MS Bold" pitchFamily="1" charset="0"/>
        </a:defRPr>
      </a:lvl5pPr>
      <a:lvl6pPr marL="457200" algn="ctr" rtl="0" fontAlgn="base">
        <a:spcBef>
          <a:spcPct val="0"/>
        </a:spcBef>
        <a:spcAft>
          <a:spcPct val="0"/>
        </a:spcAft>
        <a:defRPr sz="4000">
          <a:solidFill>
            <a:schemeClr val="tx2"/>
          </a:solidFill>
          <a:latin typeface="Comic Sans MS Bold" pitchFamily="1" charset="0"/>
        </a:defRPr>
      </a:lvl6pPr>
      <a:lvl7pPr marL="914400" algn="ctr" rtl="0" fontAlgn="base">
        <a:spcBef>
          <a:spcPct val="0"/>
        </a:spcBef>
        <a:spcAft>
          <a:spcPct val="0"/>
        </a:spcAft>
        <a:defRPr sz="4000">
          <a:solidFill>
            <a:schemeClr val="tx2"/>
          </a:solidFill>
          <a:latin typeface="Comic Sans MS Bold" pitchFamily="1" charset="0"/>
        </a:defRPr>
      </a:lvl7pPr>
      <a:lvl8pPr marL="1371600" algn="ctr" rtl="0" fontAlgn="base">
        <a:spcBef>
          <a:spcPct val="0"/>
        </a:spcBef>
        <a:spcAft>
          <a:spcPct val="0"/>
        </a:spcAft>
        <a:defRPr sz="4000">
          <a:solidFill>
            <a:schemeClr val="tx2"/>
          </a:solidFill>
          <a:latin typeface="Comic Sans MS Bold" pitchFamily="1" charset="0"/>
        </a:defRPr>
      </a:lvl8pPr>
      <a:lvl9pPr marL="1828800" algn="ctr" rtl="0" fontAlgn="base">
        <a:spcBef>
          <a:spcPct val="0"/>
        </a:spcBef>
        <a:spcAft>
          <a:spcPct val="0"/>
        </a:spcAft>
        <a:defRPr sz="4000">
          <a:solidFill>
            <a:schemeClr val="tx2"/>
          </a:solidFill>
          <a:latin typeface="Comic Sans MS Bold" pitchFamily="1" charset="0"/>
        </a:defRPr>
      </a:lvl9pPr>
    </p:titleStyle>
    <p:bodyStyle>
      <a:lvl1pPr marL="342900" indent="-342900" algn="l" rtl="0" eaLnBrk="0" fontAlgn="base" hangingPunct="0">
        <a:spcBef>
          <a:spcPct val="20000"/>
        </a:spcBef>
        <a:spcAft>
          <a:spcPct val="0"/>
        </a:spcAft>
        <a:buClr>
          <a:schemeClr val="tx2"/>
        </a:buClr>
        <a:buSzPct val="90000"/>
        <a:buFont typeface="Wingdings" panose="05000000000000000000" pitchFamily="2" charset="2"/>
        <a:buChar char="Ú"/>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rgbClr val="F9F681"/>
          </a:solidFill>
          <a:latin typeface="+mn-lt"/>
        </a:defRPr>
      </a:lvl2pPr>
      <a:lvl3pPr marL="1143000" indent="-228600" algn="l" rtl="0" eaLnBrk="0" fontAlgn="base" hangingPunct="0">
        <a:spcBef>
          <a:spcPct val="20000"/>
        </a:spcBef>
        <a:spcAft>
          <a:spcPct val="0"/>
        </a:spcAft>
        <a:buChar char="•"/>
        <a:defRPr sz="2400">
          <a:solidFill>
            <a:srgbClr val="99FFCE"/>
          </a:solidFill>
          <a:latin typeface="+mn-lt"/>
        </a:defRPr>
      </a:lvl3pPr>
      <a:lvl4pPr marL="1600200" indent="-228600" algn="l" rtl="0" eaLnBrk="0" fontAlgn="base" hangingPunct="0">
        <a:spcBef>
          <a:spcPct val="20000"/>
        </a:spcBef>
        <a:spcAft>
          <a:spcPct val="0"/>
        </a:spcAft>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595918"/>
      </p:ext>
    </p:extLst>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 id="2147484494" r:id="rId12"/>
    <p:sldLayoutId id="2147484495" r:id="rId13"/>
    <p:sldLayoutId id="2147484496" r:id="rId14"/>
    <p:sldLayoutId id="2147484497" r:id="rId15"/>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10/29/2021</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56385442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a:extLst>
              <a:ext uri="{FF2B5EF4-FFF2-40B4-BE49-F238E27FC236}">
                <a16:creationId xmlns:a16="http://schemas.microsoft.com/office/drawing/2014/main" id="{1F125DC0-F722-4086-8085-668D961B036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8494990F-701C-48FC-90D3-13FC8731624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2" name="Rectangle 4">
            <a:extLst>
              <a:ext uri="{FF2B5EF4-FFF2-40B4-BE49-F238E27FC236}">
                <a16:creationId xmlns:a16="http://schemas.microsoft.com/office/drawing/2014/main" id="{8BD33DAF-7197-4C4F-85C6-977DC1C54A03}"/>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4A4FA126-A42D-4655-ADD0-FB3674E914A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D81A9D77-8BE6-4AAE-8368-702A06CF95D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804A34D4-E1E9-4B44-8A29-F07C27AA898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3270D22A-94B4-4226-962A-9C1EC4AAFB1E}" type="slidenum">
              <a:rPr lang="en-US" altLang="en-US"/>
              <a:pPr/>
              <a:t>‹#›</a:t>
            </a:fld>
            <a:endParaRPr lang="en-US" altLang="en-US"/>
          </a:p>
        </p:txBody>
      </p:sp>
    </p:spTree>
    <p:extLst>
      <p:ext uri="{BB962C8B-B14F-4D97-AF65-F5344CB8AC3E}">
        <p14:creationId xmlns:p14="http://schemas.microsoft.com/office/powerpoint/2010/main" val="11336991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a:extLst>
              <a:ext uri="{FF2B5EF4-FFF2-40B4-BE49-F238E27FC236}">
                <a16:creationId xmlns:a16="http://schemas.microsoft.com/office/drawing/2014/main" id="{1F125DC0-F722-4086-8085-668D961B036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8494990F-701C-48FC-90D3-13FC8731624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2" name="Rectangle 4">
            <a:extLst>
              <a:ext uri="{FF2B5EF4-FFF2-40B4-BE49-F238E27FC236}">
                <a16:creationId xmlns:a16="http://schemas.microsoft.com/office/drawing/2014/main" id="{8BD33DAF-7197-4C4F-85C6-977DC1C54A03}"/>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4A4FA126-A42D-4655-ADD0-FB3674E914A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D81A9D77-8BE6-4AAE-8368-702A06CF95D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804A34D4-E1E9-4B44-8A29-F07C27AA898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3270D22A-94B4-4226-962A-9C1EC4AAFB1E}" type="slidenum">
              <a:rPr lang="en-US" altLang="en-US"/>
              <a:pPr/>
              <a:t>‹#›</a:t>
            </a:fld>
            <a:endParaRPr lang="en-US" altLang="en-US"/>
          </a:p>
        </p:txBody>
      </p:sp>
    </p:spTree>
    <p:extLst>
      <p:ext uri="{BB962C8B-B14F-4D97-AF65-F5344CB8AC3E}">
        <p14:creationId xmlns:p14="http://schemas.microsoft.com/office/powerpoint/2010/main" val="54117179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a:extLst>
              <a:ext uri="{FF2B5EF4-FFF2-40B4-BE49-F238E27FC236}">
                <a16:creationId xmlns:a16="http://schemas.microsoft.com/office/drawing/2014/main" id="{1F125DC0-F722-4086-8085-668D961B036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8494990F-701C-48FC-90D3-13FC8731624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2" name="Rectangle 4">
            <a:extLst>
              <a:ext uri="{FF2B5EF4-FFF2-40B4-BE49-F238E27FC236}">
                <a16:creationId xmlns:a16="http://schemas.microsoft.com/office/drawing/2014/main" id="{8BD33DAF-7197-4C4F-85C6-977DC1C54A03}"/>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4A4FA126-A42D-4655-ADD0-FB3674E914A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D81A9D77-8BE6-4AAE-8368-702A06CF95D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804A34D4-E1E9-4B44-8A29-F07C27AA898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3270D22A-94B4-4226-962A-9C1EC4AAFB1E}" type="slidenum">
              <a:rPr lang="en-US" altLang="en-US"/>
              <a:pPr/>
              <a:t>‹#›</a:t>
            </a:fld>
            <a:endParaRPr lang="en-US" altLang="en-US"/>
          </a:p>
        </p:txBody>
      </p:sp>
    </p:spTree>
    <p:extLst>
      <p:ext uri="{BB962C8B-B14F-4D97-AF65-F5344CB8AC3E}">
        <p14:creationId xmlns:p14="http://schemas.microsoft.com/office/powerpoint/2010/main" val="289802366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sunsetcross">
            <a:extLst>
              <a:ext uri="{FF2B5EF4-FFF2-40B4-BE49-F238E27FC236}">
                <a16:creationId xmlns:a16="http://schemas.microsoft.com/office/drawing/2014/main" id="{5A53148E-CDC5-4BA2-B9DB-5656F96D693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a:extLst>
              <a:ext uri="{FF2B5EF4-FFF2-40B4-BE49-F238E27FC236}">
                <a16:creationId xmlns:a16="http://schemas.microsoft.com/office/drawing/2014/main" id="{0D6DA9AE-A011-445D-8115-F546B5A1203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4">
            <a:extLst>
              <a:ext uri="{FF2B5EF4-FFF2-40B4-BE49-F238E27FC236}">
                <a16:creationId xmlns:a16="http://schemas.microsoft.com/office/drawing/2014/main" id="{5659E2B3-41DE-4011-8998-A63AC1986FE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133" name="Rectangle 5">
            <a:extLst>
              <a:ext uri="{FF2B5EF4-FFF2-40B4-BE49-F238E27FC236}">
                <a16:creationId xmlns:a16="http://schemas.microsoft.com/office/drawing/2014/main" id="{885C3EF8-FB82-4886-B896-2F7CDCD8326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48134" name="Rectangle 6">
            <a:extLst>
              <a:ext uri="{FF2B5EF4-FFF2-40B4-BE49-F238E27FC236}">
                <a16:creationId xmlns:a16="http://schemas.microsoft.com/office/drawing/2014/main" id="{A570DCA3-6C74-4182-8E67-4BF25009C2F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4BFC686A-34C8-4841-8D41-3194F9E80FB9}" type="slidenum">
              <a:rPr lang="en-US" altLang="en-US"/>
              <a:pPr/>
              <a:t>‹#›</a:t>
            </a:fld>
            <a:endParaRPr lang="en-US" altLang="en-US"/>
          </a:p>
        </p:txBody>
      </p:sp>
    </p:spTree>
    <p:extLst>
      <p:ext uri="{BB962C8B-B14F-4D97-AF65-F5344CB8AC3E}">
        <p14:creationId xmlns:p14="http://schemas.microsoft.com/office/powerpoint/2010/main" val="2973052019"/>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1F95C52C-FC69-40B0-B72B-F4DD93047425}"/>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8EEB4E16-0CC6-4EFE-A817-BD533208F630}"/>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87AE809F-CB03-4A7E-9C41-0B7A5CEC9313}"/>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7DE0A67E-A65D-4E41-A7D2-11104B183A8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E16AC2CB-64A4-4A6B-8F9A-FAB423F66ECD}"/>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7C95853C-0865-4A8F-A077-F9B55789DEB0}" type="slidenum">
              <a:rPr lang="en-US" altLang="en-US"/>
              <a:pPr/>
              <a:t>‹#›</a:t>
            </a:fld>
            <a:endParaRPr lang="en-US" altLang="en-US"/>
          </a:p>
        </p:txBody>
      </p:sp>
    </p:spTree>
    <p:extLst>
      <p:ext uri="{BB962C8B-B14F-4D97-AF65-F5344CB8AC3E}">
        <p14:creationId xmlns:p14="http://schemas.microsoft.com/office/powerpoint/2010/main" val="2585018915"/>
      </p:ext>
    </p:extLst>
  </p:cSld>
  <p:clrMap bg1="dk2" tx1="lt1" bg2="dk1" tx2="lt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2.xml"/></Relationships>
</file>

<file path=ppt/slides/_rels/slide10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07.xml"/><Relationship Id="rId4" Type="http://schemas.openxmlformats.org/officeDocument/2006/relationships/image" Target="../media/image33.gif"/></Relationships>
</file>

<file path=ppt/slides/_rels/slide10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80.xml"/></Relationships>
</file>

<file path=ppt/slides/_rels/slide10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aphrodite.cooltext.com/d.php?renderid=473645621&amp;extension=png" TargetMode="External"/><Relationship Id="rId1" Type="http://schemas.openxmlformats.org/officeDocument/2006/relationships/slideLayout" Target="../slideLayouts/slideLayout180.xml"/><Relationship Id="rId5" Type="http://schemas.openxmlformats.org/officeDocument/2006/relationships/image" Target="../media/image35.gif"/><Relationship Id="rId4" Type="http://schemas.openxmlformats.org/officeDocument/2006/relationships/hyperlink" Target="http://aphrodite.cooltext.com/d.php?renderid=473646276&amp;extension=gif"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1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97.xml"/><Relationship Id="rId4" Type="http://schemas.openxmlformats.org/officeDocument/2006/relationships/image" Target="../media/image37.jpeg"/></Relationships>
</file>

<file path=ppt/slides/_rels/slide1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63.xml"/><Relationship Id="rId4" Type="http://schemas.openxmlformats.org/officeDocument/2006/relationships/image" Target="../media/image26.gif"/></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80.xml"/><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63.xml"/><Relationship Id="rId4" Type="http://schemas.openxmlformats.org/officeDocument/2006/relationships/image" Target="../media/image40.gif"/></Relationships>
</file>

<file path=ppt/slides/_rels/slide1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64.xml"/></Relationships>
</file>

<file path=ppt/slides/_rels/slide1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64.xml"/></Relationships>
</file>

<file path=ppt/slides/_rels/slide123.xml.rels><?xml version="1.0" encoding="UTF-8" standalone="yes"?>
<Relationships xmlns="http://schemas.openxmlformats.org/package/2006/relationships"><Relationship Id="rId3" Type="http://schemas.openxmlformats.org/officeDocument/2006/relationships/hyperlink" Target="http://atlas.cooltext.com/d.php?renderid=465343894&amp;extension=png" TargetMode="External"/><Relationship Id="rId2" Type="http://schemas.openxmlformats.org/officeDocument/2006/relationships/image" Target="../media/image16.jpeg"/><Relationship Id="rId1" Type="http://schemas.openxmlformats.org/officeDocument/2006/relationships/slideLayout" Target="../slideLayouts/slideLayout399.xml"/><Relationship Id="rId4" Type="http://schemas.openxmlformats.org/officeDocument/2006/relationships/image" Target="../media/image4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60.xml"/></Relationships>
</file>

<file path=ppt/slides/_rels/slide14.xml.rels><?xml version="1.0" encoding="UTF-8" standalone="yes"?>
<Relationships xmlns="http://schemas.openxmlformats.org/package/2006/relationships"><Relationship Id="rId3" Type="http://schemas.openxmlformats.org/officeDocument/2006/relationships/hyperlink" Target="https://ref.ly/logosres/gnghistsat?ref=Page.p+4" TargetMode="External"/><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60.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7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71.xml"/></Relationships>
</file>

<file path=ppt/slides/_rels/slide1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53.xml"/><Relationship Id="rId4" Type="http://schemas.openxmlformats.org/officeDocument/2006/relationships/image" Target="../media/image44.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6.xml.rels><?xml version="1.0" encoding="UTF-8" standalone="yes"?>
<Relationships xmlns="http://schemas.openxmlformats.org/package/2006/relationships"><Relationship Id="rId8" Type="http://schemas.openxmlformats.org/officeDocument/2006/relationships/hyperlink" Target="https://biblia.com/bible/nasb95/Matthew%2027.63" TargetMode="External"/><Relationship Id="rId13" Type="http://schemas.openxmlformats.org/officeDocument/2006/relationships/hyperlink" Target="https://biblia.com/bible/nasb95/Rev%202.21" TargetMode="External"/><Relationship Id="rId3" Type="http://schemas.openxmlformats.org/officeDocument/2006/relationships/hyperlink" Target="https://biblia.com/bible/nasb95/1%20Cor%202.14" TargetMode="External"/><Relationship Id="rId7" Type="http://schemas.openxmlformats.org/officeDocument/2006/relationships/hyperlink" Target="https://biblia.com/bible/nasb95/Matt%2021.45" TargetMode="External"/><Relationship Id="rId12" Type="http://schemas.openxmlformats.org/officeDocument/2006/relationships/hyperlink" Target="https://biblia.com/bible/nasb95/Acts%2013.46" TargetMode="External"/><Relationship Id="rId2" Type="http://schemas.openxmlformats.org/officeDocument/2006/relationships/notesSlide" Target="../notesSlides/notesSlide38.xml"/><Relationship Id="rId1" Type="http://schemas.openxmlformats.org/officeDocument/2006/relationships/slideLayout" Target="../slideLayouts/slideLayout53.xml"/><Relationship Id="rId6" Type="http://schemas.openxmlformats.org/officeDocument/2006/relationships/hyperlink" Target="https://biblia.com/bible/nasb95/2%20Thessalonians%203.14" TargetMode="External"/><Relationship Id="rId11" Type="http://schemas.openxmlformats.org/officeDocument/2006/relationships/hyperlink" Target="https://biblia.com/bible/nasb95/Acts%2025.25" TargetMode="External"/><Relationship Id="rId5" Type="http://schemas.openxmlformats.org/officeDocument/2006/relationships/hyperlink" Target="https://biblia.com/bible/nasb95/2%20Thess%203.6" TargetMode="External"/><Relationship Id="rId10" Type="http://schemas.openxmlformats.org/officeDocument/2006/relationships/hyperlink" Target="https://biblia.com/bible/nasb95/Acts%2022.22" TargetMode="External"/><Relationship Id="rId4" Type="http://schemas.openxmlformats.org/officeDocument/2006/relationships/hyperlink" Target="https://biblia.com/bible/nasb95/1%20Cor%203.1-3" TargetMode="External"/><Relationship Id="rId9" Type="http://schemas.openxmlformats.org/officeDocument/2006/relationships/hyperlink" Target="https://biblia.com/bible/nasb95/Acts%2017.32" TargetMode="External"/></Relationships>
</file>

<file path=ppt/slides/_rels/slide147.xml.rels><?xml version="1.0" encoding="UTF-8" standalone="yes"?>
<Relationships xmlns="http://schemas.openxmlformats.org/package/2006/relationships"><Relationship Id="rId8" Type="http://schemas.openxmlformats.org/officeDocument/2006/relationships/hyperlink" Target="https://biblia.com/bible/nasb95/Jer%208.9" TargetMode="External"/><Relationship Id="rId3" Type="http://schemas.openxmlformats.org/officeDocument/2006/relationships/hyperlink" Target="https://biblia.com/bible/nasb95/1%20Cor%202.14" TargetMode="External"/><Relationship Id="rId7" Type="http://schemas.openxmlformats.org/officeDocument/2006/relationships/hyperlink" Target="https://biblia.com/bible/nasb95/Heb%205.14" TargetMode="External"/><Relationship Id="rId2" Type="http://schemas.openxmlformats.org/officeDocument/2006/relationships/notesSlide" Target="../notesSlides/notesSlide39.xml"/><Relationship Id="rId1" Type="http://schemas.openxmlformats.org/officeDocument/2006/relationships/slideLayout" Target="../slideLayouts/slideLayout53.xml"/><Relationship Id="rId6" Type="http://schemas.openxmlformats.org/officeDocument/2006/relationships/hyperlink" Target="https://biblia.com/bible/nasb95/1%20Thess%205.21" TargetMode="External"/><Relationship Id="rId5" Type="http://schemas.openxmlformats.org/officeDocument/2006/relationships/hyperlink" Target="https://biblia.com/bible/nasb95/Acts%2017.11" TargetMode="External"/><Relationship Id="rId4" Type="http://schemas.openxmlformats.org/officeDocument/2006/relationships/hyperlink" Target="https://biblia.com/bible/nasb95/1%20Cor%201.23"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s://biblia.com/bible/nasb95/1%20Cor%202.15" TargetMode="External"/><Relationship Id="rId7" Type="http://schemas.openxmlformats.org/officeDocument/2006/relationships/hyperlink" Target="https://biblia.com/bible/nasb95/Heb%2011.38" TargetMode="External"/><Relationship Id="rId2" Type="http://schemas.openxmlformats.org/officeDocument/2006/relationships/notesSlide" Target="../notesSlides/notesSlide40.xml"/><Relationship Id="rId1" Type="http://schemas.openxmlformats.org/officeDocument/2006/relationships/slideLayout" Target="../slideLayouts/slideLayout53.xml"/><Relationship Id="rId6" Type="http://schemas.openxmlformats.org/officeDocument/2006/relationships/hyperlink" Target="https://biblia.com/bible/nasb95/Ps%20119.99-105" TargetMode="External"/><Relationship Id="rId5" Type="http://schemas.openxmlformats.org/officeDocument/2006/relationships/hyperlink" Target="https://biblia.com/bible/nasb95/Heb%205.14" TargetMode="External"/><Relationship Id="rId4" Type="http://schemas.openxmlformats.org/officeDocument/2006/relationships/hyperlink" Target="https://biblia.com/bible/nasb95/1%20Cor%2014.37" TargetMode="External"/></Relationships>
</file>

<file path=ppt/slides/_rels/slide149.xml.rels><?xml version="1.0" encoding="UTF-8" standalone="yes"?>
<Relationships xmlns="http://schemas.openxmlformats.org/package/2006/relationships"><Relationship Id="rId8" Type="http://schemas.openxmlformats.org/officeDocument/2006/relationships/hyperlink" Target="https://biblia.com/bible/nasb95/Isa%2055.8-9" TargetMode="External"/><Relationship Id="rId3" Type="http://schemas.openxmlformats.org/officeDocument/2006/relationships/hyperlink" Target="https://biblia.com/bible/nasb95/1%20Cor%202.16" TargetMode="External"/><Relationship Id="rId7" Type="http://schemas.openxmlformats.org/officeDocument/2006/relationships/hyperlink" Target="https://biblia.com/bible/nasb95/Jer%2010.23" TargetMode="External"/><Relationship Id="rId2" Type="http://schemas.openxmlformats.org/officeDocument/2006/relationships/notesSlide" Target="../notesSlides/notesSlide41.xml"/><Relationship Id="rId1" Type="http://schemas.openxmlformats.org/officeDocument/2006/relationships/slideLayout" Target="../slideLayouts/slideLayout53.xml"/><Relationship Id="rId6" Type="http://schemas.openxmlformats.org/officeDocument/2006/relationships/hyperlink" Target="https://biblia.com/bible/nasb95/1%20Cor%202.9-13" TargetMode="External"/><Relationship Id="rId5" Type="http://schemas.openxmlformats.org/officeDocument/2006/relationships/hyperlink" Target="https://biblia.com/bible/nasb95/Rom%2011.34" TargetMode="External"/><Relationship Id="rId4" Type="http://schemas.openxmlformats.org/officeDocument/2006/relationships/hyperlink" Target="https://biblia.com/bible/nasb95/Isa%2040.13" TargetMode="External"/><Relationship Id="rId9" Type="http://schemas.openxmlformats.org/officeDocument/2006/relationships/hyperlink" Target="https://biblia.com/bible/nasb95/Ps%20119.105"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50.xml.rels><?xml version="1.0" encoding="UTF-8" standalone="yes"?>
<Relationships xmlns="http://schemas.openxmlformats.org/package/2006/relationships"><Relationship Id="rId8" Type="http://schemas.openxmlformats.org/officeDocument/2006/relationships/hyperlink" Target="https://biblia.com/bible/nasb95/Rev%203.20" TargetMode="External"/><Relationship Id="rId3" Type="http://schemas.openxmlformats.org/officeDocument/2006/relationships/hyperlink" Target="https://biblia.com/bible/nasb95/1%20Cor%203.1-3" TargetMode="External"/><Relationship Id="rId7" Type="http://schemas.openxmlformats.org/officeDocument/2006/relationships/hyperlink" Target="https://biblia.com/bible/nasb95/1%20Cor%209.27" TargetMode="External"/><Relationship Id="rId2" Type="http://schemas.openxmlformats.org/officeDocument/2006/relationships/notesSlide" Target="../notesSlides/notesSlide42.xml"/><Relationship Id="rId1" Type="http://schemas.openxmlformats.org/officeDocument/2006/relationships/slideLayout" Target="../slideLayouts/slideLayout53.xml"/><Relationship Id="rId6" Type="http://schemas.openxmlformats.org/officeDocument/2006/relationships/hyperlink" Target="https://biblia.com/bible/nasb95/John%206.66" TargetMode="External"/><Relationship Id="rId5" Type="http://schemas.openxmlformats.org/officeDocument/2006/relationships/hyperlink" Target="https://biblia.com/bible/nasb95/John%206.60" TargetMode="External"/><Relationship Id="rId10" Type="http://schemas.openxmlformats.org/officeDocument/2006/relationships/hyperlink" Target="https://biblia.com/bible/nasb95/Luke%2016.31" TargetMode="External"/><Relationship Id="rId4" Type="http://schemas.openxmlformats.org/officeDocument/2006/relationships/hyperlink" Target="https://biblia.com/bible/nasb95/Matt%207.12" TargetMode="External"/><Relationship Id="rId9" Type="http://schemas.openxmlformats.org/officeDocument/2006/relationships/hyperlink" Target="https://biblia.com/bible/nasb95/Luke%2016.29" TargetMode="Externa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3.xml"/></Relationships>
</file>

<file path=ppt/slides/_rels/slide1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10.xml"/><Relationship Id="rId1" Type="http://schemas.openxmlformats.org/officeDocument/2006/relationships/themeOverride" Target="../theme/themeOverride2.xml"/><Relationship Id="rId4" Type="http://schemas.openxmlformats.org/officeDocument/2006/relationships/image" Target="../media/image11.jpeg"/></Relationships>
</file>

<file path=ppt/slides/_rels/slide15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71.xml"/><Relationship Id="rId6" Type="http://schemas.openxmlformats.org/officeDocument/2006/relationships/hyperlink" Target="http://atlas.cooltext.com/d.php?renderid=448928667&amp;extension=png" TargetMode="External"/><Relationship Id="rId5" Type="http://schemas.openxmlformats.org/officeDocument/2006/relationships/image" Target="../media/image45.png"/><Relationship Id="rId4" Type="http://schemas.openxmlformats.org/officeDocument/2006/relationships/hyperlink" Target="http://aphrodite.cooltext.com/d.php?renderid=448798118&amp;extension=png"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327.xml"/></Relationships>
</file>

<file path=ppt/slides/_rels/slide1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3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3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2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2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2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2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2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2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2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2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2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8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3.xml"/></Relationships>
</file>

<file path=ppt/slides/_rels/slide195.xml.rels><?xml version="1.0" encoding="UTF-8" standalone="yes"?>
<Relationships xmlns="http://schemas.openxmlformats.org/package/2006/relationships"><Relationship Id="rId3" Type="http://schemas.openxmlformats.org/officeDocument/2006/relationships/hyperlink" Target="https://ref.ly/logosres/9780802494948?art=r5.a6&amp;off=1899" TargetMode="External"/><Relationship Id="rId2" Type="http://schemas.openxmlformats.org/officeDocument/2006/relationships/notesSlide" Target="../notesSlides/notesSlide62.xml"/><Relationship Id="rId1" Type="http://schemas.openxmlformats.org/officeDocument/2006/relationships/slideLayout" Target="../slideLayouts/slideLayout5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98.xml.rels><?xml version="1.0" encoding="UTF-8" standalone="yes"?>
<Relationships xmlns="http://schemas.openxmlformats.org/package/2006/relationships"><Relationship Id="rId3" Type="http://schemas.openxmlformats.org/officeDocument/2006/relationships/hyperlink" Target="http://biblia.com/bible/nkjv/Romans%207.15-8.11" TargetMode="External"/><Relationship Id="rId2" Type="http://schemas.openxmlformats.org/officeDocument/2006/relationships/hyperlink" Target="http://biblia.com/bible/nkjv/Romans%206.1-14" TargetMode="External"/><Relationship Id="rId1" Type="http://schemas.openxmlformats.org/officeDocument/2006/relationships/slideLayout" Target="../slideLayouts/slideLayout277.xml"/><Relationship Id="rId4" Type="http://schemas.openxmlformats.org/officeDocument/2006/relationships/hyperlink" Target="http://biblia.com/bible/nkjv/Matthew%206.33" TargetMode="External"/></Relationships>
</file>

<file path=ppt/slides/_rels/slide199.xml.rels><?xml version="1.0" encoding="UTF-8" standalone="yes"?>
<Relationships xmlns="http://schemas.openxmlformats.org/package/2006/relationships"><Relationship Id="rId2" Type="http://schemas.openxmlformats.org/officeDocument/2006/relationships/hyperlink" Target="http://biblia.com/bible/nkjv/1%20Corinthians%2010.12-13" TargetMode="External"/><Relationship Id="rId1" Type="http://schemas.openxmlformats.org/officeDocument/2006/relationships/slideLayout" Target="../slideLayouts/slideLayout277.xml"/></Relationships>
</file>

<file path=ppt/slides/_rels/slide2.xml.rels><?xml version="1.0" encoding="UTF-8" standalone="yes"?>
<Relationships xmlns="http://schemas.openxmlformats.org/package/2006/relationships"><Relationship Id="rId3" Type="http://schemas.openxmlformats.org/officeDocument/2006/relationships/slide" Target="slide153.xml"/><Relationship Id="rId2" Type="http://schemas.openxmlformats.org/officeDocument/2006/relationships/slide" Target="slide116.xml"/><Relationship Id="rId1" Type="http://schemas.openxmlformats.org/officeDocument/2006/relationships/slideLayout" Target="../slideLayouts/slideLayout2.xml"/><Relationship Id="rId5" Type="http://schemas.openxmlformats.org/officeDocument/2006/relationships/slide" Target="slide291.xml"/><Relationship Id="rId4" Type="http://schemas.openxmlformats.org/officeDocument/2006/relationships/slide" Target="slide2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201.xml.rels><?xml version="1.0" encoding="UTF-8" standalone="yes"?>
<Relationships xmlns="http://schemas.openxmlformats.org/package/2006/relationships"><Relationship Id="rId2" Type="http://schemas.openxmlformats.org/officeDocument/2006/relationships/hyperlink" Target="http://biblia.com/bible/nkjv/James%201.14-15" TargetMode="External"/><Relationship Id="rId1" Type="http://schemas.openxmlformats.org/officeDocument/2006/relationships/slideLayout" Target="../slideLayouts/slideLayout27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204.xml.rels><?xml version="1.0" encoding="UTF-8" standalone="yes"?>
<Relationships xmlns="http://schemas.openxmlformats.org/package/2006/relationships"><Relationship Id="rId2" Type="http://schemas.openxmlformats.org/officeDocument/2006/relationships/hyperlink" Target="http://biblia.com/bible/nkjv/Ephesians%206.10-17" TargetMode="External"/><Relationship Id="rId1" Type="http://schemas.openxmlformats.org/officeDocument/2006/relationships/slideLayout" Target="../slideLayouts/slideLayout277.xml"/></Relationships>
</file>

<file path=ppt/slides/_rels/slide205.xml.rels><?xml version="1.0" encoding="UTF-8" standalone="yes"?>
<Relationships xmlns="http://schemas.openxmlformats.org/package/2006/relationships"><Relationship Id="rId2" Type="http://schemas.openxmlformats.org/officeDocument/2006/relationships/hyperlink" Target="http://biblia.com/bible/nkjv/1%20Peter%205.8" TargetMode="External"/><Relationship Id="rId1" Type="http://schemas.openxmlformats.org/officeDocument/2006/relationships/slideLayout" Target="../slideLayouts/slideLayout277.xml"/></Relationships>
</file>

<file path=ppt/slides/_rels/slide206.xml.rels><?xml version="1.0" encoding="UTF-8" standalone="yes"?>
<Relationships xmlns="http://schemas.openxmlformats.org/package/2006/relationships"><Relationship Id="rId2" Type="http://schemas.openxmlformats.org/officeDocument/2006/relationships/hyperlink" Target="http://biblia.com/bible/nkjv/James%201.12" TargetMode="External"/><Relationship Id="rId1" Type="http://schemas.openxmlformats.org/officeDocument/2006/relationships/slideLayout" Target="../slideLayouts/slideLayout277.xml"/></Relationships>
</file>

<file path=ppt/slides/_rels/slide20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77.xml"/></Relationships>
</file>

<file path=ppt/slides/_rels/slide20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7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21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77.xml"/></Relationships>
</file>

<file path=ppt/slides/_rels/slide21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77.xml"/></Relationships>
</file>

<file path=ppt/slides/_rels/slide21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27.xml"/></Relationships>
</file>

<file path=ppt/slides/_rels/slide2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32.xml"/></Relationships>
</file>

<file path=ppt/slides/_rels/slide2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5.xml"/><Relationship Id="rId1" Type="http://schemas.openxmlformats.org/officeDocument/2006/relationships/slideLayout" Target="../slideLayouts/slideLayout327.xml"/></Relationships>
</file>

<file path=ppt/slides/_rels/slide2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6.xml"/><Relationship Id="rId1" Type="http://schemas.openxmlformats.org/officeDocument/2006/relationships/slideLayout" Target="../slideLayouts/slideLayout327.xml"/></Relationships>
</file>

<file path=ppt/slides/_rels/slide21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27.xml"/></Relationships>
</file>

<file path=ppt/slides/_rels/slide2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7.xml"/><Relationship Id="rId1" Type="http://schemas.openxmlformats.org/officeDocument/2006/relationships/slideLayout" Target="../slideLayouts/slideLayout3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3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27.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27.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3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27.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27.xml"/></Relationships>
</file>

<file path=ppt/slides/_rels/slide22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74.xml"/><Relationship Id="rId1" Type="http://schemas.openxmlformats.org/officeDocument/2006/relationships/slideLayout" Target="../slideLayouts/slideLayout327.xml"/></Relationships>
</file>

<file path=ppt/slides/_rels/slide227.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75.xml"/><Relationship Id="rId1" Type="http://schemas.openxmlformats.org/officeDocument/2006/relationships/slideLayout" Target="../slideLayouts/slideLayout332.xml"/></Relationships>
</file>

<file path=ppt/slides/_rels/slide228.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76.xml"/><Relationship Id="rId1" Type="http://schemas.openxmlformats.org/officeDocument/2006/relationships/slideLayout" Target="../slideLayouts/slideLayout332.xml"/></Relationships>
</file>

<file path=ppt/slides/_rels/slide2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7.xml"/><Relationship Id="rId1" Type="http://schemas.openxmlformats.org/officeDocument/2006/relationships/slideLayout" Target="../slideLayouts/slideLayout327.xml"/><Relationship Id="rId4" Type="http://schemas.openxmlformats.org/officeDocument/2006/relationships/image" Target="../media/image62.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2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8.xml"/><Relationship Id="rId1" Type="http://schemas.openxmlformats.org/officeDocument/2006/relationships/slideLayout" Target="../slideLayouts/slideLayout327.xml"/></Relationships>
</file>

<file path=ppt/slides/_rels/slide2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9.xml"/><Relationship Id="rId1" Type="http://schemas.openxmlformats.org/officeDocument/2006/relationships/slideLayout" Target="../slideLayouts/slideLayout327.xml"/><Relationship Id="rId4" Type="http://schemas.openxmlformats.org/officeDocument/2006/relationships/image" Target="../media/image64.jpeg"/></Relationships>
</file>

<file path=ppt/slides/_rels/slide23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0.xml"/><Relationship Id="rId1" Type="http://schemas.openxmlformats.org/officeDocument/2006/relationships/slideLayout" Target="../slideLayouts/slideLayout327.xml"/><Relationship Id="rId4" Type="http://schemas.openxmlformats.org/officeDocument/2006/relationships/image" Target="../media/image64.jpeg"/></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27.xml"/></Relationships>
</file>

<file path=ppt/slides/_rels/slide2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2.xml"/><Relationship Id="rId1" Type="http://schemas.openxmlformats.org/officeDocument/2006/relationships/slideLayout" Target="../slideLayouts/slideLayout327.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27.xml"/></Relationships>
</file>

<file path=ppt/slides/_rels/slide2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4.xml"/><Relationship Id="rId1" Type="http://schemas.openxmlformats.org/officeDocument/2006/relationships/slideLayout" Target="../slideLayouts/slideLayout327.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3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27.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27.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27.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27.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27.xml"/></Relationships>
</file>

<file path=ppt/slides/_rels/slide24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43.xml"/></Relationships>
</file>

<file path=ppt/slides/_rels/slide2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2.xml"/><Relationship Id="rId1" Type="http://schemas.openxmlformats.org/officeDocument/2006/relationships/slideLayout" Target="../slideLayouts/slideLayout367.xml"/><Relationship Id="rId4" Type="http://schemas.openxmlformats.org/officeDocument/2006/relationships/image" Target="../media/image27.jpeg"/></Relationships>
</file>

<file path=ppt/slides/_rels/slide24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83.xml"/></Relationships>
</file>

<file path=ppt/slides/_rels/slide2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3.xml"/><Relationship Id="rId1" Type="http://schemas.openxmlformats.org/officeDocument/2006/relationships/slideLayout" Target="../slideLayouts/slideLayout363.xml"/></Relationships>
</file>

<file path=ppt/slides/_rels/slide2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4.xml"/><Relationship Id="rId1" Type="http://schemas.openxmlformats.org/officeDocument/2006/relationships/slideLayout" Target="../slideLayouts/slideLayout363.xml"/></Relationships>
</file>

<file path=ppt/slides/_rels/slide2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5.xml"/><Relationship Id="rId1" Type="http://schemas.openxmlformats.org/officeDocument/2006/relationships/slideLayout" Target="../slideLayouts/slideLayout36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2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6.xml"/><Relationship Id="rId1" Type="http://schemas.openxmlformats.org/officeDocument/2006/relationships/slideLayout" Target="../slideLayouts/slideLayout363.xml"/></Relationships>
</file>

<file path=ppt/slides/_rels/slide2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7.xml"/><Relationship Id="rId1" Type="http://schemas.openxmlformats.org/officeDocument/2006/relationships/slideLayout" Target="../slideLayouts/slideLayout326.xml"/><Relationship Id="rId4" Type="http://schemas.openxmlformats.org/officeDocument/2006/relationships/image" Target="../media/image27.jpe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404.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48.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49.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49.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28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1.xml"/><Relationship Id="rId1" Type="http://schemas.openxmlformats.org/officeDocument/2006/relationships/slideLayout" Target="../slideLayouts/slideLayout331.xml"/></Relationships>
</file>

<file path=ppt/slides/_rels/slide289.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102.xml"/><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29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3.xml"/><Relationship Id="rId1" Type="http://schemas.openxmlformats.org/officeDocument/2006/relationships/slideLayout" Target="../slideLayouts/slideLayout327.xml"/></Relationships>
</file>

<file path=ppt/slides/_rels/slide29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9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5.xml"/><Relationship Id="rId1" Type="http://schemas.openxmlformats.org/officeDocument/2006/relationships/slideLayout" Target="../slideLayouts/slideLayout271.xml"/><Relationship Id="rId5" Type="http://schemas.openxmlformats.org/officeDocument/2006/relationships/image" Target="../media/image72.png"/><Relationship Id="rId4" Type="http://schemas.openxmlformats.org/officeDocument/2006/relationships/hyperlink" Target="http://atlas.cooltext.com/d.php?renderid=448924699&amp;extension=png" TargetMode="External"/></Relationships>
</file>

<file path=ppt/slides/_rels/slide2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6.xml"/><Relationship Id="rId1" Type="http://schemas.openxmlformats.org/officeDocument/2006/relationships/slideLayout" Target="../slideLayouts/slideLayout5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29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7.xml"/><Relationship Id="rId1" Type="http://schemas.openxmlformats.org/officeDocument/2006/relationships/slideLayout" Target="../slideLayouts/slideLayout145.xml"/><Relationship Id="rId4" Type="http://schemas.openxmlformats.org/officeDocument/2006/relationships/image" Target="../media/image74.jpe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297.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108.xml"/><Relationship Id="rId1" Type="http://schemas.openxmlformats.org/officeDocument/2006/relationships/slideLayout" Target="../slideLayouts/slideLayout114.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98.xml"/></Relationships>
</file>

<file path=ppt/slides/_rels/slide29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audio" Target="../media/audio1.wav"/><Relationship Id="rId1" Type="http://schemas.openxmlformats.org/officeDocument/2006/relationships/slideLayout" Target="../slideLayouts/slideLayout145.xml"/></Relationships>
</file>

<file path=ppt/slides/_rels/slide3.xml.rels><?xml version="1.0" encoding="UTF-8" standalone="yes"?>
<Relationships xmlns="http://schemas.openxmlformats.org/package/2006/relationships"><Relationship Id="rId3" Type="http://schemas.openxmlformats.org/officeDocument/2006/relationships/hyperlink" Target="https://ref.ly/logosres/9780802494948?art=r4&amp;off=195&amp;ctx=Introduction%0a~%E2%80%9CGod+loves+you+and+has+a+wo" TargetMode="External"/><Relationship Id="rId2" Type="http://schemas.openxmlformats.org/officeDocument/2006/relationships/notesSlide" Target="../notesSlides/notesSlide1.xml"/><Relationship Id="rId1" Type="http://schemas.openxmlformats.org/officeDocument/2006/relationships/slideLayout" Target="../slideLayouts/slideLayout4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0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90.xml"/></Relationships>
</file>

<file path=ppt/slides/_rels/slide30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8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48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3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90.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495.xml"/></Relationships>
</file>

<file path=ppt/slides/_rels/slide31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8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495.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48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1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8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3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90.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48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2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8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495.xml"/></Relationships>
</file>

<file path=ppt/slides/_rels/slide332.xml.rels><?xml version="1.0" encoding="UTF-8" standalone="yes"?>
<Relationships xmlns="http://schemas.openxmlformats.org/package/2006/relationships"><Relationship Id="rId2" Type="http://schemas.openxmlformats.org/officeDocument/2006/relationships/hyperlink" Target="https://www.christiancourier.com/articles/5-what-does-the-bible-say-about-miracles" TargetMode="External"/><Relationship Id="rId1" Type="http://schemas.openxmlformats.org/officeDocument/2006/relationships/slideLayout" Target="../slideLayouts/slideLayout495.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495.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495.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495.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495.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495.xml"/></Relationships>
</file>

<file path=ppt/slides/_rels/slide33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10.xml"/><Relationship Id="rId1" Type="http://schemas.openxmlformats.org/officeDocument/2006/relationships/slideLayout" Target="../slideLayouts/slideLayout53.xml"/></Relationships>
</file>

<file path=ppt/slides/_rels/slide3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9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48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4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11.xml"/><Relationship Id="rId1" Type="http://schemas.openxmlformats.org/officeDocument/2006/relationships/slideLayout" Target="../slideLayouts/slideLayout53.xml"/></Relationships>
</file>

<file path=ppt/slides/_rels/slide34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8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5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12.xml"/><Relationship Id="rId1" Type="http://schemas.openxmlformats.org/officeDocument/2006/relationships/slideLayout" Target="../slideLayouts/slideLayout53.xml"/></Relationships>
</file>

<file path=ppt/slides/_rels/slide35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13.xml"/><Relationship Id="rId1" Type="http://schemas.openxmlformats.org/officeDocument/2006/relationships/slideLayout" Target="../slideLayouts/slideLayout53.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58.xml.rels><?xml version="1.0" encoding="UTF-8" standalone="yes"?>
<Relationships xmlns="http://schemas.openxmlformats.org/package/2006/relationships"><Relationship Id="rId8" Type="http://schemas.openxmlformats.org/officeDocument/2006/relationships/hyperlink" Target="https://biblia.com/bible/nasb95/2%20Cor.%2012.7" TargetMode="External"/><Relationship Id="rId3" Type="http://schemas.openxmlformats.org/officeDocument/2006/relationships/hyperlink" Target="https://biblia.com/bible/nasb95/Gal%204.13-14" TargetMode="External"/><Relationship Id="rId7" Type="http://schemas.openxmlformats.org/officeDocument/2006/relationships/hyperlink" Target="https://biblia.com/bible/nasb95/Gal%204.15" TargetMode="External"/><Relationship Id="rId2" Type="http://schemas.openxmlformats.org/officeDocument/2006/relationships/hyperlink" Target="https://biblia.com/bible/nasb95/2%20Cor%2012.7-8" TargetMode="External"/><Relationship Id="rId1" Type="http://schemas.openxmlformats.org/officeDocument/2006/relationships/slideLayout" Target="../slideLayouts/slideLayout484.xml"/><Relationship Id="rId6" Type="http://schemas.openxmlformats.org/officeDocument/2006/relationships/hyperlink" Target="https://biblia.com/bible/nasb95/Acts%2022.11" TargetMode="External"/><Relationship Id="rId5" Type="http://schemas.openxmlformats.org/officeDocument/2006/relationships/hyperlink" Target="https://biblia.com/bible/nasb95/Acts%209.8-9" TargetMode="External"/><Relationship Id="rId4" Type="http://schemas.openxmlformats.org/officeDocument/2006/relationships/hyperlink" Target="https://biblia.com/bible/nasb95/Acts%209.3" TargetMode="Externa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95.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495.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495.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495.xml"/></Relationships>
</file>

<file path=ppt/slides/_rels/slide36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15.xml"/><Relationship Id="rId1" Type="http://schemas.openxmlformats.org/officeDocument/2006/relationships/slideLayout" Target="../slideLayouts/slideLayout53.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37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16.xml"/><Relationship Id="rId1" Type="http://schemas.openxmlformats.org/officeDocument/2006/relationships/slideLayout" Target="../slideLayouts/slideLayout53.xml"/></Relationships>
</file>

<file path=ppt/slides/_rels/slide3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7.xml"/><Relationship Id="rId1" Type="http://schemas.openxmlformats.org/officeDocument/2006/relationships/slideLayout" Target="../slideLayouts/slideLayout53.xml"/></Relationships>
</file>

<file path=ppt/slides/_rels/slide37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8.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376.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118.xml"/><Relationship Id="rId1" Type="http://schemas.openxmlformats.org/officeDocument/2006/relationships/slideLayout" Target="../slideLayouts/slideLayout53.xml"/></Relationships>
</file>

<file path=ppt/slides/_rels/slide37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9.xml"/><Relationship Id="rId1" Type="http://schemas.openxmlformats.org/officeDocument/2006/relationships/slideLayout" Target="../slideLayouts/slideLayout145.xml"/><Relationship Id="rId5" Type="http://schemas.openxmlformats.org/officeDocument/2006/relationships/image" Target="../media/image87.gif"/><Relationship Id="rId4" Type="http://schemas.openxmlformats.org/officeDocument/2006/relationships/image" Target="../media/image86.jpeg"/></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3.xml"/></Relationships>
</file>

<file path=ppt/slides/_rels/slide37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21.xml"/><Relationship Id="rId1" Type="http://schemas.openxmlformats.org/officeDocument/2006/relationships/slideLayout" Target="../slideLayouts/slideLayout53.xml"/><Relationship Id="rId4" Type="http://schemas.openxmlformats.org/officeDocument/2006/relationships/image" Target="../media/image89.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4.xml.rels><?xml version="1.0" encoding="UTF-8" standalone="yes"?>
<Relationships xmlns="http://schemas.openxmlformats.org/package/2006/relationships"><Relationship Id="rId3" Type="http://schemas.openxmlformats.org/officeDocument/2006/relationships/hyperlink" Target="https://ref.ly/logosres/9780802494948?art=r5&amp;off=3144&amp;ctx=IS+GREATEST+DESIRE%C2%A0%0a~And+now+for+his+plan" TargetMode="External"/><Relationship Id="rId2" Type="http://schemas.openxmlformats.org/officeDocument/2006/relationships/notesSlide" Target="../notesSlides/notesSlide2.xml"/><Relationship Id="rId1" Type="http://schemas.openxmlformats.org/officeDocument/2006/relationships/slideLayout" Target="../slideLayouts/slideLayout4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6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68.xml.rels><?xml version="1.0" encoding="UTF-8" standalone="yes"?>
<Relationships xmlns="http://schemas.openxmlformats.org/package/2006/relationships"><Relationship Id="rId3" Type="http://schemas.openxmlformats.org/officeDocument/2006/relationships/hyperlink" Target="https://www.azquotes.com/quote/759194" TargetMode="External"/><Relationship Id="rId2" Type="http://schemas.openxmlformats.org/officeDocument/2006/relationships/notesSlide" Target="../notesSlides/notesSlide12.xml"/><Relationship Id="rId1" Type="http://schemas.openxmlformats.org/officeDocument/2006/relationships/slideLayout" Target="../slideLayouts/slideLayout327.xml"/><Relationship Id="rId4" Type="http://schemas.openxmlformats.org/officeDocument/2006/relationships/hyperlink" Target="https://www.azquotes.com/author/1638-Dietrich_Bonhoeffer"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63.xml"/></Relationships>
</file>

<file path=ppt/slides/_rels/slide7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4.xml"/><Relationship Id="rId1" Type="http://schemas.openxmlformats.org/officeDocument/2006/relationships/slideLayout" Target="../slideLayouts/slideLayout327.xml"/></Relationships>
</file>

<file path=ppt/slides/_rels/slide7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5.xml"/><Relationship Id="rId1" Type="http://schemas.openxmlformats.org/officeDocument/2006/relationships/slideLayout" Target="../slideLayouts/slideLayout53.xml"/><Relationship Id="rId4" Type="http://schemas.openxmlformats.org/officeDocument/2006/relationships/image" Target="../media/image2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0.xml"/><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2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9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4.xml"/></Relationships>
</file>

<file path=ppt/slides/_rels/slide9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97.xml"/><Relationship Id="rId4" Type="http://schemas.openxmlformats.org/officeDocument/2006/relationships/image" Target="../media/image30.jpeg"/></Relationships>
</file>

<file path=ppt/slides/_rels/slide9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98.xml"/><Relationship Id="rId4" Type="http://schemas.openxmlformats.org/officeDocument/2006/relationships/image" Target="../media/image30.jpeg"/></Relationships>
</file>

<file path=ppt/slides/_rels/slide9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98.xml"/><Relationship Id="rId4" Type="http://schemas.openxmlformats.org/officeDocument/2006/relationships/image" Target="../media/image30.jpeg"/></Relationships>
</file>

<file path=ppt/slides/_rels/slide96.xml.rels><?xml version="1.0" encoding="UTF-8" standalone="yes"?>
<Relationships xmlns="http://schemas.openxmlformats.org/package/2006/relationships"><Relationship Id="rId3" Type="http://schemas.openxmlformats.org/officeDocument/2006/relationships/hyperlink" Target="https://ref.ly/logosres/9780802494948?art=r5.a2&amp;off=5907" TargetMode="External"/><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9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97.xml"/><Relationship Id="rId4" Type="http://schemas.openxmlformats.org/officeDocument/2006/relationships/image" Target="../media/image31.jpeg"/></Relationships>
</file>

<file path=ppt/slides/_rels/slide9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80.xml"/></Relationships>
</file>

<file path=ppt/slides/_rels/slide9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28E7-C720-47E1-AEDD-1D3DE98F8FE8}"/>
              </a:ext>
            </a:extLst>
          </p:cNvPr>
          <p:cNvSpPr>
            <a:spLocks noGrp="1"/>
          </p:cNvSpPr>
          <p:nvPr>
            <p:ph type="ctrTitle"/>
          </p:nvPr>
        </p:nvSpPr>
        <p:spPr>
          <a:xfrm>
            <a:off x="7575082" y="972153"/>
            <a:ext cx="4616917" cy="3401356"/>
          </a:xfrm>
        </p:spPr>
        <p:txBody>
          <a:bodyPr>
            <a:noAutofit/>
          </a:bodyPr>
          <a:lstStyle/>
          <a:p>
            <a:r>
              <a:rPr lang="en-US" sz="5400" dirty="0">
                <a:latin typeface="Castellar" panose="020A0402060406010301" pitchFamily="18" charset="0"/>
              </a:rPr>
              <a:t>Satan’s scheme &amp; plan for your life</a:t>
            </a:r>
          </a:p>
        </p:txBody>
      </p:sp>
      <p:sp>
        <p:nvSpPr>
          <p:cNvPr id="3" name="Subtitle 2">
            <a:extLst>
              <a:ext uri="{FF2B5EF4-FFF2-40B4-BE49-F238E27FC236}">
                <a16:creationId xmlns:a16="http://schemas.microsoft.com/office/drawing/2014/main" id="{B204022E-51E4-4C5D-9181-7E472124BC1B}"/>
              </a:ext>
            </a:extLst>
          </p:cNvPr>
          <p:cNvSpPr>
            <a:spLocks noGrp="1"/>
          </p:cNvSpPr>
          <p:nvPr>
            <p:ph type="subTitle" idx="1"/>
          </p:nvPr>
        </p:nvSpPr>
        <p:spPr/>
        <p:txBody>
          <a:bodyPr>
            <a:normAutofit/>
          </a:bodyPr>
          <a:lstStyle/>
          <a:p>
            <a:r>
              <a:rPr lang="en-US" sz="1800" dirty="0">
                <a:latin typeface="Ravie" panose="04040805050809020602" pitchFamily="82" charset="0"/>
              </a:rPr>
              <a:t>By David L. Burris</a:t>
            </a:r>
          </a:p>
        </p:txBody>
      </p:sp>
    </p:spTree>
    <p:extLst>
      <p:ext uri="{BB962C8B-B14F-4D97-AF65-F5344CB8AC3E}">
        <p14:creationId xmlns:p14="http://schemas.microsoft.com/office/powerpoint/2010/main" val="204114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2" name="Picture 1" descr="war_and_religion_by_faizan.jpg"/>
          <p:cNvPicPr>
            <a:picLocks noChangeAspect="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Rectangle 2"/>
          <p:cNvSpPr/>
          <p:nvPr/>
        </p:nvSpPr>
        <p:spPr>
          <a:xfrm>
            <a:off x="1337912" y="5014763"/>
            <a:ext cx="8872888" cy="2031325"/>
          </a:xfrm>
          <a:prstGeom prst="rect">
            <a:avLst/>
          </a:prstGeom>
          <a:noFill/>
        </p:spPr>
        <p:txBody>
          <a:bodyPr wrap="square">
            <a:spAutoFit/>
          </a:bodyPr>
          <a:lstStyle/>
          <a:p>
            <a:pPr lvl="1" algn="ctr" defTabSz="914400" fontAlgn="base">
              <a:spcBef>
                <a:spcPct val="0"/>
              </a:spcBef>
              <a:spcAft>
                <a:spcPct val="0"/>
              </a:spcAft>
              <a:defRPr/>
            </a:pPr>
            <a:r>
              <a:rPr lang="en-US" sz="6600" b="1" dirty="0">
                <a:ln w="900" cmpd="sng">
                  <a:solidFill>
                    <a:srgbClr val="BBE0E3">
                      <a:satMod val="190000"/>
                      <a:alpha val="55000"/>
                    </a:srgbClr>
                  </a:solidFill>
                  <a:prstDash val="solid"/>
                </a:ln>
                <a:solidFill>
                  <a:srgbClr val="BBE0E3">
                    <a:satMod val="200000"/>
                    <a:tint val="3000"/>
                  </a:srgbClr>
                </a:solidFill>
                <a:effectLst>
                  <a:innerShdw blurRad="101600" dist="76200" dir="5400000">
                    <a:srgbClr val="BBE0E3">
                      <a:satMod val="190000"/>
                      <a:tint val="100000"/>
                      <a:alpha val="74000"/>
                    </a:srgbClr>
                  </a:innerShdw>
                </a:effectLst>
                <a:latin typeface="Calligrapher" pitchFamily="2" charset="0"/>
              </a:rPr>
              <a:t>THE NATURE OF EVIL:</a:t>
            </a:r>
          </a:p>
          <a:p>
            <a:pPr lvl="1" algn="ctr" defTabSz="914400" fontAlgn="base">
              <a:spcBef>
                <a:spcPct val="0"/>
              </a:spcBef>
              <a:spcAft>
                <a:spcPct val="0"/>
              </a:spcAft>
              <a:defRPr/>
            </a:pPr>
            <a:r>
              <a:rPr lang="en-US" sz="6000" b="1" u="sng" dirty="0">
                <a:ln w="900" cmpd="sng">
                  <a:solidFill>
                    <a:srgbClr val="BBE0E3">
                      <a:satMod val="190000"/>
                      <a:alpha val="55000"/>
                    </a:srgbClr>
                  </a:solidFill>
                  <a:prstDash val="solid"/>
                </a:ln>
                <a:solidFill>
                  <a:srgbClr val="BBE0E3">
                    <a:satMod val="200000"/>
                    <a:tint val="3000"/>
                  </a:srgbClr>
                </a:solidFill>
                <a:effectLst>
                  <a:innerShdw blurRad="101600" dist="76200" dir="5400000">
                    <a:srgbClr val="BBE0E3">
                      <a:satMod val="190000"/>
                      <a:tint val="100000"/>
                      <a:alpha val="74000"/>
                    </a:srgbClr>
                  </a:innerShdw>
                </a:effectLst>
                <a:latin typeface="Calligrapher" pitchFamily="2" charset="0"/>
              </a:rPr>
              <a:t>Chaos in the Moral Order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3" name="Picture 2" descr="001.gif"/>
          <p:cNvPicPr>
            <a:picLocks noChangeAspect="1"/>
          </p:cNvPicPr>
          <p:nvPr/>
        </p:nvPicPr>
        <p:blipFill>
          <a:blip r:embed="rId4" cstate="print"/>
          <a:stretch>
            <a:fillRect/>
          </a:stretch>
        </p:blipFill>
        <p:spPr>
          <a:xfrm>
            <a:off x="1203157" y="381000"/>
            <a:ext cx="9779267" cy="441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0D5903C2-6E22-4936-886C-A8AA1999646E}"/>
              </a:ext>
            </a:extLst>
          </p:cNvPr>
          <p:cNvSpPr>
            <a:spLocks noGrp="1" noChangeArrowheads="1"/>
          </p:cNvSpPr>
          <p:nvPr>
            <p:ph type="ctrTitle"/>
          </p:nvPr>
        </p:nvSpPr>
        <p:spPr>
          <a:xfrm>
            <a:off x="1905000" y="152400"/>
            <a:ext cx="8458200" cy="1905000"/>
          </a:xfrm>
        </p:spPr>
        <p:txBody>
          <a:bodyPr/>
          <a:lstStyle/>
          <a:p>
            <a:pPr eaLnBrk="1" hangingPunct="1"/>
            <a:r>
              <a:rPr lang="en-US" altLang="en-US" sz="7200">
                <a:solidFill>
                  <a:schemeClr val="bg1"/>
                </a:solidFill>
              </a:rPr>
              <a:t>“People Of The Lie”</a:t>
            </a:r>
            <a:r>
              <a:rPr lang="en-US" altLang="en-US">
                <a:solidFill>
                  <a:schemeClr val="bg1"/>
                </a:solidFill>
              </a:rPr>
              <a:t> </a:t>
            </a:r>
            <a:r>
              <a:rPr lang="en-US" altLang="en-US" sz="5400">
                <a:solidFill>
                  <a:schemeClr val="bg1"/>
                </a:solidFill>
              </a:rPr>
              <a:t>by  M. Scott Peck, M.D.</a:t>
            </a:r>
          </a:p>
        </p:txBody>
      </p:sp>
      <p:sp>
        <p:nvSpPr>
          <p:cNvPr id="571395" name="Rectangle 3">
            <a:extLst>
              <a:ext uri="{FF2B5EF4-FFF2-40B4-BE49-F238E27FC236}">
                <a16:creationId xmlns:a16="http://schemas.microsoft.com/office/drawing/2014/main" id="{09AF4B19-91C3-431A-A59F-88FEC26847B4}"/>
              </a:ext>
            </a:extLst>
          </p:cNvPr>
          <p:cNvSpPr>
            <a:spLocks noGrp="1" noChangeArrowheads="1"/>
          </p:cNvSpPr>
          <p:nvPr>
            <p:ph type="subTitle" idx="1"/>
          </p:nvPr>
        </p:nvSpPr>
        <p:spPr>
          <a:xfrm>
            <a:off x="1524000" y="4876800"/>
            <a:ext cx="9144000" cy="1981200"/>
          </a:xfrm>
        </p:spPr>
        <p:txBody>
          <a:bodyPr/>
          <a:lstStyle/>
          <a:p>
            <a:pPr eaLnBrk="1" hangingPunct="1"/>
            <a:r>
              <a:rPr lang="en-US" altLang="en-US" sz="2000" b="1">
                <a:solidFill>
                  <a:schemeClr val="bg1"/>
                </a:solidFill>
              </a:rPr>
              <a:t>“They are acutely sensitive to social norms and what others think of them…  While they seem to lack any motivation to be good,  they intensely desire to appear good.  Their ‘goodness’ is all on a level of pretense.   It is,  in effect,  a lie.  This is why they are the ‘people of the lie.’  Actually,  the lie is designed not so much to deceive others as to deceive themselves.  They cannot or will not tolerate the pain of self-reproach.”</a:t>
            </a:r>
          </a:p>
          <a:p>
            <a:pPr eaLnBrk="1" hangingPunct="1"/>
            <a:r>
              <a:rPr lang="en-US" altLang="en-US"/>
              <a:t>      </a:t>
            </a:r>
          </a:p>
        </p:txBody>
      </p:sp>
      <p:sp>
        <p:nvSpPr>
          <p:cNvPr id="571396" name="Comment 4">
            <a:extLst>
              <a:ext uri="{FF2B5EF4-FFF2-40B4-BE49-F238E27FC236}">
                <a16:creationId xmlns:a16="http://schemas.microsoft.com/office/drawing/2014/main" id="{18BF5DB5-D50C-44D8-9110-D64D6ED3140C}"/>
              </a:ext>
            </a:extLst>
          </p:cNvPr>
          <p:cNvSpPr>
            <a:spLocks noChangeArrowheads="1"/>
          </p:cNvSpPr>
          <p:nvPr/>
        </p:nvSpPr>
        <p:spPr bwMode="auto">
          <a:xfrm>
            <a:off x="1539876" y="-1066800"/>
            <a:ext cx="9128125" cy="8350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charset="0"/>
                <a:ea typeface="ＭＳ Ｐゴシック" pitchFamily="-112" charset="-128"/>
              </a:rPr>
              <a:t>David Lee Burris:</a:t>
            </a:r>
            <a:r>
              <a:rPr lang="en-US" sz="1600">
                <a:solidFill>
                  <a:srgbClr val="000000"/>
                </a:solidFill>
                <a:effectLst>
                  <a:outerShdw blurRad="38100" dist="38100" dir="2700000" algn="tl">
                    <a:srgbClr val="FFFFFF"/>
                  </a:outerShdw>
                </a:effectLst>
                <a:latin typeface="Arial" charset="0"/>
                <a:ea typeface="ＭＳ Ｐゴシック" pitchFamily="-112" charset="-128"/>
              </a:rPr>
              <a:t>  Charles Colson Citation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[Mike] Wallace</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s subsequent summation of Dinur</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s terrible discovery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Eichmann is in all of us</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is a horrifying statement;  but it indeed captures the central truth about man</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s nature.</a:t>
            </a:r>
            <a:r>
              <a:rPr lang="en-US" sz="1600">
                <a:solidFill>
                  <a:srgbClr val="000000"/>
                </a:solidFill>
                <a:effectLst>
                  <a:outerShdw blurRad="38100" dist="38100" dir="2700000" algn="tl">
                    <a:srgbClr val="FFFFFF"/>
                  </a:outerShdw>
                </a:effectLst>
                <a:latin typeface="Flat Brush"/>
                <a:ea typeface="ＭＳ Ｐゴシック" pitchFamily="-112" charset="-128"/>
              </a:rPr>
              <a:t>”</a:t>
            </a:r>
            <a:endParaRPr lang="en-US" sz="1600">
              <a:solidFill>
                <a:srgbClr val="000000"/>
              </a:solidFill>
              <a:effectLst>
                <a:outerShdw blurRad="38100" dist="38100" dir="2700000" algn="tl">
                  <a:srgbClr val="FFFFFF"/>
                </a:outerShdw>
              </a:effectLst>
              <a:latin typeface="Arial" charset="0"/>
              <a:ea typeface="ＭＳ Ｐゴシック" pitchFamily="-112" charset="-128"/>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anim calcmode="lin" valueType="num">
                                      <p:cBhvr>
                                        <p:cTn id="7" dur="500" fill="hold"/>
                                        <p:tgtEl>
                                          <p:spTgt spid="5713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139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71395">
                                            <p:txEl>
                                              <p:pRg st="1" end="1"/>
                                            </p:txEl>
                                          </p:spTgt>
                                        </p:tgtEl>
                                        <p:attrNameLst>
                                          <p:attrName>style.visibility</p:attrName>
                                        </p:attrNameLst>
                                      </p:cBhvr>
                                      <p:to>
                                        <p:strVal val="visible"/>
                                      </p:to>
                                    </p:set>
                                    <p:anim calcmode="lin" valueType="num">
                                      <p:cBhvr>
                                        <p:cTn id="13" dur="500" fill="hold"/>
                                        <p:tgtEl>
                                          <p:spTgt spid="57139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71395">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5"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aphrodite.cooltext.com/rendered/cooltext473645621.png">
            <a:hlinkClick r:id="rId2"/>
          </p:cNvPr>
          <p:cNvPicPr>
            <a:picLocks noChangeAspect="1" noChangeArrowheads="1"/>
          </p:cNvPicPr>
          <p:nvPr/>
        </p:nvPicPr>
        <p:blipFill>
          <a:blip r:embed="rId3"/>
          <a:srcRect/>
          <a:stretch>
            <a:fillRect/>
          </a:stretch>
        </p:blipFill>
        <p:spPr bwMode="auto">
          <a:xfrm>
            <a:off x="1828800" y="1524000"/>
            <a:ext cx="8534400" cy="1447800"/>
          </a:xfrm>
          <a:prstGeom prst="rect">
            <a:avLst/>
          </a:prstGeom>
          <a:noFill/>
        </p:spPr>
      </p:pic>
      <p:pic>
        <p:nvPicPr>
          <p:cNvPr id="23556" name="Picture 4" descr="http://aphrodite.cooltext.com/rendered/cooltext473646276.gif">
            <a:hlinkClick r:id="rId4"/>
          </p:cNvPr>
          <p:cNvPicPr>
            <a:picLocks noChangeAspect="1" noChangeArrowheads="1" noCrop="1"/>
          </p:cNvPicPr>
          <p:nvPr/>
        </p:nvPicPr>
        <p:blipFill>
          <a:blip r:embed="rId5"/>
          <a:srcRect/>
          <a:stretch>
            <a:fillRect/>
          </a:stretch>
        </p:blipFill>
        <p:spPr bwMode="auto">
          <a:xfrm>
            <a:off x="2362200" y="3733801"/>
            <a:ext cx="7826323" cy="2923627"/>
          </a:xfrm>
          <a:prstGeom prst="rect">
            <a:avLst/>
          </a:prstGeom>
          <a:noFill/>
        </p:spPr>
      </p:pic>
      <p:sp>
        <p:nvSpPr>
          <p:cNvPr id="6" name="Slide Number Placeholder 5"/>
          <p:cNvSpPr>
            <a:spLocks noGrp="1"/>
          </p:cNvSpPr>
          <p:nvPr>
            <p:ph type="sldNum" sz="quarter" idx="12"/>
          </p:nvPr>
        </p:nvSpPr>
        <p:spPr/>
        <p:txBody>
          <a:bodyPr/>
          <a:lstStyle/>
          <a:p>
            <a:pPr defTabSz="914400"/>
            <a:fld id="{A901D7E2-E52A-4E3E-97A4-114CBF20DD4E}" type="slidenum">
              <a:rPr lang="en-US">
                <a:latin typeface="Franklin Gothic Book"/>
              </a:rPr>
              <a:pPr defTabSz="914400"/>
              <a:t>102</a:t>
            </a:fld>
            <a:endParaRPr lang="en-US">
              <a:latin typeface="Franklin Gothic Book"/>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nodeType="withEffect">
                                  <p:stCondLst>
                                    <p:cond delay="0"/>
                                  </p:stCondLst>
                                  <p:childTnLst>
                                    <p:anim calcmode="discrete" valueType="str">
                                      <p:cBhvr>
                                        <p:cTn id="6" dur="3000" fill="hold"/>
                                        <p:tgtEl>
                                          <p:spTgt spid="23554"/>
                                        </p:tgtEl>
                                        <p:attrNameLst>
                                          <p:attrName>style.visibility</p:attrName>
                                        </p:attrNameLst>
                                      </p:cBhvr>
                                      <p:tavLst>
                                        <p:tav tm="0">
                                          <p:val>
                                            <p:strVal val="hidden"/>
                                          </p:val>
                                        </p:tav>
                                        <p:tav tm="50000">
                                          <p:val>
                                            <p:strVal val="visible"/>
                                          </p:val>
                                        </p:tav>
                                      </p:tavLst>
                                    </p:anim>
                                  </p:childTnLst>
                                </p:cTn>
                              </p:par>
                              <p:par>
                                <p:cTn id="7" presetID="35" presetClass="emph" presetSubtype="0" repeatCount="4000" fill="hold" nodeType="withEffect">
                                  <p:stCondLst>
                                    <p:cond delay="1500"/>
                                  </p:stCondLst>
                                  <p:childTnLst>
                                    <p:anim calcmode="discrete" valueType="str">
                                      <p:cBhvr>
                                        <p:cTn id="8" dur="3000" fill="hold"/>
                                        <p:tgtEl>
                                          <p:spTgt spid="2355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0" y="457200"/>
            <a:ext cx="8229600" cy="5562600"/>
          </a:xfrm>
        </p:spPr>
        <p:txBody>
          <a:bodyPr>
            <a:normAutofit/>
          </a:bodyPr>
          <a:lstStyle/>
          <a:p>
            <a:r>
              <a:rPr lang="en-US" b="1" dirty="0"/>
              <a:t>Rom 8:3-8 For what the law could not do in that it was weak through the flesh, God did by sending His own Son in the likeness of sinful flesh, on account of sin: He condemned sin in the flesh, 4 that the righteous requirement of the law might be fulfilled in us who do not walk according to the flesh but according to the Spirit. 5 For those who live according to the flesh set their minds on the things of the flesh, but those who live according to the Spirit, the things of the Spirit. 6 For to be carnally minded is death, but to be spiritually minded is life and peace. 7 Because the carnal mind is enmity against God; for it is not subject to the law of God, nor indeed can be. </a:t>
            </a:r>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103</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828800" y="3200400"/>
            <a:ext cx="8686800" cy="2590800"/>
          </a:xfrm>
        </p:spPr>
        <p:txBody>
          <a:bodyPr>
            <a:normAutofit/>
          </a:bodyPr>
          <a:lstStyle/>
          <a:p>
            <a:endParaRPr lang="en-US" sz="3200" b="1" dirty="0"/>
          </a:p>
          <a:p>
            <a:r>
              <a:rPr lang="en-US" sz="3200" b="1" dirty="0"/>
              <a:t>Those who choose to walk after the flesh.</a:t>
            </a:r>
          </a:p>
          <a:p>
            <a:r>
              <a:rPr lang="en-US" sz="3200" b="1" dirty="0"/>
              <a:t>Those who choose to walk after the Spirit.</a:t>
            </a:r>
          </a:p>
        </p:txBody>
      </p:sp>
      <p:sp>
        <p:nvSpPr>
          <p:cNvPr id="3" name="Title 2"/>
          <p:cNvSpPr>
            <a:spLocks noGrp="1"/>
          </p:cNvSpPr>
          <p:nvPr>
            <p:ph type="ctrTitle"/>
          </p:nvPr>
        </p:nvSpPr>
        <p:spPr/>
        <p:txBody>
          <a:bodyPr/>
          <a:lstStyle/>
          <a:p>
            <a:r>
              <a:t>Two Kinds Of People in the World </a:t>
            </a:r>
            <a:endParaRPr lang="en-US" dirty="0"/>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104</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2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20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20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2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20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8839200" cy="1143000"/>
          </a:xfrm>
        </p:spPr>
        <p:txBody>
          <a:bodyPr>
            <a:normAutofit/>
          </a:bodyPr>
          <a:lstStyle/>
          <a:p>
            <a:r>
              <a:rPr lang="en-US" b="1" dirty="0"/>
              <a:t>Those whose choice is the flesh</a:t>
            </a:r>
          </a:p>
        </p:txBody>
      </p:sp>
      <p:sp>
        <p:nvSpPr>
          <p:cNvPr id="3" name="Content Placeholder 2"/>
          <p:cNvSpPr>
            <a:spLocks noGrp="1"/>
          </p:cNvSpPr>
          <p:nvPr>
            <p:ph sz="quarter" idx="1"/>
          </p:nvPr>
        </p:nvSpPr>
        <p:spPr>
          <a:xfrm>
            <a:off x="1828800" y="1447800"/>
            <a:ext cx="8534400" cy="4953000"/>
          </a:xfrm>
        </p:spPr>
        <p:txBody>
          <a:bodyPr>
            <a:normAutofit/>
          </a:bodyPr>
          <a:lstStyle/>
          <a:p>
            <a:r>
              <a:rPr lang="en-US" b="1" dirty="0"/>
              <a:t> Flesh here denotes sinful, human nature apart from God </a:t>
            </a:r>
          </a:p>
          <a:p>
            <a:r>
              <a:rPr lang="en-US" b="1" dirty="0"/>
              <a:t>Rom 3:12-18 They have all turned aside; They have together become unprofitable; There is none who does good, no, not one.“ 13 "Their throat is an open tomb; With their tongues they have practiced deceit"; "The poison of asps is under their lips"; 14 "Whose mouth is full of cursing and bitterness."  15 "Their feet are swift to shed blood; 16 Destruction and misery are in their ways; 17 And the way of peace they have not known.“ 18 "There is no fear of God before their eyes." </a:t>
            </a:r>
          </a:p>
          <a:p>
            <a:endParaRPr lang="en-US" dirty="0"/>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105</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828800" y="228600"/>
            <a:ext cx="8610600" cy="6400800"/>
          </a:xfrm>
        </p:spPr>
        <p:txBody>
          <a:bodyPr>
            <a:normAutofit lnSpcReduction="10000"/>
          </a:bodyPr>
          <a:lstStyle/>
          <a:p>
            <a:r>
              <a:rPr lang="en-US" b="1" dirty="0"/>
              <a:t>Such do not have God's rightful expectation, the act of making us what we should justly be and what God originally created us to be</a:t>
            </a:r>
          </a:p>
          <a:p>
            <a:r>
              <a:rPr lang="en-US" b="1" dirty="0"/>
              <a:t> Rom 8:3-5 For what the law could not do in that it was weak through the flesh, God did by sending His own Son in the likeness of sinful flesh, on account of sin: He condemned sin in the flesh, 4 that the righteous requirement of the law might be fulfilled in us who do not walk according to the flesh but according to the Spirit. </a:t>
            </a:r>
          </a:p>
          <a:p>
            <a:r>
              <a:rPr lang="en-US" b="1" dirty="0"/>
              <a:t> Just obeying a law has been difficult for man all down through history.  People feel that laws are made to be broken instead of obeyed.  By God sending his only son we should be able to see this is more than  just giving a law, God has invested himself in our Salvation through his son.</a:t>
            </a:r>
          </a:p>
          <a:p>
            <a:endParaRPr lang="en-US" dirty="0"/>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106</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828800" y="152400"/>
            <a:ext cx="8610600" cy="6172200"/>
          </a:xfrm>
        </p:spPr>
        <p:txBody>
          <a:bodyPr>
            <a:normAutofit lnSpcReduction="10000"/>
          </a:bodyPr>
          <a:lstStyle/>
          <a:p>
            <a:r>
              <a:rPr lang="en-US" dirty="0"/>
              <a:t> </a:t>
            </a:r>
            <a:r>
              <a:rPr lang="en-US" b="1" dirty="0"/>
              <a:t>Paul elaborates on this change brought about through Christ</a:t>
            </a:r>
          </a:p>
          <a:p>
            <a:r>
              <a:rPr lang="en-US" b="1" dirty="0"/>
              <a:t> Rom 7:4-6 Therefore, my brethren, you also have become dead to the law through the body of Christ, that you may be married to another — to Him who was raised from the dead, that we should bear fruit to God. 5 For when we were in the flesh, the sinful passions which were aroused by the law were at work in our members to bear fruit to death. 6 But now we have been delivered from the law, having died to what we were held by, so that we should serve in the newness of the Spirit and not in the oldness  of the letter. </a:t>
            </a:r>
          </a:p>
          <a:p>
            <a:r>
              <a:rPr lang="en-US" b="1" dirty="0"/>
              <a:t> No longer just a law but a way of life, we can start over fresh with a new life separate and apart from the struggles brought about by SIN.  Christ offers us a freedom from the things that brought death in the past.</a:t>
            </a:r>
          </a:p>
          <a:p>
            <a:endParaRPr lang="en-US" dirty="0"/>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107</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828800" y="228600"/>
            <a:ext cx="8610600" cy="6324600"/>
          </a:xfrm>
        </p:spPr>
        <p:txBody>
          <a:bodyPr>
            <a:normAutofit fontScale="92500"/>
          </a:bodyPr>
          <a:lstStyle/>
          <a:p>
            <a:r>
              <a:rPr lang="en-US" b="1" dirty="0"/>
              <a:t> A distinctly different kind of life is offered to us all</a:t>
            </a:r>
          </a:p>
          <a:p>
            <a:r>
              <a:rPr lang="en-US" b="1" dirty="0"/>
              <a:t>Gal 5:16-21 I say then: Walk in the Spirit, and you shall not fulfill the lust of the flesh. 17 For the flesh lusts against the Spirit, and the Spirit against the flesh; and these are contrary to one another, so that you do not do the things that you wish. 18 But if you are led by the Spirit, you are not under the law. </a:t>
            </a:r>
          </a:p>
          <a:p>
            <a:r>
              <a:rPr lang="en-US" b="1" dirty="0"/>
              <a:t>19 Now the works of the flesh are evident, which are: adultery, fornication, uncleanness, lewdness, 20 idolatry, sorcery, hatred, contentions, jealousies, outbursts of wrath, selfish ambitions, dissensions, heresies, 21 envy, murders, drunkenness, revelries, and the like; of which I tell you beforehand, just as I also told you in time past, that those who practice such things will not inherit the kingdom of God. </a:t>
            </a:r>
          </a:p>
          <a:p>
            <a:r>
              <a:rPr lang="en-US" b="1" dirty="0"/>
              <a:t> Most act like sinners because they are sinners but you don’t have to make that choice, you can choose to be led by the Spirit and take a much safer path.</a:t>
            </a:r>
          </a:p>
          <a:p>
            <a:endParaRPr lang="en-US" b="1" dirty="0"/>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108</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676400" y="152400"/>
            <a:ext cx="8763000" cy="6477000"/>
          </a:xfrm>
        </p:spPr>
        <p:txBody>
          <a:bodyPr>
            <a:normAutofit fontScale="92500" lnSpcReduction="20000"/>
          </a:bodyPr>
          <a:lstStyle/>
          <a:p>
            <a:r>
              <a:rPr lang="en-US" b="1" dirty="0"/>
              <a:t> This is not about you just changing what you are doing but the very act of changing who you are</a:t>
            </a:r>
          </a:p>
          <a:p>
            <a:r>
              <a:rPr lang="en-US" b="1" dirty="0"/>
              <a:t> John 3:1-8  There was a man of the Pharisees named Nicodemus, a ruler of the Jews. 2 This man came to Jesus by night and said to Him, "Rabbi, we know that You are a teacher come from God; for no one can do these signs that You do unless God is with him.“ 3 Jesus answered and said to him, "Most assuredly, I say to you, unless one is born again, he cannot see the kingdom of God.“ 4 Nicodemus said to Him, "How can a man be born when he is old? Can he enter a second time into his mother's womb and be born?" 5 Jesus answered, "Most assuredly, I say to you, unless one is born of water and the Spirit, he cannot enter the kingdom of God.  6 That which is born of the flesh is flesh, and that which is born of the Spirit is spirit.  7 Do not marvel that I said to you, 'You must be born again.'  8 The wind blows where it wishes, and you hear the sound of it, but cannot tell where it comes from and where it goes. So is everyone who is born of the Spirit." </a:t>
            </a:r>
          </a:p>
          <a:p>
            <a:r>
              <a:rPr lang="en-US" b="1" dirty="0"/>
              <a:t> A change of who you are and how you think and live</a:t>
            </a:r>
          </a:p>
          <a:p>
            <a:endParaRPr lang="en-US" dirty="0"/>
          </a:p>
          <a:p>
            <a:endParaRPr lang="en-US" dirty="0"/>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109</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2" name="Picture 1" descr="war_and_religion_by_faizan.jpg"/>
          <p:cNvPicPr>
            <a:picLocks noChangeAspect="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Rectangle 2"/>
          <p:cNvSpPr/>
          <p:nvPr/>
        </p:nvSpPr>
        <p:spPr>
          <a:xfrm>
            <a:off x="1347536" y="5053263"/>
            <a:ext cx="8863263" cy="2031325"/>
          </a:xfrm>
          <a:prstGeom prst="rect">
            <a:avLst/>
          </a:prstGeom>
          <a:noFill/>
        </p:spPr>
        <p:txBody>
          <a:bodyPr wrap="square">
            <a:spAutoFit/>
          </a:bodyPr>
          <a:lstStyle/>
          <a:p>
            <a:pPr lvl="1" algn="ctr" defTabSz="914400" fontAlgn="base">
              <a:spcBef>
                <a:spcPct val="0"/>
              </a:spcBef>
              <a:spcAft>
                <a:spcPct val="0"/>
              </a:spcAft>
              <a:defRPr/>
            </a:pPr>
            <a:r>
              <a:rPr lang="en-US" sz="6600" b="1" dirty="0">
                <a:ln w="900" cmpd="sng">
                  <a:solidFill>
                    <a:srgbClr val="BBE0E3">
                      <a:satMod val="190000"/>
                      <a:alpha val="55000"/>
                    </a:srgbClr>
                  </a:solidFill>
                  <a:prstDash val="solid"/>
                </a:ln>
                <a:solidFill>
                  <a:srgbClr val="BBE0E3">
                    <a:satMod val="200000"/>
                    <a:tint val="3000"/>
                  </a:srgbClr>
                </a:solidFill>
                <a:effectLst>
                  <a:innerShdw blurRad="101600" dist="76200" dir="5400000">
                    <a:srgbClr val="BBE0E3">
                      <a:satMod val="190000"/>
                      <a:tint val="100000"/>
                      <a:alpha val="74000"/>
                    </a:srgbClr>
                  </a:innerShdw>
                </a:effectLst>
                <a:latin typeface="Calligrapher" pitchFamily="2" charset="0"/>
              </a:rPr>
              <a:t>THE NATURE OF EVIL:</a:t>
            </a:r>
          </a:p>
          <a:p>
            <a:pPr lvl="1" algn="ctr" defTabSz="914400" fontAlgn="base">
              <a:spcBef>
                <a:spcPct val="0"/>
              </a:spcBef>
              <a:spcAft>
                <a:spcPct val="0"/>
              </a:spcAft>
              <a:defRPr/>
            </a:pPr>
            <a:r>
              <a:rPr lang="en-US" sz="6000" b="1" u="sng" dirty="0">
                <a:ln w="900" cmpd="sng">
                  <a:solidFill>
                    <a:srgbClr val="BBE0E3">
                      <a:satMod val="190000"/>
                      <a:alpha val="55000"/>
                    </a:srgbClr>
                  </a:solidFill>
                  <a:prstDash val="solid"/>
                </a:ln>
                <a:solidFill>
                  <a:srgbClr val="BBE0E3">
                    <a:satMod val="200000"/>
                    <a:tint val="3000"/>
                  </a:srgbClr>
                </a:solidFill>
                <a:effectLst>
                  <a:innerShdw blurRad="101600" dist="76200" dir="5400000">
                    <a:srgbClr val="BBE0E3">
                      <a:satMod val="190000"/>
                      <a:tint val="100000"/>
                      <a:alpha val="74000"/>
                    </a:srgbClr>
                  </a:innerShdw>
                </a:effectLst>
                <a:latin typeface="Calligrapher" pitchFamily="2" charset="0"/>
              </a:rPr>
              <a:t>Evil as Part of Our Nature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828800" y="304800"/>
            <a:ext cx="8610600" cy="6019800"/>
          </a:xfrm>
        </p:spPr>
        <p:txBody>
          <a:bodyPr>
            <a:normAutofit/>
          </a:bodyPr>
          <a:lstStyle/>
          <a:p>
            <a:r>
              <a:rPr lang="en-US" dirty="0"/>
              <a:t> </a:t>
            </a:r>
            <a:r>
              <a:rPr lang="en-US" b="1" dirty="0"/>
              <a:t>Here John explains how it works</a:t>
            </a:r>
          </a:p>
          <a:p>
            <a:r>
              <a:rPr lang="en-US" b="1" dirty="0"/>
              <a:t> 1 John 3:4-6 Whoever commits sin also commits lawlessness, and sin is lawlessness. 5 And you know that He was manifested to take away our sins, and in Him there is no sin. 6 Whoever abides in Him does not sin. Whoever sins has neither seen Him nor known Him. </a:t>
            </a:r>
          </a:p>
          <a:p>
            <a:r>
              <a:rPr lang="en-US" b="1" dirty="0"/>
              <a:t>7 Little children, let no one deceive you. He who practices righteousness is righteous, just as He is righteous. 8 He who sins is of the devil, for the devil has sinned from the beginning. For this purpose the Son of God was manifested, that He might destroy the works of the devil. 9 Whoever has been born of God does not sin, for His seed remains in him; and he cannot sin, because he has been born of God. </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110</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b="1" dirty="0"/>
              <a:t>Others choose to walk in the Spirit</a:t>
            </a:r>
          </a:p>
        </p:txBody>
      </p:sp>
      <p:sp>
        <p:nvSpPr>
          <p:cNvPr id="3" name="Content Placeholder 2"/>
          <p:cNvSpPr>
            <a:spLocks noGrp="1"/>
          </p:cNvSpPr>
          <p:nvPr>
            <p:ph sz="quarter" idx="1"/>
          </p:nvPr>
        </p:nvSpPr>
        <p:spPr>
          <a:xfrm>
            <a:off x="1905000" y="1447800"/>
            <a:ext cx="8305800" cy="4876800"/>
          </a:xfrm>
        </p:spPr>
        <p:txBody>
          <a:bodyPr>
            <a:normAutofit/>
          </a:bodyPr>
          <a:lstStyle/>
          <a:p>
            <a:r>
              <a:rPr lang="en-US" b="1" dirty="0"/>
              <a:t> The ‘believer” made a choice at one point to turn their life around in a positive direction.  There is no neutral walk so a person has to choose which path they will take.</a:t>
            </a:r>
          </a:p>
          <a:p>
            <a:r>
              <a:rPr lang="en-US" b="1" dirty="0"/>
              <a:t> The mindset of the believer confirms “ you are what you think” </a:t>
            </a:r>
          </a:p>
          <a:p>
            <a:r>
              <a:rPr lang="en-US" b="1" dirty="0"/>
              <a:t> Rom 8:6-8   For to be carnally minded is death, but to be spiritually minded is life and peace. 7 Because the carnal mind is enmity against God; for it is not subject to the law of God, nor indeed can be. 8 So then, those who are in the flesh cannot please God. </a:t>
            </a:r>
          </a:p>
          <a:p>
            <a:endParaRPr lang="en-US" dirty="0"/>
          </a:p>
        </p:txBody>
      </p:sp>
      <p:sp>
        <p:nvSpPr>
          <p:cNvPr id="5" name="Slide Number Placeholder 4"/>
          <p:cNvSpPr>
            <a:spLocks noGrp="1"/>
          </p:cNvSpPr>
          <p:nvPr>
            <p:ph type="sldNum" sz="quarter" idx="12"/>
          </p:nvPr>
        </p:nvSpPr>
        <p:spPr/>
        <p:txBody>
          <a:bodyPr/>
          <a:lstStyle/>
          <a:p>
            <a:pPr defTabSz="914400"/>
            <a:fld id="{A901D7E2-E52A-4E3E-97A4-114CBF20DD4E}" type="slidenum">
              <a:rPr lang="en-US">
                <a:latin typeface="Franklin Gothic Book"/>
              </a:rPr>
              <a:pPr defTabSz="914400"/>
              <a:t>111</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 calcmode="lin" valueType="num">
                                      <p:cBhvr>
                                        <p:cTn id="9" dur="3000" fill="hold"/>
                                        <p:tgtEl>
                                          <p:spTgt spid="2"/>
                                        </p:tgtEl>
                                        <p:attrNameLst>
                                          <p:attrName>style.rotation</p:attrName>
                                        </p:attrNameLst>
                                      </p:cBhvr>
                                      <p:tavLst>
                                        <p:tav tm="0">
                                          <p:val>
                                            <p:fltVal val="360"/>
                                          </p:val>
                                        </p:tav>
                                        <p:tav tm="100000">
                                          <p:val>
                                            <p:fltVal val="0"/>
                                          </p:val>
                                        </p:tav>
                                      </p:tavLst>
                                    </p:anim>
                                    <p:animEffect transition="in" filter="fade">
                                      <p:cBhvr>
                                        <p:cTn id="10" dur="3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4" dur="2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1"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0" y="304800"/>
            <a:ext cx="9144000" cy="6553200"/>
          </a:xfrm>
        </p:spPr>
        <p:txBody>
          <a:bodyPr>
            <a:normAutofit/>
          </a:bodyPr>
          <a:lstStyle/>
          <a:p>
            <a:r>
              <a:rPr lang="en-US" b="1" dirty="0"/>
              <a:t> A good “rule of thumb to guide our thinking is this</a:t>
            </a:r>
          </a:p>
          <a:p>
            <a:r>
              <a:rPr lang="en-US" b="1" dirty="0"/>
              <a:t> Rom 12:3-4 For I say, through the grace given to me, to everyone who is among you, not to think of himself more highly than he ought to think, but to think soberly, as God has dealt to each one a measure of faith. </a:t>
            </a:r>
          </a:p>
          <a:p>
            <a:r>
              <a:rPr lang="en-US" b="1" dirty="0"/>
              <a:t>There is no conflict between what he does, where he goes, and what he thinks as there is no conflict between what he does and what he is.</a:t>
            </a:r>
          </a:p>
          <a:p>
            <a:r>
              <a:rPr lang="en-US" b="1" dirty="0"/>
              <a:t> If you are experiencing conflict, then you may need to -- “TAKE A LOOK AT WHO YOU HAVE BECOME”</a:t>
            </a:r>
          </a:p>
          <a:p>
            <a:r>
              <a:rPr lang="en-US" b="1" dirty="0"/>
              <a:t> The concern of unbelievers is not what they are, but how far they can go and get away with it.  </a:t>
            </a:r>
            <a:r>
              <a:rPr lang="en-US" b="1" dirty="0" err="1"/>
              <a:t>Gradification</a:t>
            </a:r>
            <a:r>
              <a:rPr lang="en-US" b="1" dirty="0"/>
              <a:t> of the flesh is what is on their mind constantly.</a:t>
            </a:r>
          </a:p>
          <a:p>
            <a:r>
              <a:rPr lang="en-US" b="1" dirty="0"/>
              <a:t> The concern of the believer is pleasing God not self.</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112</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2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0"/>
            <a:ext cx="7772400" cy="1066800"/>
          </a:xfrm>
        </p:spPr>
        <p:txBody>
          <a:bodyPr/>
          <a:lstStyle/>
          <a:p>
            <a:r>
              <a:rPr lang="en-US" b="1" dirty="0"/>
              <a:t>Mindset of the believer</a:t>
            </a:r>
          </a:p>
        </p:txBody>
      </p:sp>
      <p:sp>
        <p:nvSpPr>
          <p:cNvPr id="3" name="Content Placeholder 2"/>
          <p:cNvSpPr>
            <a:spLocks noGrp="1"/>
          </p:cNvSpPr>
          <p:nvPr>
            <p:ph sz="quarter" idx="1"/>
          </p:nvPr>
        </p:nvSpPr>
        <p:spPr>
          <a:xfrm>
            <a:off x="1828800" y="1066800"/>
            <a:ext cx="8610600" cy="5562600"/>
          </a:xfrm>
        </p:spPr>
        <p:txBody>
          <a:bodyPr>
            <a:normAutofit fontScale="92500" lnSpcReduction="10000"/>
          </a:bodyPr>
          <a:lstStyle/>
          <a:p>
            <a:r>
              <a:rPr lang="en-US" b="1" dirty="0"/>
              <a:t> </a:t>
            </a:r>
            <a:r>
              <a:rPr lang="en-US" sz="2700" b="1" dirty="0"/>
              <a:t>Set on spiritual things</a:t>
            </a:r>
          </a:p>
          <a:p>
            <a:r>
              <a:rPr lang="en-US" sz="2700" b="1" dirty="0"/>
              <a:t> We become by choice, a partaker of God’s nature</a:t>
            </a:r>
          </a:p>
          <a:p>
            <a:r>
              <a:rPr lang="en-US" sz="2700" b="1" dirty="0"/>
              <a:t> We love the right things and hate the evil things just as God does</a:t>
            </a:r>
          </a:p>
          <a:p>
            <a:r>
              <a:rPr lang="en-US" sz="2700" b="1" dirty="0"/>
              <a:t> A person may claim to be saved, but if his lifestyle remains unchanged, his claim is false and deceptive. </a:t>
            </a:r>
          </a:p>
          <a:p>
            <a:r>
              <a:rPr lang="en-US" sz="2700" b="1" dirty="0"/>
              <a:t> 1 </a:t>
            </a:r>
            <a:r>
              <a:rPr lang="en-US" sz="2700" b="1" dirty="0" err="1"/>
              <a:t>Cor</a:t>
            </a:r>
            <a:r>
              <a:rPr lang="en-US" sz="2700" b="1" dirty="0"/>
              <a:t> 6:9-11 Do you not know that the unrighteous will not inherit the kingdom of God? Do not be deceived. Neither fornicators, nor idolaters, nor adulterers, nor homosexuals, nor sodomites, 10 nor thieves, nor covetous, nor drunkards, nor revilers, nor </a:t>
            </a:r>
            <a:r>
              <a:rPr lang="en-US" sz="2700" b="1" dirty="0" err="1"/>
              <a:t>extortioners</a:t>
            </a:r>
            <a:r>
              <a:rPr lang="en-US" sz="2700" b="1" dirty="0"/>
              <a:t> will inherit the kingdom of God. 11 And such were some of you. But you were washed, but you were sanctified, but you were justified in the name of the Lord Jesus and by the Spirit of our God. </a:t>
            </a:r>
          </a:p>
          <a:p>
            <a:endParaRPr lang="en-US" dirty="0"/>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113</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828800" y="304800"/>
            <a:ext cx="8610600" cy="6324600"/>
          </a:xfrm>
        </p:spPr>
        <p:txBody>
          <a:bodyPr>
            <a:normAutofit/>
          </a:bodyPr>
          <a:lstStyle/>
          <a:p>
            <a:pPr>
              <a:buNone/>
            </a:pPr>
            <a:r>
              <a:rPr lang="en-US" b="1" dirty="0"/>
              <a:t>   Their spirit is saved and sanctified because they have repented of their sin and turned to Jesus Christ for salvation. In their regenerated state, their mindset is not that of conformity to the flesh, in which sin never ceases to dwell, but opposition to sin and true repentance. </a:t>
            </a:r>
          </a:p>
          <a:p>
            <a:pPr>
              <a:buNone/>
            </a:pPr>
            <a:r>
              <a:rPr lang="en-US" b="1" dirty="0"/>
              <a:t>	They have an aversion to yielding to the flesh. In order for this to come about, there must first be true repentance from sin.</a:t>
            </a:r>
          </a:p>
          <a:p>
            <a:pPr>
              <a:buNone/>
            </a:pPr>
            <a:r>
              <a:rPr lang="en-US" b="1" dirty="0"/>
              <a:t>    Acts 2:38-39 Then Peter said to them, "Repent, and let every one of you be baptized in the name of Jesus Christ for the remission of sins; and you shall receive the gift of the Holy Spirit.</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114</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25642"/>
            <a:ext cx="11719249" cy="5989762"/>
          </a:xfrm>
          <a:solidFill>
            <a:schemeClr val="accent2">
              <a:lumMod val="20000"/>
              <a:lumOff val="80000"/>
            </a:schemeClr>
          </a:solidFill>
          <a:ln>
            <a:noFill/>
          </a:ln>
        </p:spPr>
        <p:txBody>
          <a:bodyPr>
            <a:normAutofit fontScale="92500" lnSpcReduction="20000"/>
          </a:bodyPr>
          <a:lstStyle/>
          <a:p>
            <a:pPr marL="0" marR="0">
              <a:lnSpc>
                <a:spcPct val="107000"/>
              </a:lnSpc>
              <a:spcBef>
                <a:spcPts val="0"/>
              </a:spcBef>
              <a:spcAft>
                <a:spcPts val="800"/>
              </a:spcAft>
            </a:pPr>
            <a:r>
              <a:rPr lang="en-US" sz="5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Mind of the Beast</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“In Daniel chapter 4 verse 16, we read: “Let his mind be changed from that of a man and let him be given the mind of an animal, till seven times pass by for him.” Who was this man? Nebuchadnezzar, the great king and rebuilder of Babylon, was one of the most powerful men in ancient history. In the pages of the Bible there are two great rival cities. We first hear of Babylon under its Hebrew name Babel in the well known story of Genesis chapter 11. It becomes prominent later in Old Testament history. Jerusalem is first mentioned in the book of Joshua, but is not important till the time of King David. He captures it from the Jebusites and makes it his capital. From then on it is prominent throughout scripture, and is seldom long out of the news today. The book of Revelation ends with the destruction of Babylon and the new Jerusalem descending from heaven as a bride adorned for her husband. Egypt and Babylon were the two great empires of ancient times. Both are full of deep spiritual significance. The first great deliverance of scripture was from Egypt. The second was from Babylon. All God’s people Israel came out of Egypt. Only a minority of them returned from Babylon. What do these two countries represent? Every Bible reader knows the story of Moses and the exodus from Egypt, the ten plagues, the first Passover, the destruction of the Egyptians in the Red Sea and the bringing to birth of God’s people Israel. Everyone has at least a basic knowledge that Jesus is the new Passover Lamb who has brought us out of a spiritual Egypt and created us as a new spiritual people. The deliverance from Babylon is less familiar. Babylon was the great home of </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false religion</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 essence of false religion is that it is based on man and man’s works. It has no real reference to God. It promotes and exalts man. Nebuchadnezzar was king of Babylon when the Jews were there in captivity. Chapter four of Daniel describes Nebuchadnezzar’s fall and restoration in his own words. His troubles began when he proudly said: “Is not this the great Babylon I have built as the royal residence, by my mighty power and for the glory of my majesty?” These words echo those of the first builders of Babel centuries before as they built their tower in total independence of and disregard for God. “Come, let us build ourselves a city,” they said, “with a tower that reaches to the heavens, so that we may make a name for ourselves and not be scattered over the face of the whole earth.” </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They also have the same spirit as the builders of countless spiritual </a:t>
            </a:r>
            <a:r>
              <a:rPr lang="en-US" sz="18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babels</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from that day to this</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 Internet Search</a:t>
            </a:r>
          </a:p>
        </p:txBody>
      </p:sp>
    </p:spTree>
    <p:extLst>
      <p:ext uri="{BB962C8B-B14F-4D97-AF65-F5344CB8AC3E}">
        <p14:creationId xmlns:p14="http://schemas.microsoft.com/office/powerpoint/2010/main" val="40652920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en-US" sz="4800" b="1" dirty="0">
                <a:effectLst>
                  <a:outerShdw blurRad="38100" dist="38100" dir="2700000" algn="tl">
                    <a:srgbClr val="000000">
                      <a:alpha val="43137"/>
                    </a:srgbClr>
                  </a:outerShdw>
                </a:effectLst>
              </a:rPr>
              <a:t>   </a:t>
            </a:r>
            <a:endParaRPr lang="en-US" sz="5300" dirty="0">
              <a:effectLst>
                <a:outerShdw blurRad="38100" dist="38100" dir="2700000" algn="tl">
                  <a:srgbClr val="000000">
                    <a:alpha val="43137"/>
                  </a:srgbClr>
                </a:outerShdw>
              </a:effectLst>
            </a:endParaRPr>
          </a:p>
        </p:txBody>
      </p:sp>
      <p:sp>
        <p:nvSpPr>
          <p:cNvPr id="4" name="Title 1">
            <a:extLst>
              <a:ext uri="{FF2B5EF4-FFF2-40B4-BE49-F238E27FC236}">
                <a16:creationId xmlns:a16="http://schemas.microsoft.com/office/drawing/2014/main" id="{CDA93626-013D-4339-9F0F-82D4231B7978}"/>
              </a:ext>
            </a:extLst>
          </p:cNvPr>
          <p:cNvSpPr txBox="1">
            <a:spLocks/>
          </p:cNvSpPr>
          <p:nvPr/>
        </p:nvSpPr>
        <p:spPr>
          <a:xfrm>
            <a:off x="2933700" y="981777"/>
            <a:ext cx="8770571" cy="1147284"/>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sz="4000" dirty="0">
                <a:solidFill>
                  <a:schemeClr val="bg1"/>
                </a:solidFill>
                <a:effectLst>
                  <a:outerShdw blurRad="38100" dist="38100" dir="2700000" algn="tl">
                    <a:srgbClr val="000000">
                      <a:alpha val="43137"/>
                    </a:srgbClr>
                  </a:outerShdw>
                </a:effectLst>
              </a:rPr>
              <a:t>Satan’s Hatred Versus God’s Love</a:t>
            </a:r>
          </a:p>
        </p:txBody>
      </p:sp>
      <p:sp>
        <p:nvSpPr>
          <p:cNvPr id="7" name="Action Button: Go Back or Previous 6">
            <a:hlinkClick r:id="rId3" action="ppaction://hlinksldjump" highlightClick="1"/>
            <a:extLst>
              <a:ext uri="{FF2B5EF4-FFF2-40B4-BE49-F238E27FC236}">
                <a16:creationId xmlns:a16="http://schemas.microsoft.com/office/drawing/2014/main" id="{89BC5D69-CCFA-4008-BC0A-9A0F900E4879}"/>
              </a:ext>
            </a:extLst>
          </p:cNvPr>
          <p:cNvSpPr/>
          <p:nvPr/>
        </p:nvSpPr>
        <p:spPr>
          <a:xfrm>
            <a:off x="11356257" y="6204155"/>
            <a:ext cx="835743" cy="653846"/>
          </a:xfrm>
          <a:prstGeom prst="actionButtonBackPrevious">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B12A2D6C-B519-4691-A914-E52B7A493FCA}"/>
              </a:ext>
            </a:extLst>
          </p:cNvPr>
          <p:cNvSpPr>
            <a:spLocks noGrp="1"/>
          </p:cNvSpPr>
          <p:nvPr>
            <p:ph idx="1"/>
          </p:nvPr>
        </p:nvSpPr>
        <p:spPr>
          <a:xfrm>
            <a:off x="2933700" y="2438400"/>
            <a:ext cx="8770938" cy="3651250"/>
          </a:xfrm>
        </p:spPr>
        <p:txBody>
          <a:bodyPr>
            <a:normAutofit/>
          </a:bodyPr>
          <a:lstStyle/>
          <a:p>
            <a:r>
              <a:rPr lang="en-US" sz="4000" dirty="0">
                <a:solidFill>
                  <a:schemeClr val="accent4">
                    <a:lumMod val="20000"/>
                    <a:lumOff val="80000"/>
                  </a:schemeClr>
                </a:solidFill>
                <a:effectLst>
                  <a:outerShdw blurRad="38100" dist="38100" dir="2700000" algn="tl">
                    <a:srgbClr val="000000">
                      <a:alpha val="43137"/>
                    </a:srgbClr>
                  </a:outerShdw>
                </a:effectLst>
              </a:rPr>
              <a:t>THE MIND OF SATAN</a:t>
            </a:r>
          </a:p>
          <a:p>
            <a:r>
              <a:rPr lang="en-US" sz="4000" dirty="0">
                <a:solidFill>
                  <a:schemeClr val="accent4">
                    <a:lumMod val="20000"/>
                    <a:lumOff val="80000"/>
                  </a:schemeClr>
                </a:solidFill>
                <a:effectLst>
                  <a:outerShdw blurRad="38100" dist="38100" dir="2700000" algn="tl">
                    <a:srgbClr val="000000">
                      <a:alpha val="43137"/>
                    </a:srgbClr>
                  </a:outerShdw>
                </a:effectLst>
              </a:rPr>
              <a:t>SATAN’S PLAN TO ENTRAP</a:t>
            </a:r>
          </a:p>
          <a:p>
            <a:endParaRPr lang="en-US" dirty="0"/>
          </a:p>
        </p:txBody>
      </p:sp>
    </p:spTree>
    <p:extLst>
      <p:ext uri="{BB962C8B-B14F-4D97-AF65-F5344CB8AC3E}">
        <p14:creationId xmlns:p14="http://schemas.microsoft.com/office/powerpoint/2010/main" val="39803930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 calcmode="lin" valueType="num">
                                      <p:cBhvr>
                                        <p:cTn id="22"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9BC119-155B-4D96-9EFC-EE1D53631C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0771" y="596767"/>
            <a:ext cx="10674416" cy="5678906"/>
          </a:xfrm>
          <a:prstGeom prst="rect">
            <a:avLst/>
          </a:prstGeom>
          <a:noFill/>
          <a:ln>
            <a:noFill/>
          </a:ln>
        </p:spPr>
      </p:pic>
    </p:spTree>
    <p:extLst>
      <p:ext uri="{BB962C8B-B14F-4D97-AF65-F5344CB8AC3E}">
        <p14:creationId xmlns:p14="http://schemas.microsoft.com/office/powerpoint/2010/main" val="53867740"/>
      </p:ext>
    </p:extLst>
  </p:cSld>
  <p:clrMapOvr>
    <a:masterClrMapping/>
  </p:clrMapOvr>
  <p:transition>
    <p:random/>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42" name="Rectangle 2">
            <a:extLst>
              <a:ext uri="{FF2B5EF4-FFF2-40B4-BE49-F238E27FC236}">
                <a16:creationId xmlns:a16="http://schemas.microsoft.com/office/drawing/2014/main" id="{ACCCFC51-73AA-4562-96A8-EE023F21395D}"/>
              </a:ext>
            </a:extLst>
          </p:cNvPr>
          <p:cNvSpPr>
            <a:spLocks noGrp="1" noChangeArrowheads="1"/>
          </p:cNvSpPr>
          <p:nvPr>
            <p:ph type="ctrTitle"/>
          </p:nvPr>
        </p:nvSpPr>
        <p:spPr>
          <a:xfrm>
            <a:off x="2209800" y="2286000"/>
            <a:ext cx="7772400" cy="1143000"/>
          </a:xfrm>
        </p:spPr>
        <p:txBody>
          <a:bodyPr/>
          <a:lstStyle/>
          <a:p>
            <a:pPr eaLnBrk="1" hangingPunct="1"/>
            <a:endParaRPr lang="en-US" altLang="en-US"/>
          </a:p>
        </p:txBody>
      </p:sp>
      <p:sp>
        <p:nvSpPr>
          <p:cNvPr id="317443" name="Rectangle 3">
            <a:extLst>
              <a:ext uri="{FF2B5EF4-FFF2-40B4-BE49-F238E27FC236}">
                <a16:creationId xmlns:a16="http://schemas.microsoft.com/office/drawing/2014/main" id="{1F30DE2C-0C18-411A-AF61-A4E935FD6D5A}"/>
              </a:ext>
            </a:extLst>
          </p:cNvPr>
          <p:cNvSpPr>
            <a:spLocks noGrp="1" noChangeArrowheads="1"/>
          </p:cNvSpPr>
          <p:nvPr>
            <p:ph type="subTitle" idx="1"/>
          </p:nvPr>
        </p:nvSpPr>
        <p:spPr/>
        <p:txBody>
          <a:bodyPr/>
          <a:lstStyle/>
          <a:p>
            <a:pPr eaLnBrk="1" hangingPunct="1"/>
            <a:endParaRPr lang="en-US" altLang="en-US"/>
          </a:p>
        </p:txBody>
      </p:sp>
      <p:pic>
        <p:nvPicPr>
          <p:cNvPr id="317444" name="Picture 4" descr="Jesus Satan on rock">
            <a:extLst>
              <a:ext uri="{FF2B5EF4-FFF2-40B4-BE49-F238E27FC236}">
                <a16:creationId xmlns:a16="http://schemas.microsoft.com/office/drawing/2014/main" id="{3B97DC3E-FB71-4605-9141-B804EF7B1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581400"/>
            <a:ext cx="32385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48892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731520"/>
            <a:ext cx="11719249" cy="5883884"/>
          </a:xfrm>
          <a:solidFill>
            <a:schemeClr val="accent2">
              <a:lumMod val="20000"/>
              <a:lumOff val="80000"/>
            </a:schemeClr>
          </a:solidFill>
          <a:ln>
            <a:noFill/>
          </a:ln>
        </p:spPr>
        <p:txBody>
          <a:bodyPr>
            <a:normAutofit/>
          </a:bodyPr>
          <a:lstStyle/>
          <a:p>
            <a:pPr marL="0" marR="0">
              <a:lnSpc>
                <a:spcPct val="107000"/>
              </a:lnSpc>
              <a:spcBef>
                <a:spcPts val="0"/>
              </a:spcBef>
              <a:spcAft>
                <a:spcPts val="800"/>
              </a:spcAft>
            </a:pP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Consider the plight of Job on a worldwide scale. Were Satan to be unleashed without restriction upon the earth at any time, the results would be immediate worldwide devastation, destruction and Chaos the likes of which we could not even imagine.” </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[NOTE: Not the 2</a:t>
            </a:r>
            <a:r>
              <a:rPr lang="en-US" sz="2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nd</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Coming Compared to Antediluvian World’s Inhumanity of Man to Man as described in Genesis 6: 1-13 &amp; Luke 17: 26.]</a:t>
            </a:r>
          </a:p>
          <a:p>
            <a:pPr marL="0" marR="0">
              <a:lnSpc>
                <a:spcPct val="107000"/>
              </a:lnSpc>
              <a:spcBef>
                <a:spcPts val="0"/>
              </a:spcBef>
              <a:spcAft>
                <a:spcPts val="800"/>
              </a:spcAft>
            </a:pPr>
            <a:r>
              <a:rPr lang="en-US" sz="20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World Power Was Satan’s To Offer</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 “After this perfect period of time Satan is allowed to operate in a more direct fashion on the earth than previously. Not without restriction by any means. During the temptation of Jesus by Satan, he made a statement to Jesus which has a direct bearing on this. “And the devil said to Him, ‘All this power will I give thee, and the glory of them: for that is delivered unto me; and to whomsoever I will I give it’.” (Luke 4: 6)</a:t>
            </a:r>
          </a:p>
          <a:p>
            <a:pPr marL="0" marR="0">
              <a:lnSpc>
                <a:spcPct val="107000"/>
              </a:lnSpc>
              <a:spcBef>
                <a:spcPts val="0"/>
              </a:spcBef>
              <a:spcAft>
                <a:spcPts val="800"/>
              </a:spcAft>
            </a:pPr>
            <a:r>
              <a:rPr lang="en-US" sz="20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Satan Tempted Twice Face to Face</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 “Satan was able to come face to face and tempt Jesus directly. Satan does not do that now. And there is no record of him ever tempting anyone face to face beyond the garden. Satan had to get special permission from God to afflict Job in the way he did and there is no indication that Job ever met Satan face to face. In fact, it is evident from Job’s complaints that neither he or his companions knew Satan was directly involved in the matter. There is no indication that Job ever knew of the meeting between God and Satan concerning him.”</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41911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9F462735-20E5-4D2F-BCE0-29C338178CC3}"/>
              </a:ext>
            </a:extLst>
          </p:cNvPr>
          <p:cNvSpPr>
            <a:spLocks noGrp="1" noChangeArrowheads="1"/>
          </p:cNvSpPr>
          <p:nvPr>
            <p:ph type="ctrTitle"/>
          </p:nvPr>
        </p:nvSpPr>
        <p:spPr>
          <a:xfrm>
            <a:off x="-78658" y="-108154"/>
            <a:ext cx="12349316" cy="894735"/>
          </a:xfrm>
        </p:spPr>
        <p:txBody>
          <a:bodyPr/>
          <a:lstStyle/>
          <a:p>
            <a:pPr eaLnBrk="1" hangingPunct="1"/>
            <a:r>
              <a:rPr lang="en-US" altLang="en-US" sz="4800" dirty="0">
                <a:solidFill>
                  <a:schemeClr val="bg1"/>
                </a:solidFill>
                <a:effectLst>
                  <a:outerShdw blurRad="38100" dist="38100" dir="2700000" algn="tl">
                    <a:srgbClr val="000000">
                      <a:alpha val="43137"/>
                    </a:srgbClr>
                  </a:outerShdw>
                </a:effectLst>
              </a:rPr>
              <a:t>SECULAR SOCIETY: SATAN’S A </a:t>
            </a:r>
            <a:r>
              <a:rPr lang="en-US" altLang="en-US" sz="4800" b="1" dirty="0">
                <a:solidFill>
                  <a:schemeClr val="bg1"/>
                </a:solidFill>
                <a:effectLst>
                  <a:outerShdw blurRad="38100" dist="38100" dir="2700000" algn="tl">
                    <a:srgbClr val="000000">
                      <a:alpha val="43137"/>
                    </a:srgbClr>
                  </a:outerShdw>
                </a:effectLst>
              </a:rPr>
              <a:t>SYMBOL</a:t>
            </a:r>
          </a:p>
        </p:txBody>
      </p:sp>
      <p:pic>
        <p:nvPicPr>
          <p:cNvPr id="5" name="Picture 4">
            <a:extLst>
              <a:ext uri="{FF2B5EF4-FFF2-40B4-BE49-F238E27FC236}">
                <a16:creationId xmlns:a16="http://schemas.microsoft.com/office/drawing/2014/main" id="{9B0CC797-DFA7-4B63-9FD7-1129A69218F6}"/>
              </a:ext>
            </a:extLst>
          </p:cNvPr>
          <p:cNvPicPr>
            <a:picLocks noChangeAspect="1"/>
          </p:cNvPicPr>
          <p:nvPr/>
        </p:nvPicPr>
        <p:blipFill>
          <a:blip r:embed="rId4"/>
          <a:stretch>
            <a:fillRect/>
          </a:stretch>
        </p:blipFill>
        <p:spPr>
          <a:xfrm>
            <a:off x="0" y="786580"/>
            <a:ext cx="12192000" cy="6071419"/>
          </a:xfrm>
          <a:prstGeom prst="rect">
            <a:avLst/>
          </a:prstGeom>
        </p:spPr>
      </p:pic>
    </p:spTree>
    <p:extLst>
      <p:ext uri="{BB962C8B-B14F-4D97-AF65-F5344CB8AC3E}">
        <p14:creationId xmlns:p14="http://schemas.microsoft.com/office/powerpoint/2010/main" val="3014752545"/>
      </p:ext>
    </p:extLst>
  </p:cSld>
  <p:clrMapOvr>
    <a:masterClrMapping/>
  </p:clrMapOvr>
  <p:transition>
    <p:random/>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9346" name="Rectangle 2">
            <a:extLst>
              <a:ext uri="{FF2B5EF4-FFF2-40B4-BE49-F238E27FC236}">
                <a16:creationId xmlns:a16="http://schemas.microsoft.com/office/drawing/2014/main" id="{8FB313F9-E9A6-426D-8DA3-BF3BF1A759C8}"/>
              </a:ext>
            </a:extLst>
          </p:cNvPr>
          <p:cNvSpPr>
            <a:spLocks noGrp="1" noChangeArrowheads="1"/>
          </p:cNvSpPr>
          <p:nvPr>
            <p:ph type="ctrTitle"/>
          </p:nvPr>
        </p:nvSpPr>
        <p:spPr>
          <a:xfrm>
            <a:off x="2209800" y="152400"/>
            <a:ext cx="7772400" cy="1219200"/>
          </a:xfrm>
          <a:ln>
            <a:solidFill>
              <a:srgbClr val="CC0000"/>
            </a:solidFill>
          </a:ln>
        </p:spPr>
        <p:txBody>
          <a:bodyPr/>
          <a:lstStyle/>
          <a:p>
            <a:pPr eaLnBrk="1" hangingPunct="1">
              <a:defRPr/>
            </a:pPr>
            <a:r>
              <a:rPr lang="en-US" b="1">
                <a:effectLst>
                  <a:outerShdw blurRad="38100" dist="38100" dir="2700000" algn="tl">
                    <a:srgbClr val="C0C0C0"/>
                  </a:outerShdw>
                </a:effectLst>
                <a:ea typeface="+mj-ea"/>
              </a:rPr>
              <a:t>Nature Of This Temptation: Shortcut That Avoids Death</a:t>
            </a:r>
          </a:p>
        </p:txBody>
      </p:sp>
      <p:pic>
        <p:nvPicPr>
          <p:cNvPr id="381955" name="Picture 4" descr="C:\Documents and Settings\Owner\My Documents\Educational Illustrations\JesusPray7.gif">
            <a:extLst>
              <a:ext uri="{FF2B5EF4-FFF2-40B4-BE49-F238E27FC236}">
                <a16:creationId xmlns:a16="http://schemas.microsoft.com/office/drawing/2014/main" id="{AAED6B72-8467-4C8C-8BD5-417F8475DEF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495800"/>
            <a:ext cx="1600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12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D2535DA0-1525-4D5B-8480-977A15735987}"/>
              </a:ext>
            </a:extLst>
          </p:cNvPr>
          <p:cNvSpPr>
            <a:spLocks noGrp="1" noChangeArrowheads="1"/>
          </p:cNvSpPr>
          <p:nvPr>
            <p:ph type="title"/>
          </p:nvPr>
        </p:nvSpPr>
        <p:spPr>
          <a:xfrm>
            <a:off x="1981200" y="457200"/>
            <a:ext cx="8229600" cy="1295400"/>
          </a:xfrm>
          <a:solidFill>
            <a:srgbClr val="CCCCFF"/>
          </a:solidFill>
        </p:spPr>
        <p:txBody>
          <a:bodyPr/>
          <a:lstStyle/>
          <a:p>
            <a:pPr eaLnBrk="1" hangingPunct="1">
              <a:defRPr/>
            </a:pPr>
            <a:r>
              <a:rPr lang="en-US" sz="4000">
                <a:solidFill>
                  <a:srgbClr val="CC00FF"/>
                </a:solidFill>
                <a:effectLst>
                  <a:outerShdw blurRad="38100" dist="38100" dir="2700000" algn="tl">
                    <a:srgbClr val="000000"/>
                  </a:outerShdw>
                </a:effectLst>
                <a:ea typeface="+mj-ea"/>
              </a:rPr>
              <a:t>Flashback From Tempting Thought</a:t>
            </a:r>
            <a:r>
              <a:rPr lang="en-US">
                <a:solidFill>
                  <a:srgbClr val="CC00FF"/>
                </a:solidFill>
                <a:effectLst>
                  <a:outerShdw blurRad="38100" dist="38100" dir="2700000" algn="tl">
                    <a:srgbClr val="000000"/>
                  </a:outerShdw>
                </a:effectLst>
                <a:ea typeface="+mj-ea"/>
              </a:rPr>
              <a:t> Satan Revisit In Matthew 16: 21</a:t>
            </a:r>
          </a:p>
        </p:txBody>
      </p:sp>
      <p:sp>
        <p:nvSpPr>
          <p:cNvPr id="540675" name="Rectangle 3">
            <a:extLst>
              <a:ext uri="{FF2B5EF4-FFF2-40B4-BE49-F238E27FC236}">
                <a16:creationId xmlns:a16="http://schemas.microsoft.com/office/drawing/2014/main" id="{D4B4D58F-562C-4FFF-A4D5-B8EE438CB959}"/>
              </a:ext>
            </a:extLst>
          </p:cNvPr>
          <p:cNvSpPr>
            <a:spLocks noGrp="1" noChangeArrowheads="1"/>
          </p:cNvSpPr>
          <p:nvPr>
            <p:ph type="body" idx="1"/>
          </p:nvPr>
        </p:nvSpPr>
        <p:spPr>
          <a:xfrm>
            <a:off x="1981200" y="2209800"/>
            <a:ext cx="8305800" cy="4267200"/>
          </a:xfrm>
          <a:ln>
            <a:solidFill>
              <a:schemeClr val="tx1"/>
            </a:solidFill>
            <a:miter lim="800000"/>
            <a:headEnd/>
            <a:tailEnd/>
          </a:ln>
        </p:spPr>
        <p:txBody>
          <a:bodyPr/>
          <a:lstStyle/>
          <a:p>
            <a:pPr eaLnBrk="1" hangingPunct="1">
              <a:lnSpc>
                <a:spcPct val="90000"/>
              </a:lnSpc>
            </a:pPr>
            <a:endParaRPr lang="en-US" altLang="en-US" sz="800" b="1">
              <a:latin typeface="Comic Sans MS" panose="030F0702030302020204" pitchFamily="66" charset="0"/>
            </a:endParaRPr>
          </a:p>
          <a:p>
            <a:pPr eaLnBrk="1" hangingPunct="1">
              <a:lnSpc>
                <a:spcPct val="90000"/>
              </a:lnSpc>
            </a:pPr>
            <a:r>
              <a:rPr lang="en-US" altLang="en-US" sz="3600" b="1">
                <a:solidFill>
                  <a:schemeClr val="bg1"/>
                </a:solidFill>
                <a:latin typeface="Comic Sans MS" panose="030F0702030302020204" pitchFamily="66" charset="0"/>
              </a:rPr>
              <a:t>(22) “Far be it from You, Lord;  this[crucifixion] shall not happen to You!”</a:t>
            </a:r>
          </a:p>
          <a:p>
            <a:pPr eaLnBrk="1" hangingPunct="1">
              <a:lnSpc>
                <a:spcPct val="90000"/>
              </a:lnSpc>
            </a:pPr>
            <a:endParaRPr lang="en-US" altLang="en-US" sz="800" b="1">
              <a:solidFill>
                <a:schemeClr val="bg1"/>
              </a:solidFill>
              <a:latin typeface="Comic Sans MS" panose="030F0702030302020204" pitchFamily="66" charset="0"/>
            </a:endParaRPr>
          </a:p>
          <a:p>
            <a:pPr eaLnBrk="1" hangingPunct="1">
              <a:lnSpc>
                <a:spcPct val="90000"/>
              </a:lnSpc>
            </a:pPr>
            <a:r>
              <a:rPr lang="en-US" altLang="en-US" sz="4000" b="1">
                <a:solidFill>
                  <a:schemeClr val="bg1"/>
                </a:solidFill>
                <a:latin typeface="Comic Sans MS" panose="030F0702030302020204" pitchFamily="66" charset="0"/>
              </a:rPr>
              <a:t>(23) “Get behind Me, Satan!</a:t>
            </a:r>
            <a:r>
              <a:rPr lang="en-US" altLang="en-US" sz="3600" b="1">
                <a:solidFill>
                  <a:schemeClr val="bg1"/>
                </a:solidFill>
                <a:latin typeface="Comic Sans MS" panose="030F0702030302020204" pitchFamily="66" charset="0"/>
              </a:rPr>
              <a:t>    You are an offense to Me,  for you are not mindful of the things of God,  but the things of men.”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06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06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5" grpId="0" build="p" bldLvl="3"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25634" name="Rectangle 2">
            <a:extLst>
              <a:ext uri="{FF2B5EF4-FFF2-40B4-BE49-F238E27FC236}">
                <a16:creationId xmlns:a16="http://schemas.microsoft.com/office/drawing/2014/main" id="{B743F063-2C08-4FEE-97C4-7E7E8A70C4F1}"/>
              </a:ext>
            </a:extLst>
          </p:cNvPr>
          <p:cNvSpPr>
            <a:spLocks noGrp="1" noChangeArrowheads="1"/>
          </p:cNvSpPr>
          <p:nvPr>
            <p:ph type="title"/>
          </p:nvPr>
        </p:nvSpPr>
        <p:spPr>
          <a:xfrm>
            <a:off x="1981200" y="457200"/>
            <a:ext cx="8229600" cy="1295400"/>
          </a:xfrm>
          <a:solidFill>
            <a:srgbClr val="CCCCFF"/>
          </a:solidFill>
        </p:spPr>
        <p:txBody>
          <a:bodyPr/>
          <a:lstStyle/>
          <a:p>
            <a:pPr eaLnBrk="1" hangingPunct="1">
              <a:defRPr/>
            </a:pPr>
            <a:r>
              <a:rPr lang="en-US" sz="4000">
                <a:solidFill>
                  <a:srgbClr val="CC00FF"/>
                </a:solidFill>
                <a:effectLst>
                  <a:outerShdw blurRad="38100" dist="38100" dir="2700000" algn="tl">
                    <a:srgbClr val="000000"/>
                  </a:outerShdw>
                </a:effectLst>
                <a:ea typeface="+mj-ea"/>
              </a:rPr>
              <a:t>Flashback From Tempting Thought</a:t>
            </a:r>
            <a:r>
              <a:rPr lang="en-US">
                <a:solidFill>
                  <a:srgbClr val="CC00FF"/>
                </a:solidFill>
                <a:effectLst>
                  <a:outerShdw blurRad="38100" dist="38100" dir="2700000" algn="tl">
                    <a:srgbClr val="000000"/>
                  </a:outerShdw>
                </a:effectLst>
                <a:ea typeface="+mj-ea"/>
              </a:rPr>
              <a:t> Satan Revisit In Matthew 16: 21</a:t>
            </a:r>
          </a:p>
        </p:txBody>
      </p:sp>
      <p:sp>
        <p:nvSpPr>
          <p:cNvPr id="16325635" name="Rectangle 3">
            <a:extLst>
              <a:ext uri="{FF2B5EF4-FFF2-40B4-BE49-F238E27FC236}">
                <a16:creationId xmlns:a16="http://schemas.microsoft.com/office/drawing/2014/main" id="{74109369-EFE0-48FE-8300-12BD980B6B0C}"/>
              </a:ext>
            </a:extLst>
          </p:cNvPr>
          <p:cNvSpPr>
            <a:spLocks noGrp="1" noChangeArrowheads="1"/>
          </p:cNvSpPr>
          <p:nvPr>
            <p:ph type="body" idx="1"/>
          </p:nvPr>
        </p:nvSpPr>
        <p:spPr>
          <a:xfrm>
            <a:off x="1981200" y="2209800"/>
            <a:ext cx="8305800" cy="4267200"/>
          </a:xfrm>
          <a:ln>
            <a:solidFill>
              <a:schemeClr val="tx1"/>
            </a:solidFill>
          </a:ln>
        </p:spPr>
        <p:txBody>
          <a:bodyPr/>
          <a:lstStyle/>
          <a:p>
            <a:pPr eaLnBrk="1" hangingPunct="1">
              <a:lnSpc>
                <a:spcPct val="90000"/>
              </a:lnSpc>
              <a:defRPr/>
            </a:pPr>
            <a:endParaRPr lang="en-US" sz="1400" b="1">
              <a:solidFill>
                <a:schemeClr val="hlink"/>
              </a:solidFill>
              <a:latin typeface="Comic Sans MS" pitchFamily="66" charset="0"/>
              <a:ea typeface="+mn-ea"/>
            </a:endParaRPr>
          </a:p>
          <a:p>
            <a:pPr eaLnBrk="1" hangingPunct="1">
              <a:lnSpc>
                <a:spcPct val="90000"/>
              </a:lnSpc>
              <a:defRPr/>
            </a:pPr>
            <a:r>
              <a:rPr lang="en-US" sz="2800" b="1">
                <a:solidFill>
                  <a:schemeClr val="hlink"/>
                </a:solidFill>
                <a:effectLst>
                  <a:outerShdw blurRad="38100" dist="38100" dir="2700000" algn="tl">
                    <a:srgbClr val="C0C0C0"/>
                  </a:outerShdw>
                </a:effectLst>
                <a:latin typeface="Comic Sans MS" pitchFamily="66" charset="0"/>
                <a:ea typeface="+mn-ea"/>
              </a:rPr>
              <a:t>(23) “Get behind Me, Satan!  You are an offense to Me, for you are not mindful of the things of God, but the things of men.”</a:t>
            </a:r>
          </a:p>
          <a:p>
            <a:pPr eaLnBrk="1" hangingPunct="1">
              <a:lnSpc>
                <a:spcPct val="90000"/>
              </a:lnSpc>
              <a:defRPr/>
            </a:pPr>
            <a:endParaRPr lang="en-US" sz="800" b="1">
              <a:solidFill>
                <a:schemeClr val="hlink"/>
              </a:solidFill>
              <a:latin typeface="Comic Sans MS" pitchFamily="66" charset="0"/>
              <a:ea typeface="+mn-ea"/>
            </a:endParaRPr>
          </a:p>
          <a:p>
            <a:pPr eaLnBrk="1" hangingPunct="1">
              <a:lnSpc>
                <a:spcPct val="90000"/>
              </a:lnSpc>
              <a:defRPr/>
            </a:pPr>
            <a:r>
              <a:rPr lang="en-US" sz="2800" b="1">
                <a:solidFill>
                  <a:schemeClr val="folHlink"/>
                </a:solidFill>
                <a:latin typeface="Comic Sans MS" pitchFamily="66" charset="0"/>
                <a:ea typeface="+mn-ea"/>
              </a:rPr>
              <a:t>“Peter is to get behind him,  </a:t>
            </a:r>
            <a:r>
              <a:rPr lang="en-US" sz="2800" b="1" i="1">
                <a:solidFill>
                  <a:schemeClr val="folHlink"/>
                </a:solidFill>
                <a:latin typeface="Comic Sans MS" pitchFamily="66" charset="0"/>
                <a:ea typeface="+mn-ea"/>
              </a:rPr>
              <a:t>opiso mu</a:t>
            </a:r>
            <a:r>
              <a:rPr lang="en-US" sz="2800" b="1">
                <a:solidFill>
                  <a:schemeClr val="folHlink"/>
                </a:solidFill>
                <a:latin typeface="Comic Sans MS" pitchFamily="66" charset="0"/>
                <a:ea typeface="+mn-ea"/>
              </a:rPr>
              <a:t>, which means to follow,  do not dictate,   and so Peter’s proper position is to be with Jesus and follow where he is going,  not to determine the conditions under which Jesus is going to be the Messiah!” - Tim Johnson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2563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256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25635" grpId="0" build="p" bldLvl="3"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075" name="Picture 3">
            <a:hlinkClick r:id="rId3"/>
            <a:extLst>
              <a:ext uri="{FF2B5EF4-FFF2-40B4-BE49-F238E27FC236}">
                <a16:creationId xmlns:a16="http://schemas.microsoft.com/office/drawing/2014/main" id="{A12E605D-B8A5-4336-91DF-6F5F431DF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066800"/>
            <a:ext cx="800100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ox(out)">
                                      <p:cBhvr>
                                        <p:cTn id="7" dur="3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F9BB109-E541-4682-BFD3-67860D5EBDAE}"/>
              </a:ext>
            </a:extLst>
          </p:cNvPr>
          <p:cNvSpPr>
            <a:spLocks noGrp="1" noChangeArrowheads="1"/>
          </p:cNvSpPr>
          <p:nvPr>
            <p:ph type="title"/>
          </p:nvPr>
        </p:nvSpPr>
        <p:spPr>
          <a:ln/>
        </p:spPr>
        <p:txBody>
          <a:bodyPr/>
          <a:lstStyle/>
          <a:p>
            <a:r>
              <a:rPr lang="en-US" altLang="en-US"/>
              <a:t> </a:t>
            </a:r>
          </a:p>
        </p:txBody>
      </p:sp>
      <p:sp>
        <p:nvSpPr>
          <p:cNvPr id="4099" name="Rectangle 3">
            <a:extLst>
              <a:ext uri="{FF2B5EF4-FFF2-40B4-BE49-F238E27FC236}">
                <a16:creationId xmlns:a16="http://schemas.microsoft.com/office/drawing/2014/main" id="{73FF210B-16B6-4635-B8AF-E195D62EC5A8}"/>
              </a:ext>
            </a:extLst>
          </p:cNvPr>
          <p:cNvSpPr>
            <a:spLocks noGrp="1" noChangeArrowheads="1"/>
          </p:cNvSpPr>
          <p:nvPr>
            <p:ph type="body" idx="1"/>
          </p:nvPr>
        </p:nvSpPr>
        <p:spPr>
          <a:ln/>
        </p:spPr>
        <p:txBody>
          <a:bodyPr/>
          <a:lstStyle/>
          <a:p>
            <a:r>
              <a:rPr lang="en-US" altLang="en-US" sz="2800"/>
              <a:t>When the devil tempted Jesus, he treated Him as an exceptional human, but not as God in the flesh</a:t>
            </a:r>
          </a:p>
          <a:p>
            <a:r>
              <a:rPr lang="en-US" altLang="en-US" sz="2800"/>
              <a:t> Col 2:9-10 For in him dwelleth all the fulness of the Godhead bodily.  10 And ye are complete in him, which is the head of all principality and power:</a:t>
            </a:r>
          </a:p>
          <a:p>
            <a:r>
              <a:rPr lang="en-US" altLang="en-US" sz="2800"/>
              <a:t> John 1:14 And the Word was made flesh, and dwelt among us, (and we beheld his glory, the glory as of the only begotten of the Father,) full of grace and truth.</a:t>
            </a:r>
          </a:p>
        </p:txBody>
      </p:sp>
      <p:sp>
        <p:nvSpPr>
          <p:cNvPr id="4100" name="WordArt 4">
            <a:extLst>
              <a:ext uri="{FF2B5EF4-FFF2-40B4-BE49-F238E27FC236}">
                <a16:creationId xmlns:a16="http://schemas.microsoft.com/office/drawing/2014/main" id="{3A13E318-16E1-4533-A64C-69FACF2A204E}"/>
              </a:ext>
            </a:extLst>
          </p:cNvPr>
          <p:cNvSpPr>
            <a:spLocks noChangeArrowheads="1" noChangeShapeType="1" noTextEdit="1"/>
          </p:cNvSpPr>
          <p:nvPr/>
        </p:nvSpPr>
        <p:spPr bwMode="auto">
          <a:xfrm>
            <a:off x="2895600" y="533400"/>
            <a:ext cx="65532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ln w="25400">
                  <a:solidFill>
                    <a:srgbClr val="99CC00"/>
                  </a:solidFill>
                  <a:round/>
                  <a:headEnd/>
                  <a:tailEnd/>
                </a:ln>
                <a:solidFill>
                  <a:srgbClr val="339933"/>
                </a:solidFill>
                <a:latin typeface="Arial Black" panose="020B0A04020102020204" pitchFamily="34" charset="0"/>
              </a:rPr>
              <a:t>Christ’s Confrontation</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099">
                                            <p:bg/>
                                          </p:spTgt>
                                        </p:tgtEl>
                                        <p:attrNameLst>
                                          <p:attrName>style.visibility</p:attrName>
                                        </p:attrNameLst>
                                      </p:cBhvr>
                                      <p:to>
                                        <p:strVal val="visible"/>
                                      </p:to>
                                    </p:set>
                                    <p:animEffect transition="in" filter="circle(in)">
                                      <p:cBhvr>
                                        <p:cTn id="7" dur="2000"/>
                                        <p:tgtEl>
                                          <p:spTgt spid="4099">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Effect transition="in" filter="circle(in)">
                                      <p:cBhvr>
                                        <p:cTn id="12" dur="2000"/>
                                        <p:tgtEl>
                                          <p:spTgt spid="40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099">
                                            <p:txEl>
                                              <p:pRg st="1" end="1"/>
                                            </p:txEl>
                                          </p:spTgt>
                                        </p:tgtEl>
                                        <p:attrNameLst>
                                          <p:attrName>style.visibility</p:attrName>
                                        </p:attrNameLst>
                                      </p:cBhvr>
                                      <p:to>
                                        <p:strVal val="visible"/>
                                      </p:to>
                                    </p:set>
                                    <p:animEffect transition="in" filter="circle(in)">
                                      <p:cBhvr>
                                        <p:cTn id="17" dur="2000"/>
                                        <p:tgtEl>
                                          <p:spTgt spid="409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099">
                                            <p:txEl>
                                              <p:pRg st="2" end="2"/>
                                            </p:txEl>
                                          </p:spTgt>
                                        </p:tgtEl>
                                        <p:attrNameLst>
                                          <p:attrName>style.visibility</p:attrName>
                                        </p:attrNameLst>
                                      </p:cBhvr>
                                      <p:to>
                                        <p:strVal val="visible"/>
                                      </p:to>
                                    </p:set>
                                    <p:animEffect transition="in" filter="circle(in)">
                                      <p:cBhvr>
                                        <p:cTn id="22" dur="2000"/>
                                        <p:tgtEl>
                                          <p:spTgt spid="4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6652A71-8486-4E7C-9245-5EC19A93BD38}"/>
              </a:ext>
            </a:extLst>
          </p:cNvPr>
          <p:cNvSpPr>
            <a:spLocks noGrp="1" noChangeArrowheads="1"/>
          </p:cNvSpPr>
          <p:nvPr>
            <p:ph type="title"/>
          </p:nvPr>
        </p:nvSpPr>
        <p:spPr>
          <a:ln/>
        </p:spPr>
        <p:txBody>
          <a:bodyPr/>
          <a:lstStyle/>
          <a:p>
            <a:r>
              <a:rPr lang="en-US" altLang="en-US"/>
              <a:t> </a:t>
            </a:r>
          </a:p>
        </p:txBody>
      </p:sp>
      <p:sp>
        <p:nvSpPr>
          <p:cNvPr id="5123" name="Rectangle 3">
            <a:extLst>
              <a:ext uri="{FF2B5EF4-FFF2-40B4-BE49-F238E27FC236}">
                <a16:creationId xmlns:a16="http://schemas.microsoft.com/office/drawing/2014/main" id="{C6963A27-7BBB-42B1-AB05-F4C25F8F53ED}"/>
              </a:ext>
            </a:extLst>
          </p:cNvPr>
          <p:cNvSpPr>
            <a:spLocks noGrp="1" noChangeArrowheads="1"/>
          </p:cNvSpPr>
          <p:nvPr>
            <p:ph type="body" idx="1"/>
          </p:nvPr>
        </p:nvSpPr>
        <p:spPr>
          <a:ln/>
        </p:spPr>
        <p:txBody>
          <a:bodyPr/>
          <a:lstStyle/>
          <a:p>
            <a:r>
              <a:rPr lang="en-US" altLang="en-US"/>
              <a:t>Are not so led by the Spirit to be tempted by the devil</a:t>
            </a:r>
          </a:p>
          <a:p>
            <a:r>
              <a:rPr lang="en-US" altLang="en-US"/>
              <a:t>The devil is an adversary whom Peter compares to "a roaring lion”  </a:t>
            </a:r>
          </a:p>
          <a:p>
            <a:r>
              <a:rPr lang="en-US" altLang="en-US"/>
              <a:t> 1 Peter 5:8   Be sober, be vigilant; because your adversary the devil, as a roaring lion, walketh about, seeking whom he may devour:</a:t>
            </a:r>
          </a:p>
          <a:p>
            <a:endParaRPr lang="en-US" altLang="en-US"/>
          </a:p>
        </p:txBody>
      </p:sp>
      <p:sp>
        <p:nvSpPr>
          <p:cNvPr id="5124" name="WordArt 4">
            <a:extLst>
              <a:ext uri="{FF2B5EF4-FFF2-40B4-BE49-F238E27FC236}">
                <a16:creationId xmlns:a16="http://schemas.microsoft.com/office/drawing/2014/main" id="{A3FC66F2-7BE5-44D2-B96E-29F7CC03E0A0}"/>
              </a:ext>
            </a:extLst>
          </p:cNvPr>
          <p:cNvSpPr>
            <a:spLocks noChangeArrowheads="1" noChangeShapeType="1" noTextEdit="1"/>
          </p:cNvSpPr>
          <p:nvPr/>
        </p:nvSpPr>
        <p:spPr bwMode="auto">
          <a:xfrm>
            <a:off x="2895600" y="533400"/>
            <a:ext cx="65532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ln w="25400">
                  <a:solidFill>
                    <a:srgbClr val="99CC00"/>
                  </a:solidFill>
                  <a:round/>
                  <a:headEnd/>
                  <a:tailEnd/>
                </a:ln>
                <a:solidFill>
                  <a:srgbClr val="339933"/>
                </a:solidFill>
                <a:latin typeface="Arial Black" panose="020B0A04020102020204" pitchFamily="34" charset="0"/>
              </a:rPr>
              <a:t>We As Believers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23">
                                            <p:bg/>
                                          </p:spTgt>
                                        </p:tgtEl>
                                        <p:attrNameLst>
                                          <p:attrName>style.visibility</p:attrName>
                                        </p:attrNameLst>
                                      </p:cBhvr>
                                      <p:to>
                                        <p:strVal val="visible"/>
                                      </p:to>
                                    </p:set>
                                    <p:animEffect transition="in" filter="wipe(up)">
                                      <p:cBhvr>
                                        <p:cTn id="7" dur="2000"/>
                                        <p:tgtEl>
                                          <p:spTgt spid="512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wipe(up)">
                                      <p:cBhvr>
                                        <p:cTn id="12" dur="2000"/>
                                        <p:tgtEl>
                                          <p:spTgt spid="512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123">
                                            <p:txEl>
                                              <p:pRg st="1" end="1"/>
                                            </p:txEl>
                                          </p:spTgt>
                                        </p:tgtEl>
                                        <p:attrNameLst>
                                          <p:attrName>style.visibility</p:attrName>
                                        </p:attrNameLst>
                                      </p:cBhvr>
                                      <p:to>
                                        <p:strVal val="visible"/>
                                      </p:to>
                                    </p:set>
                                    <p:animEffect transition="in" filter="wipe(up)">
                                      <p:cBhvr>
                                        <p:cTn id="17" dur="2000"/>
                                        <p:tgtEl>
                                          <p:spTgt spid="512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123">
                                            <p:txEl>
                                              <p:pRg st="2" end="2"/>
                                            </p:txEl>
                                          </p:spTgt>
                                        </p:tgtEl>
                                        <p:attrNameLst>
                                          <p:attrName>style.visibility</p:attrName>
                                        </p:attrNameLst>
                                      </p:cBhvr>
                                      <p:to>
                                        <p:strVal val="visible"/>
                                      </p:to>
                                    </p:set>
                                    <p:animEffect transition="in" filter="wipe(up)">
                                      <p:cBhvr>
                                        <p:cTn id="22" dur="20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B255BF6-D1AF-4DC0-9E6F-4938307080EB}"/>
              </a:ext>
            </a:extLst>
          </p:cNvPr>
          <p:cNvSpPr>
            <a:spLocks noGrp="1" noChangeArrowheads="1"/>
          </p:cNvSpPr>
          <p:nvPr>
            <p:ph type="title"/>
          </p:nvPr>
        </p:nvSpPr>
        <p:spPr>
          <a:ln/>
        </p:spPr>
        <p:txBody>
          <a:bodyPr/>
          <a:lstStyle/>
          <a:p>
            <a:r>
              <a:rPr lang="en-US" altLang="en-US"/>
              <a:t> </a:t>
            </a:r>
          </a:p>
        </p:txBody>
      </p:sp>
      <p:sp>
        <p:nvSpPr>
          <p:cNvPr id="6147" name="Rectangle 3">
            <a:extLst>
              <a:ext uri="{FF2B5EF4-FFF2-40B4-BE49-F238E27FC236}">
                <a16:creationId xmlns:a16="http://schemas.microsoft.com/office/drawing/2014/main" id="{F6CFFFBF-90C4-474F-90C6-1BE50DDAAC6A}"/>
              </a:ext>
            </a:extLst>
          </p:cNvPr>
          <p:cNvSpPr>
            <a:spLocks noGrp="1" noChangeArrowheads="1"/>
          </p:cNvSpPr>
          <p:nvPr>
            <p:ph type="body" idx="1"/>
          </p:nvPr>
        </p:nvSpPr>
        <p:spPr>
          <a:ln/>
        </p:spPr>
        <p:txBody>
          <a:bodyPr/>
          <a:lstStyle/>
          <a:p>
            <a:pPr>
              <a:lnSpc>
                <a:spcPct val="90000"/>
              </a:lnSpc>
            </a:pPr>
            <a:r>
              <a:rPr lang="en-US" altLang="en-US"/>
              <a:t>Teaches us to pray</a:t>
            </a:r>
          </a:p>
          <a:p>
            <a:pPr>
              <a:lnSpc>
                <a:spcPct val="90000"/>
              </a:lnSpc>
            </a:pPr>
            <a:r>
              <a:rPr lang="en-US" altLang="en-US"/>
              <a:t> Matt 6:13-15     And lead us not into temptation, but deliver us from evil: For thine is the kingdom, and the power, and the glory, for ever. Amen.</a:t>
            </a:r>
          </a:p>
          <a:p>
            <a:pPr>
              <a:lnSpc>
                <a:spcPct val="90000"/>
              </a:lnSpc>
            </a:pPr>
            <a:r>
              <a:rPr lang="en-US" altLang="en-US"/>
              <a:t>14 For if ye forgive men their trespasses, your heavenly Father will also forgive you:</a:t>
            </a:r>
          </a:p>
          <a:p>
            <a:pPr>
              <a:lnSpc>
                <a:spcPct val="90000"/>
              </a:lnSpc>
            </a:pPr>
            <a:r>
              <a:rPr lang="en-US" altLang="en-US"/>
              <a:t>15 But if ye forgive not men their trespasses, neither will your Father forgive your trespasses.</a:t>
            </a:r>
          </a:p>
          <a:p>
            <a:pPr>
              <a:lnSpc>
                <a:spcPct val="90000"/>
              </a:lnSpc>
            </a:pPr>
            <a:endParaRPr lang="en-US" altLang="en-US"/>
          </a:p>
        </p:txBody>
      </p:sp>
      <p:sp>
        <p:nvSpPr>
          <p:cNvPr id="6148" name="WordArt 4">
            <a:extLst>
              <a:ext uri="{FF2B5EF4-FFF2-40B4-BE49-F238E27FC236}">
                <a16:creationId xmlns:a16="http://schemas.microsoft.com/office/drawing/2014/main" id="{69E476AE-74E6-45E6-A8B0-5A7B3C0B9EF7}"/>
              </a:ext>
            </a:extLst>
          </p:cNvPr>
          <p:cNvSpPr>
            <a:spLocks noChangeArrowheads="1" noChangeShapeType="1" noTextEdit="1"/>
          </p:cNvSpPr>
          <p:nvPr/>
        </p:nvSpPr>
        <p:spPr bwMode="auto">
          <a:xfrm>
            <a:off x="2895600" y="533400"/>
            <a:ext cx="65532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ln w="25400">
                  <a:solidFill>
                    <a:srgbClr val="99CC00"/>
                  </a:solidFill>
                  <a:round/>
                  <a:headEnd/>
                  <a:tailEnd/>
                </a:ln>
                <a:solidFill>
                  <a:srgbClr val="339933"/>
                </a:solidFill>
                <a:latin typeface="Arial Black" panose="020B0A04020102020204" pitchFamily="34" charset="0"/>
              </a:rPr>
              <a:t>Therefore He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147">
                                            <p:bg/>
                                          </p:spTgt>
                                        </p:tgtEl>
                                        <p:attrNameLst>
                                          <p:attrName>style.visibility</p:attrName>
                                        </p:attrNameLst>
                                      </p:cBhvr>
                                      <p:to>
                                        <p:strVal val="visible"/>
                                      </p:to>
                                    </p:set>
                                    <p:anim calcmode="lin" valueType="num">
                                      <p:cBhvr>
                                        <p:cTn id="7" dur="500" fill="hold"/>
                                        <p:tgtEl>
                                          <p:spTgt spid="6147">
                                            <p:bg/>
                                          </p:spTgt>
                                        </p:tgtEl>
                                        <p:attrNameLst>
                                          <p:attrName>ppt_w</p:attrName>
                                        </p:attrNameLst>
                                      </p:cBhvr>
                                      <p:tavLst>
                                        <p:tav tm="0">
                                          <p:val>
                                            <p:fltVal val="0"/>
                                          </p:val>
                                        </p:tav>
                                        <p:tav tm="100000">
                                          <p:val>
                                            <p:strVal val="#ppt_w"/>
                                          </p:val>
                                        </p:tav>
                                      </p:tavLst>
                                    </p:anim>
                                    <p:anim calcmode="lin" valueType="num">
                                      <p:cBhvr>
                                        <p:cTn id="8" dur="500" fill="hold"/>
                                        <p:tgtEl>
                                          <p:spTgt spid="6147">
                                            <p:bg/>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147">
                                            <p:txEl>
                                              <p:pRg st="0" end="0"/>
                                            </p:txEl>
                                          </p:spTgt>
                                        </p:tgtEl>
                                        <p:attrNameLst>
                                          <p:attrName>style.visibility</p:attrName>
                                        </p:attrNameLst>
                                      </p:cBhvr>
                                      <p:to>
                                        <p:strVal val="visible"/>
                                      </p:to>
                                    </p:set>
                                    <p:anim calcmode="lin" valueType="num">
                                      <p:cBhvr>
                                        <p:cTn id="13" dur="500" fill="hold"/>
                                        <p:tgtEl>
                                          <p:spTgt spid="614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61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147">
                                            <p:txEl>
                                              <p:pRg st="1" end="1"/>
                                            </p:txEl>
                                          </p:spTgt>
                                        </p:tgtEl>
                                        <p:attrNameLst>
                                          <p:attrName>style.visibility</p:attrName>
                                        </p:attrNameLst>
                                      </p:cBhvr>
                                      <p:to>
                                        <p:strVal val="visible"/>
                                      </p:to>
                                    </p:set>
                                    <p:anim calcmode="lin" valueType="num">
                                      <p:cBhvr>
                                        <p:cTn id="19" dur="500" fill="hold"/>
                                        <p:tgtEl>
                                          <p:spTgt spid="6147">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1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6147">
                                            <p:txEl>
                                              <p:pRg st="2" end="2"/>
                                            </p:txEl>
                                          </p:spTgt>
                                        </p:tgtEl>
                                        <p:attrNameLst>
                                          <p:attrName>style.visibility</p:attrName>
                                        </p:attrNameLst>
                                      </p:cBhvr>
                                      <p:to>
                                        <p:strVal val="visible"/>
                                      </p:to>
                                    </p:set>
                                    <p:anim calcmode="lin" valueType="num">
                                      <p:cBhvr>
                                        <p:cTn id="25" dur="500" fill="hold"/>
                                        <p:tgtEl>
                                          <p:spTgt spid="6147">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14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6147">
                                            <p:txEl>
                                              <p:pRg st="3" end="3"/>
                                            </p:txEl>
                                          </p:spTgt>
                                        </p:tgtEl>
                                        <p:attrNameLst>
                                          <p:attrName>style.visibility</p:attrName>
                                        </p:attrNameLst>
                                      </p:cBhvr>
                                      <p:to>
                                        <p:strVal val="visible"/>
                                      </p:to>
                                    </p:set>
                                    <p:anim calcmode="lin" valueType="num">
                                      <p:cBhvr>
                                        <p:cTn id="31" dur="500" fill="hold"/>
                                        <p:tgtEl>
                                          <p:spTgt spid="6147">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614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25A8339-C32B-4AC1-B290-6ADB2C3D295A}"/>
              </a:ext>
            </a:extLst>
          </p:cNvPr>
          <p:cNvSpPr>
            <a:spLocks noGrp="1" noChangeArrowheads="1"/>
          </p:cNvSpPr>
          <p:nvPr>
            <p:ph type="title"/>
          </p:nvPr>
        </p:nvSpPr>
        <p:spPr>
          <a:ln/>
        </p:spPr>
        <p:txBody>
          <a:bodyPr/>
          <a:lstStyle/>
          <a:p>
            <a:r>
              <a:rPr lang="en-US" altLang="en-US"/>
              <a:t> </a:t>
            </a:r>
          </a:p>
        </p:txBody>
      </p:sp>
      <p:sp>
        <p:nvSpPr>
          <p:cNvPr id="7171" name="Rectangle 3">
            <a:extLst>
              <a:ext uri="{FF2B5EF4-FFF2-40B4-BE49-F238E27FC236}">
                <a16:creationId xmlns:a16="http://schemas.microsoft.com/office/drawing/2014/main" id="{5A937EFF-A1D0-4405-8B57-285EE2748401}"/>
              </a:ext>
            </a:extLst>
          </p:cNvPr>
          <p:cNvSpPr>
            <a:spLocks noGrp="1" noChangeArrowheads="1"/>
          </p:cNvSpPr>
          <p:nvPr>
            <p:ph type="body" idx="1"/>
          </p:nvPr>
        </p:nvSpPr>
        <p:spPr>
          <a:ln/>
        </p:spPr>
        <p:txBody>
          <a:bodyPr/>
          <a:lstStyle/>
          <a:p>
            <a:r>
              <a:rPr lang="en-US" altLang="en-US"/>
              <a:t> Satan's pride was the basic cause of his downfall from heaven </a:t>
            </a:r>
          </a:p>
          <a:p>
            <a:r>
              <a:rPr lang="en-US" altLang="en-US"/>
              <a:t> Luke 10:18 And he said unto them, I beheld Satan as lightning fall from heaven.</a:t>
            </a:r>
          </a:p>
          <a:p>
            <a:r>
              <a:rPr lang="en-US" altLang="en-US"/>
              <a:t> He was not created as a devil but as an angel. He then rebelled against the supremacy of God</a:t>
            </a:r>
          </a:p>
          <a:p>
            <a:r>
              <a:rPr lang="en-US" altLang="en-US"/>
              <a:t> Isa 14:12-15</a:t>
            </a:r>
          </a:p>
          <a:p>
            <a:endParaRPr lang="en-US" altLang="en-US"/>
          </a:p>
          <a:p>
            <a:endParaRPr lang="en-US" altLang="en-US"/>
          </a:p>
          <a:p>
            <a:endParaRPr lang="en-US" altLang="en-US"/>
          </a:p>
          <a:p>
            <a:endParaRPr lang="en-US" altLang="en-US"/>
          </a:p>
        </p:txBody>
      </p:sp>
      <p:sp>
        <p:nvSpPr>
          <p:cNvPr id="7172" name="WordArt 4">
            <a:extLst>
              <a:ext uri="{FF2B5EF4-FFF2-40B4-BE49-F238E27FC236}">
                <a16:creationId xmlns:a16="http://schemas.microsoft.com/office/drawing/2014/main" id="{BD116022-FB84-4C62-8463-E0A90223172B}"/>
              </a:ext>
            </a:extLst>
          </p:cNvPr>
          <p:cNvSpPr>
            <a:spLocks noChangeArrowheads="1" noChangeShapeType="1" noTextEdit="1"/>
          </p:cNvSpPr>
          <p:nvPr/>
        </p:nvSpPr>
        <p:spPr bwMode="auto">
          <a:xfrm>
            <a:off x="2895600" y="533400"/>
            <a:ext cx="65532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dirty="0">
                <a:ln w="25400">
                  <a:solidFill>
                    <a:srgbClr val="99CC00"/>
                  </a:solidFill>
                  <a:round/>
                  <a:headEnd/>
                  <a:tailEnd/>
                </a:ln>
                <a:solidFill>
                  <a:srgbClr val="339933"/>
                </a:solidFill>
                <a:latin typeface="Arial Black" panose="020B0A04020102020204" pitchFamily="34" charset="0"/>
              </a:rPr>
              <a:t>Devil Too Sure Of Himself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171">
                                            <p:bg/>
                                          </p:spTgt>
                                        </p:tgtEl>
                                        <p:attrNameLst>
                                          <p:attrName>style.visibility</p:attrName>
                                        </p:attrNameLst>
                                      </p:cBhvr>
                                      <p:to>
                                        <p:strVal val="visible"/>
                                      </p:to>
                                    </p:set>
                                    <p:animEffect transition="in" filter="wipe(up)">
                                      <p:cBhvr>
                                        <p:cTn id="7" dur="2000"/>
                                        <p:tgtEl>
                                          <p:spTgt spid="7171">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wipe(up)">
                                      <p:cBhvr>
                                        <p:cTn id="12" dur="2000"/>
                                        <p:tgtEl>
                                          <p:spTgt spid="71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171">
                                            <p:txEl>
                                              <p:pRg st="1" end="1"/>
                                            </p:txEl>
                                          </p:spTgt>
                                        </p:tgtEl>
                                        <p:attrNameLst>
                                          <p:attrName>style.visibility</p:attrName>
                                        </p:attrNameLst>
                                      </p:cBhvr>
                                      <p:to>
                                        <p:strVal val="visible"/>
                                      </p:to>
                                    </p:set>
                                    <p:animEffect transition="in" filter="wipe(up)">
                                      <p:cBhvr>
                                        <p:cTn id="17" dur="2000"/>
                                        <p:tgtEl>
                                          <p:spTgt spid="717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171">
                                            <p:txEl>
                                              <p:pRg st="2" end="2"/>
                                            </p:txEl>
                                          </p:spTgt>
                                        </p:tgtEl>
                                        <p:attrNameLst>
                                          <p:attrName>style.visibility</p:attrName>
                                        </p:attrNameLst>
                                      </p:cBhvr>
                                      <p:to>
                                        <p:strVal val="visible"/>
                                      </p:to>
                                    </p:set>
                                    <p:animEffect transition="in" filter="wipe(up)">
                                      <p:cBhvr>
                                        <p:cTn id="22" dur="2000"/>
                                        <p:tgtEl>
                                          <p:spTgt spid="717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171">
                                            <p:txEl>
                                              <p:pRg st="3" end="3"/>
                                            </p:txEl>
                                          </p:spTgt>
                                        </p:tgtEl>
                                        <p:attrNameLst>
                                          <p:attrName>style.visibility</p:attrName>
                                        </p:attrNameLst>
                                      </p:cBhvr>
                                      <p:to>
                                        <p:strVal val="visible"/>
                                      </p:to>
                                    </p:set>
                                    <p:animEffect transition="in" filter="wipe(up)">
                                      <p:cBhvr>
                                        <p:cTn id="27" dur="20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76E95B9-BAAE-4181-9733-48E6A63587ED}"/>
              </a:ext>
            </a:extLst>
          </p:cNvPr>
          <p:cNvSpPr>
            <a:spLocks noGrp="1" noChangeArrowheads="1"/>
          </p:cNvSpPr>
          <p:nvPr>
            <p:ph type="title"/>
          </p:nvPr>
        </p:nvSpPr>
        <p:spPr>
          <a:ln/>
        </p:spPr>
        <p:txBody>
          <a:bodyPr/>
          <a:lstStyle/>
          <a:p>
            <a:r>
              <a:rPr lang="en-US" altLang="en-US"/>
              <a:t> </a:t>
            </a:r>
          </a:p>
        </p:txBody>
      </p:sp>
      <p:sp>
        <p:nvSpPr>
          <p:cNvPr id="8195" name="Rectangle 3">
            <a:extLst>
              <a:ext uri="{FF2B5EF4-FFF2-40B4-BE49-F238E27FC236}">
                <a16:creationId xmlns:a16="http://schemas.microsoft.com/office/drawing/2014/main" id="{CACF6A54-E0D9-40DC-A2DA-D2F53762B0F0}"/>
              </a:ext>
            </a:extLst>
          </p:cNvPr>
          <p:cNvSpPr>
            <a:spLocks noGrp="1" noChangeArrowheads="1"/>
          </p:cNvSpPr>
          <p:nvPr>
            <p:ph type="body" idx="1"/>
          </p:nvPr>
        </p:nvSpPr>
        <p:spPr>
          <a:ln/>
        </p:spPr>
        <p:txBody>
          <a:bodyPr/>
          <a:lstStyle/>
          <a:p>
            <a:r>
              <a:rPr lang="en-US" altLang="en-US" sz="2800"/>
              <a:t> Isa 14:12-14   How art thou fallen from heaven, O Lucifer, son of the morning! how art thou cut down to the ground, which didst weaken the nations!</a:t>
            </a:r>
          </a:p>
          <a:p>
            <a:r>
              <a:rPr lang="en-US" altLang="en-US" sz="2800"/>
              <a:t>13 For thou hast said in thine heart, </a:t>
            </a:r>
            <a:r>
              <a:rPr lang="en-US" altLang="en-US" sz="2800">
                <a:solidFill>
                  <a:schemeClr val="tx2"/>
                </a:solidFill>
              </a:rPr>
              <a:t>I will</a:t>
            </a:r>
            <a:r>
              <a:rPr lang="en-US" altLang="en-US" sz="2800"/>
              <a:t> </a:t>
            </a:r>
            <a:r>
              <a:rPr lang="en-US" altLang="en-US" sz="2800">
                <a:solidFill>
                  <a:schemeClr val="tx2"/>
                </a:solidFill>
              </a:rPr>
              <a:t>ascend</a:t>
            </a:r>
            <a:r>
              <a:rPr lang="en-US" altLang="en-US" sz="2800"/>
              <a:t> into heaven, </a:t>
            </a:r>
            <a:r>
              <a:rPr lang="en-US" altLang="en-US" sz="2800">
                <a:solidFill>
                  <a:schemeClr val="tx2"/>
                </a:solidFill>
              </a:rPr>
              <a:t>I will exalt</a:t>
            </a:r>
            <a:r>
              <a:rPr lang="en-US" altLang="en-US" sz="2800"/>
              <a:t> my throne above the stars of God: </a:t>
            </a:r>
            <a:r>
              <a:rPr lang="en-US" altLang="en-US" sz="2800">
                <a:solidFill>
                  <a:schemeClr val="tx2"/>
                </a:solidFill>
              </a:rPr>
              <a:t>I will sit</a:t>
            </a:r>
            <a:r>
              <a:rPr lang="en-US" altLang="en-US" sz="2800"/>
              <a:t> also upon the mount of the congregation, in the sides of the north:</a:t>
            </a:r>
          </a:p>
          <a:p>
            <a:r>
              <a:rPr lang="en-US" altLang="en-US" sz="2800"/>
              <a:t>14 </a:t>
            </a:r>
            <a:r>
              <a:rPr lang="en-US" altLang="en-US" sz="2800">
                <a:solidFill>
                  <a:schemeClr val="tx2"/>
                </a:solidFill>
              </a:rPr>
              <a:t>I will ascend above</a:t>
            </a:r>
            <a:r>
              <a:rPr lang="en-US" altLang="en-US" sz="2800"/>
              <a:t> the heights of the clouds; I will be like the most High.</a:t>
            </a:r>
          </a:p>
        </p:txBody>
      </p:sp>
      <p:sp>
        <p:nvSpPr>
          <p:cNvPr id="8196" name="WordArt 4">
            <a:extLst>
              <a:ext uri="{FF2B5EF4-FFF2-40B4-BE49-F238E27FC236}">
                <a16:creationId xmlns:a16="http://schemas.microsoft.com/office/drawing/2014/main" id="{6168F146-CDFE-4F17-A411-9CA285D2BD16}"/>
              </a:ext>
            </a:extLst>
          </p:cNvPr>
          <p:cNvSpPr>
            <a:spLocks noChangeArrowheads="1" noChangeShapeType="1" noTextEdit="1"/>
          </p:cNvSpPr>
          <p:nvPr/>
        </p:nvSpPr>
        <p:spPr bwMode="auto">
          <a:xfrm>
            <a:off x="2895600" y="533400"/>
            <a:ext cx="65532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dirty="0">
                <a:ln w="25400">
                  <a:solidFill>
                    <a:srgbClr val="99CC00"/>
                  </a:solidFill>
                  <a:round/>
                  <a:headEnd/>
                  <a:tailEnd/>
                </a:ln>
                <a:solidFill>
                  <a:srgbClr val="339933"/>
                </a:solidFill>
                <a:latin typeface="Arial Black" panose="020B0A04020102020204" pitchFamily="34" charset="0"/>
              </a:rPr>
              <a:t>Devil Too Sure Of Himself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195">
                                            <p:bg/>
                                          </p:spTgt>
                                        </p:tgtEl>
                                        <p:attrNameLst>
                                          <p:attrName>style.visibility</p:attrName>
                                        </p:attrNameLst>
                                      </p:cBhvr>
                                      <p:to>
                                        <p:strVal val="visible"/>
                                      </p:to>
                                    </p:set>
                                    <p:anim calcmode="lin" valueType="num">
                                      <p:cBhvr>
                                        <p:cTn id="7" dur="2000" fill="hold"/>
                                        <p:tgtEl>
                                          <p:spTgt spid="8195">
                                            <p:bg/>
                                          </p:spTgt>
                                        </p:tgtEl>
                                        <p:attrNameLst>
                                          <p:attrName>ppt_w</p:attrName>
                                        </p:attrNameLst>
                                      </p:cBhvr>
                                      <p:tavLst>
                                        <p:tav tm="0">
                                          <p:val>
                                            <p:fltVal val="0"/>
                                          </p:val>
                                        </p:tav>
                                        <p:tav tm="100000">
                                          <p:val>
                                            <p:strVal val="#ppt_w"/>
                                          </p:val>
                                        </p:tav>
                                      </p:tavLst>
                                    </p:anim>
                                    <p:anim calcmode="lin" valueType="num">
                                      <p:cBhvr>
                                        <p:cTn id="8" dur="2000" fill="hold"/>
                                        <p:tgtEl>
                                          <p:spTgt spid="8195">
                                            <p:bg/>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195">
                                            <p:txEl>
                                              <p:pRg st="0" end="0"/>
                                            </p:txEl>
                                          </p:spTgt>
                                        </p:tgtEl>
                                        <p:attrNameLst>
                                          <p:attrName>style.visibility</p:attrName>
                                        </p:attrNameLst>
                                      </p:cBhvr>
                                      <p:to>
                                        <p:strVal val="visible"/>
                                      </p:to>
                                    </p:set>
                                    <p:anim calcmode="lin" valueType="num">
                                      <p:cBhvr>
                                        <p:cTn id="13" dur="2000" fill="hold"/>
                                        <p:tgtEl>
                                          <p:spTgt spid="8195">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81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8195">
                                            <p:txEl>
                                              <p:pRg st="1" end="1"/>
                                            </p:txEl>
                                          </p:spTgt>
                                        </p:tgtEl>
                                        <p:attrNameLst>
                                          <p:attrName>style.visibility</p:attrName>
                                        </p:attrNameLst>
                                      </p:cBhvr>
                                      <p:to>
                                        <p:strVal val="visible"/>
                                      </p:to>
                                    </p:set>
                                    <p:anim calcmode="lin" valueType="num">
                                      <p:cBhvr>
                                        <p:cTn id="19" dur="2000" fill="hold"/>
                                        <p:tgtEl>
                                          <p:spTgt spid="8195">
                                            <p:txEl>
                                              <p:pRg st="1" end="1"/>
                                            </p:txEl>
                                          </p:spTgt>
                                        </p:tgtEl>
                                        <p:attrNameLst>
                                          <p:attrName>ppt_w</p:attrName>
                                        </p:attrNameLst>
                                      </p:cBhvr>
                                      <p:tavLst>
                                        <p:tav tm="0">
                                          <p:val>
                                            <p:fltVal val="0"/>
                                          </p:val>
                                        </p:tav>
                                        <p:tav tm="100000">
                                          <p:val>
                                            <p:strVal val="#ppt_w"/>
                                          </p:val>
                                        </p:tav>
                                      </p:tavLst>
                                    </p:anim>
                                    <p:anim calcmode="lin" valueType="num">
                                      <p:cBhvr>
                                        <p:cTn id="20" dur="2000" fill="hold"/>
                                        <p:tgtEl>
                                          <p:spTgt spid="819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8195">
                                            <p:txEl>
                                              <p:pRg st="2" end="2"/>
                                            </p:txEl>
                                          </p:spTgt>
                                        </p:tgtEl>
                                        <p:attrNameLst>
                                          <p:attrName>style.visibility</p:attrName>
                                        </p:attrNameLst>
                                      </p:cBhvr>
                                      <p:to>
                                        <p:strVal val="visible"/>
                                      </p:to>
                                    </p:set>
                                    <p:anim calcmode="lin" valueType="num">
                                      <p:cBhvr>
                                        <p:cTn id="25" dur="2000" fill="hold"/>
                                        <p:tgtEl>
                                          <p:spTgt spid="8195">
                                            <p:txEl>
                                              <p:pRg st="2" end="2"/>
                                            </p:txEl>
                                          </p:spTgt>
                                        </p:tgtEl>
                                        <p:attrNameLst>
                                          <p:attrName>ppt_w</p:attrName>
                                        </p:attrNameLst>
                                      </p:cBhvr>
                                      <p:tavLst>
                                        <p:tav tm="0">
                                          <p:val>
                                            <p:fltVal val="0"/>
                                          </p:val>
                                        </p:tav>
                                        <p:tav tm="100000">
                                          <p:val>
                                            <p:strVal val="#ppt_w"/>
                                          </p:val>
                                        </p:tav>
                                      </p:tavLst>
                                    </p:anim>
                                    <p:anim calcmode="lin" valueType="num">
                                      <p:cBhvr>
                                        <p:cTn id="26" dur="2000" fill="hold"/>
                                        <p:tgtEl>
                                          <p:spTgt spid="819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0D9AABA-F717-4D71-81C9-4A9E875822D8}"/>
              </a:ext>
            </a:extLst>
          </p:cNvPr>
          <p:cNvSpPr>
            <a:spLocks noGrp="1" noChangeArrowheads="1"/>
          </p:cNvSpPr>
          <p:nvPr>
            <p:ph type="title"/>
          </p:nvPr>
        </p:nvSpPr>
        <p:spPr>
          <a:ln/>
        </p:spPr>
        <p:txBody>
          <a:bodyPr/>
          <a:lstStyle/>
          <a:p>
            <a:r>
              <a:rPr lang="en-US" altLang="en-US"/>
              <a:t> </a:t>
            </a:r>
          </a:p>
        </p:txBody>
      </p:sp>
      <p:sp>
        <p:nvSpPr>
          <p:cNvPr id="9219" name="Rectangle 3">
            <a:extLst>
              <a:ext uri="{FF2B5EF4-FFF2-40B4-BE49-F238E27FC236}">
                <a16:creationId xmlns:a16="http://schemas.microsoft.com/office/drawing/2014/main" id="{4BBEE9AC-639A-49C3-910C-F95E48932E59}"/>
              </a:ext>
            </a:extLst>
          </p:cNvPr>
          <p:cNvSpPr>
            <a:spLocks noGrp="1" noChangeArrowheads="1"/>
          </p:cNvSpPr>
          <p:nvPr>
            <p:ph type="body" idx="1"/>
          </p:nvPr>
        </p:nvSpPr>
        <p:spPr>
          <a:xfrm>
            <a:off x="2209800" y="1524000"/>
            <a:ext cx="8229600" cy="5105400"/>
          </a:xfrm>
          <a:ln/>
        </p:spPr>
        <p:txBody>
          <a:bodyPr/>
          <a:lstStyle/>
          <a:p>
            <a:pPr>
              <a:lnSpc>
                <a:spcPct val="80000"/>
              </a:lnSpc>
            </a:pPr>
            <a:r>
              <a:rPr lang="en-US" altLang="en-US" sz="2200"/>
              <a:t>  Ezek 28:13-17 Thou hast been in Eden the garden of God; every precious stone was thy covering, the sardius, topaz, and the diamond, the beryl, the onyx, and the jasper, the sapphire, the emerald, and the carbuncle, and gold: the workmanship of thy tabrets and of thy pipes was prepared in thee in the day that thou wast created.  14 Thou art the anointed cherub that covereth; and I have set thee so: thou wast upon the holy mountain of God; thou hast walked up and down in the midst of the stones of fire.  15 </a:t>
            </a:r>
            <a:r>
              <a:rPr lang="en-US" altLang="en-US" sz="2200">
                <a:solidFill>
                  <a:schemeClr val="tx2"/>
                </a:solidFill>
              </a:rPr>
              <a:t>Thou wast perfect in thy ways from the day that thou wast created, till iniquity was found in thee</a:t>
            </a:r>
            <a:r>
              <a:rPr lang="en-US" altLang="en-US" sz="2200"/>
              <a:t>. 16 By the multitude of thy merchandise they have filled the midst of thee with violence, and thou hast sinned: therefore I will cast thee as profane out of the mountain of God: and I will destroy thee, O covering cherub, from the midst of the stones of fire.  17 </a:t>
            </a:r>
            <a:r>
              <a:rPr lang="en-US" altLang="en-US" sz="2200">
                <a:solidFill>
                  <a:schemeClr val="tx2"/>
                </a:solidFill>
              </a:rPr>
              <a:t>Thine heart was lifted up because of thy beauty</a:t>
            </a:r>
            <a:r>
              <a:rPr lang="en-US" altLang="en-US" sz="2200"/>
              <a:t>, thou hast corrupted thy wisdom by reason of thy brightness: I will cast thee to the ground, I will lay thee before kings, that they may behold thee.</a:t>
            </a:r>
          </a:p>
        </p:txBody>
      </p:sp>
      <p:sp>
        <p:nvSpPr>
          <p:cNvPr id="9220" name="WordArt 4">
            <a:extLst>
              <a:ext uri="{FF2B5EF4-FFF2-40B4-BE49-F238E27FC236}">
                <a16:creationId xmlns:a16="http://schemas.microsoft.com/office/drawing/2014/main" id="{51209898-341F-4CAC-9DD0-E4310454183D}"/>
              </a:ext>
            </a:extLst>
          </p:cNvPr>
          <p:cNvSpPr>
            <a:spLocks noChangeArrowheads="1" noChangeShapeType="1" noTextEdit="1"/>
          </p:cNvSpPr>
          <p:nvPr/>
        </p:nvSpPr>
        <p:spPr bwMode="auto">
          <a:xfrm>
            <a:off x="2895600" y="533400"/>
            <a:ext cx="65532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dirty="0">
                <a:ln w="25400">
                  <a:solidFill>
                    <a:srgbClr val="99CC00"/>
                  </a:solidFill>
                  <a:round/>
                  <a:headEnd/>
                  <a:tailEnd/>
                </a:ln>
                <a:solidFill>
                  <a:srgbClr val="339933"/>
                </a:solidFill>
                <a:latin typeface="Arial Black" panose="020B0A04020102020204" pitchFamily="34" charset="0"/>
              </a:rPr>
              <a:t>Devil Too Sure Of Himself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219">
                                            <p:bg/>
                                          </p:spTgt>
                                        </p:tgtEl>
                                        <p:attrNameLst>
                                          <p:attrName>style.visibility</p:attrName>
                                        </p:attrNameLst>
                                      </p:cBhvr>
                                      <p:to>
                                        <p:strVal val="visible"/>
                                      </p:to>
                                    </p:set>
                                    <p:animEffect transition="in" filter="wedge">
                                      <p:cBhvr>
                                        <p:cTn id="7" dur="2000"/>
                                        <p:tgtEl>
                                          <p:spTgt spid="9219">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Effect transition="in" filter="wedge">
                                      <p:cBhvr>
                                        <p:cTn id="12" dur="2000"/>
                                        <p:tgtEl>
                                          <p:spTgt spid="92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69507"/>
            <a:ext cx="11719249" cy="6345897"/>
          </a:xfrm>
          <a:solidFill>
            <a:schemeClr val="accent2">
              <a:lumMod val="20000"/>
              <a:lumOff val="80000"/>
            </a:schemeClr>
          </a:solidFill>
          <a:ln>
            <a:noFill/>
          </a:ln>
        </p:spPr>
        <p:txBody>
          <a:bodyPr>
            <a:normAutofit lnSpcReduction="10000"/>
          </a:bodyPr>
          <a:lstStyle/>
          <a:p>
            <a:pPr marL="0" marR="0" indent="0">
              <a:lnSpc>
                <a:spcPct val="107000"/>
              </a:lnSpc>
              <a:spcBef>
                <a:spcPts val="0"/>
              </a:spcBef>
              <a:spcAft>
                <a:spcPts val="800"/>
              </a:spcAft>
              <a:buNone/>
            </a:pPr>
            <a:endParaRPr lang="en-US" sz="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5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Person of Satan</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p>
          <a:p>
            <a:r>
              <a:rPr lang="en-US" sz="2800" b="1" i="0" u="none" strike="noStrike" baseline="0" dirty="0">
                <a:solidFill>
                  <a:srgbClr val="000000"/>
                </a:solidFill>
                <a:latin typeface="Calibri" panose="020F0502020204030204" pitchFamily="34" charset="0"/>
              </a:rPr>
              <a:t>EVIL AS A PERSON</a:t>
            </a:r>
            <a:r>
              <a:rPr lang="en-US" sz="2800" b="0" i="0" u="none" strike="noStrike" baseline="0" dirty="0">
                <a:solidFill>
                  <a:srgbClr val="000000"/>
                </a:solidFill>
                <a:latin typeface="Calibri" panose="020F0502020204030204" pitchFamily="34" charset="0"/>
              </a:rPr>
              <a:t>. God Is Love and Satan Is Hate - Monotheistic Religions generally portray Supranatural Powers Contrasted Regarding Humankind from Its Inception – Altruistic &amp; Malevolent – The Figure of Evil Devil is always as Hateful Trickster. </a:t>
            </a:r>
          </a:p>
          <a:p>
            <a:r>
              <a:rPr lang="en-US" sz="2800" b="0" i="0" u="none" strike="noStrike" baseline="0" dirty="0">
                <a:solidFill>
                  <a:srgbClr val="000000"/>
                </a:solidFill>
                <a:latin typeface="Calibri" panose="020F0502020204030204" pitchFamily="34" charset="0"/>
              </a:rPr>
              <a:t>As Heaven only becomes real to us in its contrast to Hell – So, Faith in God’s Existence and that of His Son Jesus Christ as that of Truth Personified - Lends Credibility to the Concept of the Dark Lord and His Demonic Minions as Liars and Evil Personified. According to a 2009 </a:t>
            </a:r>
            <a:r>
              <a:rPr lang="en-US" sz="2800" b="0" i="0" u="none" strike="noStrike" baseline="0" dirty="0" err="1">
                <a:solidFill>
                  <a:srgbClr val="000000"/>
                </a:solidFill>
                <a:latin typeface="Calibri" panose="020F0502020204030204" pitchFamily="34" charset="0"/>
              </a:rPr>
              <a:t>Barna</a:t>
            </a:r>
            <a:r>
              <a:rPr lang="en-US" sz="2800" b="0" i="0" u="none" strike="noStrike" baseline="0" dirty="0">
                <a:solidFill>
                  <a:srgbClr val="000000"/>
                </a:solidFill>
                <a:latin typeface="Calibri" panose="020F0502020204030204" pitchFamily="34" charset="0"/>
              </a:rPr>
              <a:t> Survey, only 35% of those that self-identify as Christians believe Satan exists. Charles Baudelaire said: “The greatest trick the devil ever pulled was convincing the world he doesn’t exist.” </a:t>
            </a:r>
            <a:r>
              <a:rPr lang="en-US" sz="3200" b="0" i="0" u="none" strike="noStrike" baseline="0" dirty="0">
                <a:solidFill>
                  <a:srgbClr val="000000"/>
                </a:solidFill>
                <a:latin typeface="Calibri" panose="020F0502020204030204" pitchFamily="34" charset="0"/>
              </a:rPr>
              <a:t>As Evil as Force Is Not Simply Social Construct, Evil As Person Is Not Just Ancient Mythology. </a:t>
            </a:r>
            <a:r>
              <a:rPr lang="en-US" sz="3200" b="1" i="0" u="none" strike="noStrike" baseline="0" dirty="0">
                <a:solidFill>
                  <a:srgbClr val="000000"/>
                </a:solidFill>
                <a:latin typeface="Calibri" panose="020F0502020204030204" pitchFamily="34" charset="0"/>
              </a:rPr>
              <a:t>Brethren We Must Take Satan Seriously! </a:t>
            </a:r>
            <a:endParaRPr lang="en-US"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64590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C3A429A-9510-40E8-9849-80565B1A8E1B}"/>
              </a:ext>
            </a:extLst>
          </p:cNvPr>
          <p:cNvSpPr>
            <a:spLocks noGrp="1" noChangeArrowheads="1"/>
          </p:cNvSpPr>
          <p:nvPr>
            <p:ph type="title"/>
          </p:nvPr>
        </p:nvSpPr>
        <p:spPr>
          <a:ln/>
        </p:spPr>
        <p:txBody>
          <a:bodyPr/>
          <a:lstStyle/>
          <a:p>
            <a:r>
              <a:rPr lang="en-US" altLang="en-US"/>
              <a:t> </a:t>
            </a:r>
          </a:p>
        </p:txBody>
      </p:sp>
      <p:sp>
        <p:nvSpPr>
          <p:cNvPr id="10243" name="Rectangle 3">
            <a:extLst>
              <a:ext uri="{FF2B5EF4-FFF2-40B4-BE49-F238E27FC236}">
                <a16:creationId xmlns:a16="http://schemas.microsoft.com/office/drawing/2014/main" id="{EAF989DF-612F-4640-82BC-FECFE5D93870}"/>
              </a:ext>
            </a:extLst>
          </p:cNvPr>
          <p:cNvSpPr>
            <a:spLocks noGrp="1" noChangeArrowheads="1"/>
          </p:cNvSpPr>
          <p:nvPr>
            <p:ph type="body" idx="1"/>
          </p:nvPr>
        </p:nvSpPr>
        <p:spPr>
          <a:xfrm>
            <a:off x="2209800" y="1524000"/>
            <a:ext cx="8229600" cy="5105400"/>
          </a:xfrm>
          <a:ln/>
        </p:spPr>
        <p:txBody>
          <a:bodyPr/>
          <a:lstStyle/>
          <a:p>
            <a:pPr>
              <a:lnSpc>
                <a:spcPct val="80000"/>
              </a:lnSpc>
            </a:pPr>
            <a:r>
              <a:rPr lang="en-US" altLang="en-US" sz="3000"/>
              <a:t> </a:t>
            </a:r>
            <a:r>
              <a:rPr lang="en-US" altLang="en-US" sz="2800"/>
              <a:t>1 Tim 3:2-6 A bishop then must be blameless, the husband of one wife, vigilant, sober, of good behaviour, given to hospitality, apt to teach;  3 Not given to wine, no striker, not greedy of filthy lucre; but patient, not a brawler, not covetous; 4 One that ruleth well his own house, having his children in subjection with all gravity;</a:t>
            </a:r>
          </a:p>
          <a:p>
            <a:pPr>
              <a:lnSpc>
                <a:spcPct val="80000"/>
              </a:lnSpc>
            </a:pPr>
            <a:r>
              <a:rPr lang="en-US" altLang="en-US" sz="2800"/>
              <a:t>5 (For if a man know not how to rule his own house, how shall he take care of the church of God?)</a:t>
            </a:r>
          </a:p>
          <a:p>
            <a:pPr>
              <a:lnSpc>
                <a:spcPct val="80000"/>
              </a:lnSpc>
            </a:pPr>
            <a:r>
              <a:rPr lang="en-US" altLang="en-US" sz="2800"/>
              <a:t>6 Not a novice, lest being lifted up with pride he fall into the condemnation of the devil.</a:t>
            </a:r>
          </a:p>
          <a:p>
            <a:pPr>
              <a:lnSpc>
                <a:spcPct val="80000"/>
              </a:lnSpc>
            </a:pPr>
            <a:endParaRPr lang="en-US" altLang="en-US" sz="3000"/>
          </a:p>
        </p:txBody>
      </p:sp>
      <p:sp>
        <p:nvSpPr>
          <p:cNvPr id="10244" name="WordArt 4">
            <a:extLst>
              <a:ext uri="{FF2B5EF4-FFF2-40B4-BE49-F238E27FC236}">
                <a16:creationId xmlns:a16="http://schemas.microsoft.com/office/drawing/2014/main" id="{510E01D7-6CC5-48DE-9AF6-CAEB47B0B32A}"/>
              </a:ext>
            </a:extLst>
          </p:cNvPr>
          <p:cNvSpPr>
            <a:spLocks noChangeArrowheads="1" noChangeShapeType="1" noTextEdit="1"/>
          </p:cNvSpPr>
          <p:nvPr/>
        </p:nvSpPr>
        <p:spPr bwMode="auto">
          <a:xfrm>
            <a:off x="2895600" y="533400"/>
            <a:ext cx="65532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ln w="25400">
                  <a:solidFill>
                    <a:srgbClr val="99CC00"/>
                  </a:solidFill>
                  <a:round/>
                  <a:headEnd/>
                  <a:tailEnd/>
                </a:ln>
                <a:solidFill>
                  <a:srgbClr val="339933"/>
                </a:solidFill>
                <a:latin typeface="Arial Black" panose="020B0A04020102020204" pitchFamily="34" charset="0"/>
              </a:rPr>
              <a:t>A Bishop must ... or...</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43">
                                            <p:bg/>
                                          </p:spTgt>
                                        </p:tgtEl>
                                        <p:attrNameLst>
                                          <p:attrName>style.visibility</p:attrName>
                                        </p:attrNameLst>
                                      </p:cBhvr>
                                      <p:to>
                                        <p:strVal val="visible"/>
                                      </p:to>
                                    </p:set>
                                    <p:animEffect transition="in" filter="wipe(up)">
                                      <p:cBhvr>
                                        <p:cTn id="7" dur="2000"/>
                                        <p:tgtEl>
                                          <p:spTgt spid="1024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243">
                                            <p:txEl>
                                              <p:pRg st="0" end="0"/>
                                            </p:txEl>
                                          </p:spTgt>
                                        </p:tgtEl>
                                        <p:attrNameLst>
                                          <p:attrName>style.visibility</p:attrName>
                                        </p:attrNameLst>
                                      </p:cBhvr>
                                      <p:to>
                                        <p:strVal val="visible"/>
                                      </p:to>
                                    </p:set>
                                    <p:animEffect transition="in" filter="wipe(up)">
                                      <p:cBhvr>
                                        <p:cTn id="12" dur="2000"/>
                                        <p:tgtEl>
                                          <p:spTgt spid="1024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wipe(up)">
                                      <p:cBhvr>
                                        <p:cTn id="17" dur="2000"/>
                                        <p:tgtEl>
                                          <p:spTgt spid="1024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wipe(up)">
                                      <p:cBhvr>
                                        <p:cTn id="22" dur="20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55476EE-2FAC-4427-B0E6-CD057073A3F6}"/>
              </a:ext>
            </a:extLst>
          </p:cNvPr>
          <p:cNvSpPr>
            <a:spLocks noGrp="1" noChangeArrowheads="1"/>
          </p:cNvSpPr>
          <p:nvPr>
            <p:ph type="title"/>
          </p:nvPr>
        </p:nvSpPr>
        <p:spPr>
          <a:ln/>
        </p:spPr>
        <p:txBody>
          <a:bodyPr/>
          <a:lstStyle/>
          <a:p>
            <a:r>
              <a:rPr lang="en-US" altLang="en-US"/>
              <a:t> </a:t>
            </a:r>
          </a:p>
        </p:txBody>
      </p:sp>
      <p:sp>
        <p:nvSpPr>
          <p:cNvPr id="12291" name="Rectangle 3">
            <a:extLst>
              <a:ext uri="{FF2B5EF4-FFF2-40B4-BE49-F238E27FC236}">
                <a16:creationId xmlns:a16="http://schemas.microsoft.com/office/drawing/2014/main" id="{EB154888-8F34-4FC9-868F-7515A55E2440}"/>
              </a:ext>
            </a:extLst>
          </p:cNvPr>
          <p:cNvSpPr>
            <a:spLocks noGrp="1" noChangeArrowheads="1"/>
          </p:cNvSpPr>
          <p:nvPr>
            <p:ph type="body" idx="1"/>
          </p:nvPr>
        </p:nvSpPr>
        <p:spPr>
          <a:xfrm>
            <a:off x="2209800" y="1524000"/>
            <a:ext cx="8229600" cy="5105400"/>
          </a:xfrm>
          <a:ln/>
        </p:spPr>
        <p:txBody>
          <a:bodyPr/>
          <a:lstStyle/>
          <a:p>
            <a:pPr>
              <a:lnSpc>
                <a:spcPct val="80000"/>
              </a:lnSpc>
            </a:pPr>
            <a:r>
              <a:rPr lang="en-US" altLang="en-US" sz="3400"/>
              <a:t> </a:t>
            </a:r>
            <a:r>
              <a:rPr lang="en-US" altLang="en-US"/>
              <a:t>"the prince of the power of the air"</a:t>
            </a:r>
            <a:r>
              <a:rPr lang="en-US" altLang="en-US" sz="2800"/>
              <a:t> </a:t>
            </a:r>
          </a:p>
          <a:p>
            <a:pPr>
              <a:lnSpc>
                <a:spcPct val="80000"/>
              </a:lnSpc>
            </a:pPr>
            <a:r>
              <a:rPr lang="en-US" altLang="en-US" sz="2800"/>
              <a:t> Eph 2:2-3 Wherein in time past ye walked according to the course of this world, according to the prince of the power of the air, the spirit that now worketh in the children of disobedience:</a:t>
            </a:r>
          </a:p>
          <a:p>
            <a:pPr>
              <a:lnSpc>
                <a:spcPct val="80000"/>
              </a:lnSpc>
            </a:pPr>
            <a:r>
              <a:rPr lang="en-US" altLang="en-US" sz="2800"/>
              <a:t>3 Among whom also we all had our conversation in times past in the lusts of our flesh, fulfilling the desires of the flesh and of the mind; and were by nature the children of wrath, even as others.</a:t>
            </a:r>
          </a:p>
          <a:p>
            <a:pPr>
              <a:lnSpc>
                <a:spcPct val="80000"/>
              </a:lnSpc>
              <a:buFontTx/>
              <a:buNone/>
            </a:pPr>
            <a:endParaRPr lang="en-US" altLang="en-US" sz="2800"/>
          </a:p>
          <a:p>
            <a:pPr>
              <a:lnSpc>
                <a:spcPct val="80000"/>
              </a:lnSpc>
            </a:pPr>
            <a:endParaRPr lang="en-US" altLang="en-US" sz="3800"/>
          </a:p>
        </p:txBody>
      </p:sp>
      <p:sp>
        <p:nvSpPr>
          <p:cNvPr id="12292" name="WordArt 4">
            <a:extLst>
              <a:ext uri="{FF2B5EF4-FFF2-40B4-BE49-F238E27FC236}">
                <a16:creationId xmlns:a16="http://schemas.microsoft.com/office/drawing/2014/main" id="{CEA1E358-6C3F-4EE5-9D0D-25BB6BFA5AD9}"/>
              </a:ext>
            </a:extLst>
          </p:cNvPr>
          <p:cNvSpPr>
            <a:spLocks noChangeArrowheads="1" noChangeShapeType="1" noTextEdit="1"/>
          </p:cNvSpPr>
          <p:nvPr/>
        </p:nvSpPr>
        <p:spPr bwMode="auto">
          <a:xfrm>
            <a:off x="2895600" y="533400"/>
            <a:ext cx="65532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ln w="25400">
                  <a:solidFill>
                    <a:srgbClr val="99CC00"/>
                  </a:solidFill>
                  <a:round/>
                  <a:headEnd/>
                  <a:tailEnd/>
                </a:ln>
                <a:solidFill>
                  <a:srgbClr val="339933"/>
                </a:solidFill>
                <a:latin typeface="Arial Black" panose="020B0A04020102020204" pitchFamily="34" charset="0"/>
              </a:rPr>
              <a:t>Satan's Activity In World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91">
                                            <p:bg/>
                                          </p:spTgt>
                                        </p:tgtEl>
                                        <p:attrNameLst>
                                          <p:attrName>style.visibility</p:attrName>
                                        </p:attrNameLst>
                                      </p:cBhvr>
                                      <p:to>
                                        <p:strVal val="visible"/>
                                      </p:to>
                                    </p:set>
                                    <p:anim calcmode="lin" valueType="num">
                                      <p:cBhvr>
                                        <p:cTn id="7" dur="2000" fill="hold"/>
                                        <p:tgtEl>
                                          <p:spTgt spid="12291">
                                            <p:bg/>
                                          </p:spTgt>
                                        </p:tgtEl>
                                        <p:attrNameLst>
                                          <p:attrName>ppt_w</p:attrName>
                                        </p:attrNameLst>
                                      </p:cBhvr>
                                      <p:tavLst>
                                        <p:tav tm="0">
                                          <p:val>
                                            <p:fltVal val="0"/>
                                          </p:val>
                                        </p:tav>
                                        <p:tav tm="100000">
                                          <p:val>
                                            <p:strVal val="#ppt_w"/>
                                          </p:val>
                                        </p:tav>
                                      </p:tavLst>
                                    </p:anim>
                                    <p:anim calcmode="lin" valueType="num">
                                      <p:cBhvr>
                                        <p:cTn id="8" dur="2000" fill="hold"/>
                                        <p:tgtEl>
                                          <p:spTgt spid="12291">
                                            <p:bg/>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291">
                                            <p:txEl>
                                              <p:pRg st="0" end="0"/>
                                            </p:txEl>
                                          </p:spTgt>
                                        </p:tgtEl>
                                        <p:attrNameLst>
                                          <p:attrName>style.visibility</p:attrName>
                                        </p:attrNameLst>
                                      </p:cBhvr>
                                      <p:to>
                                        <p:strVal val="visible"/>
                                      </p:to>
                                    </p:set>
                                    <p:anim calcmode="lin" valueType="num">
                                      <p:cBhvr>
                                        <p:cTn id="13" dur="2000" fill="hold"/>
                                        <p:tgtEl>
                                          <p:spTgt spid="12291">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122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2291">
                                            <p:txEl>
                                              <p:pRg st="1" end="1"/>
                                            </p:txEl>
                                          </p:spTgt>
                                        </p:tgtEl>
                                        <p:attrNameLst>
                                          <p:attrName>style.visibility</p:attrName>
                                        </p:attrNameLst>
                                      </p:cBhvr>
                                      <p:to>
                                        <p:strVal val="visible"/>
                                      </p:to>
                                    </p:set>
                                    <p:anim calcmode="lin" valueType="num">
                                      <p:cBhvr>
                                        <p:cTn id="19" dur="2000" fill="hold"/>
                                        <p:tgtEl>
                                          <p:spTgt spid="12291">
                                            <p:txEl>
                                              <p:pRg st="1" end="1"/>
                                            </p:txEl>
                                          </p:spTgt>
                                        </p:tgtEl>
                                        <p:attrNameLst>
                                          <p:attrName>ppt_w</p:attrName>
                                        </p:attrNameLst>
                                      </p:cBhvr>
                                      <p:tavLst>
                                        <p:tav tm="0">
                                          <p:val>
                                            <p:fltVal val="0"/>
                                          </p:val>
                                        </p:tav>
                                        <p:tav tm="100000">
                                          <p:val>
                                            <p:strVal val="#ppt_w"/>
                                          </p:val>
                                        </p:tav>
                                      </p:tavLst>
                                    </p:anim>
                                    <p:anim calcmode="lin" valueType="num">
                                      <p:cBhvr>
                                        <p:cTn id="20" dur="2000" fill="hold"/>
                                        <p:tgtEl>
                                          <p:spTgt spid="1229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2291">
                                            <p:txEl>
                                              <p:pRg st="2" end="2"/>
                                            </p:txEl>
                                          </p:spTgt>
                                        </p:tgtEl>
                                        <p:attrNameLst>
                                          <p:attrName>style.visibility</p:attrName>
                                        </p:attrNameLst>
                                      </p:cBhvr>
                                      <p:to>
                                        <p:strVal val="visible"/>
                                      </p:to>
                                    </p:set>
                                    <p:anim calcmode="lin" valueType="num">
                                      <p:cBhvr>
                                        <p:cTn id="25" dur="2000" fill="hold"/>
                                        <p:tgtEl>
                                          <p:spTgt spid="12291">
                                            <p:txEl>
                                              <p:pRg st="2" end="2"/>
                                            </p:txEl>
                                          </p:spTgt>
                                        </p:tgtEl>
                                        <p:attrNameLst>
                                          <p:attrName>ppt_w</p:attrName>
                                        </p:attrNameLst>
                                      </p:cBhvr>
                                      <p:tavLst>
                                        <p:tav tm="0">
                                          <p:val>
                                            <p:fltVal val="0"/>
                                          </p:val>
                                        </p:tav>
                                        <p:tav tm="100000">
                                          <p:val>
                                            <p:strVal val="#ppt_w"/>
                                          </p:val>
                                        </p:tav>
                                      </p:tavLst>
                                    </p:anim>
                                    <p:anim calcmode="lin" valueType="num">
                                      <p:cBhvr>
                                        <p:cTn id="26" dur="2000" fill="hold"/>
                                        <p:tgtEl>
                                          <p:spTgt spid="12291">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E60A79F0-E501-47A7-8116-5D0513D167FF}"/>
              </a:ext>
            </a:extLst>
          </p:cNvPr>
          <p:cNvSpPr>
            <a:spLocks noGrp="1" noChangeArrowheads="1"/>
          </p:cNvSpPr>
          <p:nvPr>
            <p:ph type="title"/>
          </p:nvPr>
        </p:nvSpPr>
        <p:spPr>
          <a:ln/>
        </p:spPr>
        <p:txBody>
          <a:bodyPr/>
          <a:lstStyle/>
          <a:p>
            <a:r>
              <a:rPr lang="en-US" altLang="en-US"/>
              <a:t> </a:t>
            </a:r>
          </a:p>
        </p:txBody>
      </p:sp>
      <p:sp>
        <p:nvSpPr>
          <p:cNvPr id="11267" name="Rectangle 3">
            <a:extLst>
              <a:ext uri="{FF2B5EF4-FFF2-40B4-BE49-F238E27FC236}">
                <a16:creationId xmlns:a16="http://schemas.microsoft.com/office/drawing/2014/main" id="{388EA73D-47C7-4B17-8244-6B36598316FD}"/>
              </a:ext>
            </a:extLst>
          </p:cNvPr>
          <p:cNvSpPr>
            <a:spLocks noGrp="1" noChangeArrowheads="1"/>
          </p:cNvSpPr>
          <p:nvPr>
            <p:ph type="body" idx="1"/>
          </p:nvPr>
        </p:nvSpPr>
        <p:spPr>
          <a:xfrm>
            <a:off x="2209800" y="1524000"/>
            <a:ext cx="8229600" cy="5105400"/>
          </a:xfrm>
          <a:ln/>
        </p:spPr>
        <p:txBody>
          <a:bodyPr/>
          <a:lstStyle/>
          <a:p>
            <a:pPr>
              <a:lnSpc>
                <a:spcPct val="80000"/>
              </a:lnSpc>
            </a:pPr>
            <a:r>
              <a:rPr lang="en-US" altLang="en-US"/>
              <a:t>Now is limited</a:t>
            </a:r>
          </a:p>
          <a:p>
            <a:pPr>
              <a:lnSpc>
                <a:spcPct val="80000"/>
              </a:lnSpc>
            </a:pPr>
            <a:r>
              <a:rPr lang="en-US" altLang="en-US" sz="2800"/>
              <a:t>Rev 12:7-9 And there was war in heaven: Michael and his angels fought against the dragon; and the dragon fought and his angels,</a:t>
            </a:r>
          </a:p>
          <a:p>
            <a:pPr>
              <a:lnSpc>
                <a:spcPct val="80000"/>
              </a:lnSpc>
            </a:pPr>
            <a:r>
              <a:rPr lang="en-US" altLang="en-US" sz="2800"/>
              <a:t>8 And prevailed not; neither was their place found any more in heaven.</a:t>
            </a:r>
          </a:p>
          <a:p>
            <a:pPr>
              <a:lnSpc>
                <a:spcPct val="80000"/>
              </a:lnSpc>
            </a:pPr>
            <a:r>
              <a:rPr lang="en-US" altLang="en-US" sz="2800"/>
              <a:t>9 And the great dragon was cast out, that old serpent, called the Devil, and Satan, which deceiveth the whole world: he was cast out into the earth, and his angels were cast out with him.</a:t>
            </a:r>
          </a:p>
          <a:p>
            <a:pPr>
              <a:lnSpc>
                <a:spcPct val="80000"/>
              </a:lnSpc>
            </a:pPr>
            <a:endParaRPr lang="en-US" altLang="en-US" sz="2800"/>
          </a:p>
          <a:p>
            <a:pPr>
              <a:lnSpc>
                <a:spcPct val="80000"/>
              </a:lnSpc>
              <a:buFontTx/>
              <a:buNone/>
            </a:pPr>
            <a:endParaRPr lang="en-US" altLang="en-US" sz="2800"/>
          </a:p>
          <a:p>
            <a:pPr>
              <a:lnSpc>
                <a:spcPct val="80000"/>
              </a:lnSpc>
            </a:pPr>
            <a:endParaRPr lang="en-US" altLang="en-US" sz="3800"/>
          </a:p>
        </p:txBody>
      </p:sp>
      <p:sp>
        <p:nvSpPr>
          <p:cNvPr id="11268" name="WordArt 4">
            <a:extLst>
              <a:ext uri="{FF2B5EF4-FFF2-40B4-BE49-F238E27FC236}">
                <a16:creationId xmlns:a16="http://schemas.microsoft.com/office/drawing/2014/main" id="{BCDDD132-C190-4164-9CBF-277D90A140A7}"/>
              </a:ext>
            </a:extLst>
          </p:cNvPr>
          <p:cNvSpPr>
            <a:spLocks noChangeArrowheads="1" noChangeShapeType="1" noTextEdit="1"/>
          </p:cNvSpPr>
          <p:nvPr/>
        </p:nvSpPr>
        <p:spPr bwMode="auto">
          <a:xfrm>
            <a:off x="2895600" y="533400"/>
            <a:ext cx="65532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ln w="25400">
                  <a:solidFill>
                    <a:srgbClr val="99CC00"/>
                  </a:solidFill>
                  <a:round/>
                  <a:headEnd/>
                  <a:tailEnd/>
                </a:ln>
                <a:solidFill>
                  <a:srgbClr val="339933"/>
                </a:solidFill>
                <a:latin typeface="Arial Black" panose="020B0A04020102020204" pitchFamily="34" charset="0"/>
              </a:rPr>
              <a:t>Satan's Activity In World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 calcmode="lin" valueType="num">
                                      <p:cBhvr>
                                        <p:cTn id="7" dur="2000" fill="hold"/>
                                        <p:tgtEl>
                                          <p:spTgt spid="11267">
                                            <p:bg/>
                                          </p:spTgt>
                                        </p:tgtEl>
                                        <p:attrNameLst>
                                          <p:attrName>ppt_w</p:attrName>
                                        </p:attrNameLst>
                                      </p:cBhvr>
                                      <p:tavLst>
                                        <p:tav tm="0">
                                          <p:val>
                                            <p:fltVal val="0"/>
                                          </p:val>
                                        </p:tav>
                                        <p:tav tm="100000">
                                          <p:val>
                                            <p:strVal val="#ppt_w"/>
                                          </p:val>
                                        </p:tav>
                                      </p:tavLst>
                                    </p:anim>
                                    <p:anim calcmode="lin" valueType="num">
                                      <p:cBhvr>
                                        <p:cTn id="8" dur="2000" fill="hold"/>
                                        <p:tgtEl>
                                          <p:spTgt spid="11267">
                                            <p:bg/>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1267">
                                            <p:txEl>
                                              <p:pRg st="0" end="0"/>
                                            </p:txEl>
                                          </p:spTgt>
                                        </p:tgtEl>
                                        <p:attrNameLst>
                                          <p:attrName>style.visibility</p:attrName>
                                        </p:attrNameLst>
                                      </p:cBhvr>
                                      <p:to>
                                        <p:strVal val="visible"/>
                                      </p:to>
                                    </p:set>
                                    <p:anim calcmode="lin" valueType="num">
                                      <p:cBhvr>
                                        <p:cTn id="13" dur="20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112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 calcmode="lin" valueType="num">
                                      <p:cBhvr>
                                        <p:cTn id="19" dur="20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20" dur="2000" fill="hold"/>
                                        <p:tgtEl>
                                          <p:spTgt spid="1126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1267">
                                            <p:txEl>
                                              <p:pRg st="2" end="2"/>
                                            </p:txEl>
                                          </p:spTgt>
                                        </p:tgtEl>
                                        <p:attrNameLst>
                                          <p:attrName>style.visibility</p:attrName>
                                        </p:attrNameLst>
                                      </p:cBhvr>
                                      <p:to>
                                        <p:strVal val="visible"/>
                                      </p:to>
                                    </p:set>
                                    <p:anim calcmode="lin" valueType="num">
                                      <p:cBhvr>
                                        <p:cTn id="25" dur="20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26" dur="2000" fill="hold"/>
                                        <p:tgtEl>
                                          <p:spTgt spid="1126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1267">
                                            <p:txEl>
                                              <p:pRg st="3" end="3"/>
                                            </p:txEl>
                                          </p:spTgt>
                                        </p:tgtEl>
                                        <p:attrNameLst>
                                          <p:attrName>style.visibility</p:attrName>
                                        </p:attrNameLst>
                                      </p:cBhvr>
                                      <p:to>
                                        <p:strVal val="visible"/>
                                      </p:to>
                                    </p:set>
                                    <p:anim calcmode="lin" valueType="num">
                                      <p:cBhvr>
                                        <p:cTn id="31" dur="20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32" dur="2000" fill="hold"/>
                                        <p:tgtEl>
                                          <p:spTgt spid="1126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B93A6C0-321E-4174-888A-D52AA4B8115D}"/>
              </a:ext>
            </a:extLst>
          </p:cNvPr>
          <p:cNvSpPr>
            <a:spLocks noGrp="1" noChangeArrowheads="1"/>
          </p:cNvSpPr>
          <p:nvPr>
            <p:ph type="title"/>
          </p:nvPr>
        </p:nvSpPr>
        <p:spPr>
          <a:ln/>
        </p:spPr>
        <p:txBody>
          <a:bodyPr/>
          <a:lstStyle/>
          <a:p>
            <a:r>
              <a:rPr lang="en-US" altLang="en-US"/>
              <a:t> </a:t>
            </a:r>
          </a:p>
        </p:txBody>
      </p:sp>
      <p:sp>
        <p:nvSpPr>
          <p:cNvPr id="13315" name="Rectangle 3">
            <a:extLst>
              <a:ext uri="{FF2B5EF4-FFF2-40B4-BE49-F238E27FC236}">
                <a16:creationId xmlns:a16="http://schemas.microsoft.com/office/drawing/2014/main" id="{84935B0B-578B-41CA-8F05-5344463D54CB}"/>
              </a:ext>
            </a:extLst>
          </p:cNvPr>
          <p:cNvSpPr>
            <a:spLocks noGrp="1" noChangeArrowheads="1"/>
          </p:cNvSpPr>
          <p:nvPr>
            <p:ph type="body" idx="1"/>
          </p:nvPr>
        </p:nvSpPr>
        <p:spPr>
          <a:xfrm>
            <a:off x="2209800" y="1524000"/>
            <a:ext cx="8229600" cy="5105400"/>
          </a:xfrm>
          <a:ln/>
        </p:spPr>
        <p:txBody>
          <a:bodyPr/>
          <a:lstStyle/>
          <a:p>
            <a:pPr>
              <a:lnSpc>
                <a:spcPct val="80000"/>
              </a:lnSpc>
            </a:pPr>
            <a:r>
              <a:rPr lang="en-US" altLang="en-US"/>
              <a:t> </a:t>
            </a:r>
            <a:r>
              <a:rPr lang="en-US" altLang="en-US" sz="2800"/>
              <a:t>Jesus defeated him  Matt 4:1-11</a:t>
            </a:r>
          </a:p>
          <a:p>
            <a:pPr>
              <a:lnSpc>
                <a:spcPct val="80000"/>
              </a:lnSpc>
            </a:pPr>
            <a:r>
              <a:rPr lang="en-US" altLang="en-US"/>
              <a:t> </a:t>
            </a:r>
            <a:r>
              <a:rPr lang="en-US" altLang="en-US" sz="2800"/>
              <a:t>Luke 11:14-17 And he was casting out a devil, and it was dumb. And it came to pass, when the devil was gone out, the dumb spake; and the people wondered.  15 But some of them said, He casteth out devils through Beelzebub the chief of the devils. 16 And others, tempting him, sought of him a sign from heaven.   17 But he, knowing their thoughts, said unto them, Every kingdom divided against itself is brought to desolation; and a house divided against a house falleth</a:t>
            </a:r>
          </a:p>
          <a:p>
            <a:pPr>
              <a:lnSpc>
                <a:spcPct val="80000"/>
              </a:lnSpc>
            </a:pPr>
            <a:r>
              <a:rPr lang="en-US" altLang="en-US" sz="2800"/>
              <a:t>Luke 11:20   But if I with the finger of God cast out devils, no doubt the kingdom of God is come upon you.</a:t>
            </a:r>
            <a:endParaRPr lang="en-US" altLang="en-US" sz="3600"/>
          </a:p>
          <a:p>
            <a:pPr>
              <a:lnSpc>
                <a:spcPct val="80000"/>
              </a:lnSpc>
            </a:pPr>
            <a:endParaRPr lang="en-US" altLang="en-US" sz="3600"/>
          </a:p>
          <a:p>
            <a:pPr>
              <a:lnSpc>
                <a:spcPct val="80000"/>
              </a:lnSpc>
              <a:buFontTx/>
              <a:buNone/>
            </a:pPr>
            <a:endParaRPr lang="en-US" altLang="en-US" sz="3600"/>
          </a:p>
          <a:p>
            <a:pPr>
              <a:lnSpc>
                <a:spcPct val="80000"/>
              </a:lnSpc>
            </a:pPr>
            <a:endParaRPr lang="en-US" altLang="en-US" sz="3800"/>
          </a:p>
        </p:txBody>
      </p:sp>
      <p:sp>
        <p:nvSpPr>
          <p:cNvPr id="13316" name="WordArt 4">
            <a:extLst>
              <a:ext uri="{FF2B5EF4-FFF2-40B4-BE49-F238E27FC236}">
                <a16:creationId xmlns:a16="http://schemas.microsoft.com/office/drawing/2014/main" id="{BBE741AF-CB1F-44AF-9748-E8F4C8C1CCF4}"/>
              </a:ext>
            </a:extLst>
          </p:cNvPr>
          <p:cNvSpPr>
            <a:spLocks noChangeArrowheads="1" noChangeShapeType="1" noTextEdit="1"/>
          </p:cNvSpPr>
          <p:nvPr/>
        </p:nvSpPr>
        <p:spPr bwMode="auto">
          <a:xfrm>
            <a:off x="2895600" y="533400"/>
            <a:ext cx="65532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ln w="25400">
                  <a:solidFill>
                    <a:srgbClr val="99CC00"/>
                  </a:solidFill>
                  <a:round/>
                  <a:headEnd/>
                  <a:tailEnd/>
                </a:ln>
                <a:solidFill>
                  <a:srgbClr val="339933"/>
                </a:solidFill>
                <a:latin typeface="Arial Black" panose="020B0A04020102020204" pitchFamily="34" charset="0"/>
              </a:rPr>
              <a:t>In Every Confrontation...</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p:cTn id="7" dur="20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133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Effect transition="in" filter="wipe(up)">
                                      <p:cBhvr>
                                        <p:cTn id="13" dur="3000"/>
                                        <p:tgtEl>
                                          <p:spTgt spid="13315">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13315">
                                            <p:txEl>
                                              <p:pRg st="2" end="2"/>
                                            </p:txEl>
                                          </p:spTgt>
                                        </p:tgtEl>
                                        <p:attrNameLst>
                                          <p:attrName>style.visibility</p:attrName>
                                        </p:attrNameLst>
                                      </p:cBhvr>
                                      <p:to>
                                        <p:strVal val="visible"/>
                                      </p:to>
                                    </p:set>
                                    <p:anim calcmode="lin" valueType="num">
                                      <p:cBhvr>
                                        <p:cTn id="18" dur="2000" fill="hold"/>
                                        <p:tgtEl>
                                          <p:spTgt spid="13315">
                                            <p:txEl>
                                              <p:pRg st="2" end="2"/>
                                            </p:txEl>
                                          </p:spTgt>
                                        </p:tgtEl>
                                        <p:attrNameLst>
                                          <p:attrName>ppt_w</p:attrName>
                                        </p:attrNameLst>
                                      </p:cBhvr>
                                      <p:tavLst>
                                        <p:tav tm="0">
                                          <p:val>
                                            <p:fltVal val="0"/>
                                          </p:val>
                                        </p:tav>
                                        <p:tav tm="100000">
                                          <p:val>
                                            <p:strVal val="#ppt_w"/>
                                          </p:val>
                                        </p:tav>
                                      </p:tavLst>
                                    </p:anim>
                                    <p:anim calcmode="lin" valueType="num">
                                      <p:cBhvr>
                                        <p:cTn id="19" dur="2000" fill="hold"/>
                                        <p:tgtEl>
                                          <p:spTgt spid="1331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4D013AB-73E3-44F3-8ACD-D5F37D6550D2}"/>
              </a:ext>
            </a:extLst>
          </p:cNvPr>
          <p:cNvSpPr>
            <a:spLocks noGrp="1" noChangeArrowheads="1"/>
          </p:cNvSpPr>
          <p:nvPr>
            <p:ph type="title"/>
          </p:nvPr>
        </p:nvSpPr>
        <p:spPr>
          <a:ln/>
        </p:spPr>
        <p:txBody>
          <a:bodyPr/>
          <a:lstStyle/>
          <a:p>
            <a:r>
              <a:rPr lang="en-US" altLang="en-US"/>
              <a:t> </a:t>
            </a:r>
          </a:p>
        </p:txBody>
      </p:sp>
      <p:sp>
        <p:nvSpPr>
          <p:cNvPr id="14339" name="Rectangle 3">
            <a:extLst>
              <a:ext uri="{FF2B5EF4-FFF2-40B4-BE49-F238E27FC236}">
                <a16:creationId xmlns:a16="http://schemas.microsoft.com/office/drawing/2014/main" id="{B6AAC1CC-9B66-488F-B19B-0AB511E133D1}"/>
              </a:ext>
            </a:extLst>
          </p:cNvPr>
          <p:cNvSpPr>
            <a:spLocks noGrp="1" noChangeArrowheads="1"/>
          </p:cNvSpPr>
          <p:nvPr>
            <p:ph type="body" idx="1"/>
          </p:nvPr>
        </p:nvSpPr>
        <p:spPr>
          <a:xfrm>
            <a:off x="2209800" y="1524000"/>
            <a:ext cx="8229600" cy="5105400"/>
          </a:xfrm>
          <a:ln/>
        </p:spPr>
        <p:txBody>
          <a:bodyPr/>
          <a:lstStyle/>
          <a:p>
            <a:pPr>
              <a:lnSpc>
                <a:spcPct val="80000"/>
              </a:lnSpc>
            </a:pPr>
            <a:r>
              <a:rPr lang="en-US" altLang="en-US" sz="4400"/>
              <a:t> </a:t>
            </a:r>
            <a:r>
              <a:rPr lang="en-US" altLang="en-US"/>
              <a:t>Matt 4:3  And when the tempter came to him, he said, </a:t>
            </a:r>
            <a:r>
              <a:rPr lang="en-US" altLang="en-US">
                <a:solidFill>
                  <a:schemeClr val="tx2"/>
                </a:solidFill>
              </a:rPr>
              <a:t>If</a:t>
            </a:r>
            <a:r>
              <a:rPr lang="en-US" altLang="en-US"/>
              <a:t> thou be the Son of God, command that these stones be made bread.</a:t>
            </a:r>
          </a:p>
          <a:p>
            <a:pPr>
              <a:lnSpc>
                <a:spcPct val="80000"/>
              </a:lnSpc>
            </a:pPr>
            <a:r>
              <a:rPr lang="en-US" altLang="en-US"/>
              <a:t>Matt 4:6  And saith unto him, </a:t>
            </a:r>
            <a:r>
              <a:rPr lang="en-US" altLang="en-US">
                <a:solidFill>
                  <a:schemeClr val="tx2"/>
                </a:solidFill>
              </a:rPr>
              <a:t>If</a:t>
            </a:r>
            <a:r>
              <a:rPr lang="en-US" altLang="en-US"/>
              <a:t> thou be the Son of God, cast thyself down: for it is written, He shall give his angels charge concerning thee: and in their hands they shall bear thee up, lest at any time thou dash thy foot against a stone.</a:t>
            </a:r>
          </a:p>
          <a:p>
            <a:pPr>
              <a:lnSpc>
                <a:spcPct val="80000"/>
              </a:lnSpc>
            </a:pPr>
            <a:r>
              <a:rPr lang="en-US" altLang="en-US"/>
              <a:t> </a:t>
            </a:r>
            <a:r>
              <a:rPr lang="en-US" altLang="en-US">
                <a:solidFill>
                  <a:schemeClr val="tx2"/>
                </a:solidFill>
              </a:rPr>
              <a:t>“If”</a:t>
            </a:r>
            <a:r>
              <a:rPr lang="en-US" altLang="en-US"/>
              <a:t> – Devil didn’t believe enough to obey</a:t>
            </a:r>
            <a:endParaRPr lang="en-US" altLang="en-US" sz="3800"/>
          </a:p>
        </p:txBody>
      </p:sp>
      <p:sp>
        <p:nvSpPr>
          <p:cNvPr id="14340" name="WordArt 4">
            <a:extLst>
              <a:ext uri="{FF2B5EF4-FFF2-40B4-BE49-F238E27FC236}">
                <a16:creationId xmlns:a16="http://schemas.microsoft.com/office/drawing/2014/main" id="{5401A13F-C3B4-45B5-8956-8118354AECD5}"/>
              </a:ext>
            </a:extLst>
          </p:cNvPr>
          <p:cNvSpPr>
            <a:spLocks noChangeArrowheads="1" noChangeShapeType="1" noTextEdit="1"/>
          </p:cNvSpPr>
          <p:nvPr/>
        </p:nvSpPr>
        <p:spPr bwMode="auto">
          <a:xfrm>
            <a:off x="2895600" y="533400"/>
            <a:ext cx="65532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ln w="25400">
                  <a:solidFill>
                    <a:srgbClr val="99CC00"/>
                  </a:solidFill>
                  <a:round/>
                  <a:headEnd/>
                  <a:tailEnd/>
                </a:ln>
                <a:solidFill>
                  <a:srgbClr val="339933"/>
                </a:solidFill>
                <a:latin typeface="Arial Black" panose="020B0A04020102020204" pitchFamily="34" charset="0"/>
              </a:rPr>
              <a:t>Twice Satan Said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bg/>
                                          </p:spTgt>
                                        </p:tgtEl>
                                        <p:attrNameLst>
                                          <p:attrName>style.visibility</p:attrName>
                                        </p:attrNameLst>
                                      </p:cBhvr>
                                      <p:to>
                                        <p:strVal val="visible"/>
                                      </p:to>
                                    </p:set>
                                    <p:anim calcmode="lin" valueType="num">
                                      <p:cBhvr additive="base">
                                        <p:cTn id="7" dur="3000" fill="hold"/>
                                        <p:tgtEl>
                                          <p:spTgt spid="14339">
                                            <p:bg/>
                                          </p:spTgt>
                                        </p:tgtEl>
                                        <p:attrNameLst>
                                          <p:attrName>ppt_x</p:attrName>
                                        </p:attrNameLst>
                                      </p:cBhvr>
                                      <p:tavLst>
                                        <p:tav tm="0">
                                          <p:val>
                                            <p:strVal val="#ppt_x"/>
                                          </p:val>
                                        </p:tav>
                                        <p:tav tm="100000">
                                          <p:val>
                                            <p:strVal val="#ppt_x"/>
                                          </p:val>
                                        </p:tav>
                                      </p:tavLst>
                                    </p:anim>
                                    <p:anim calcmode="lin" valueType="num">
                                      <p:cBhvr additive="base">
                                        <p:cTn id="8" dur="3000" fill="hold"/>
                                        <p:tgtEl>
                                          <p:spTgt spid="14339">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anim calcmode="lin" valueType="num">
                                      <p:cBhvr additive="base">
                                        <p:cTn id="13" dur="30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14" dur="30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xEl>
                                              <p:pRg st="1" end="1"/>
                                            </p:txEl>
                                          </p:spTgt>
                                        </p:tgtEl>
                                        <p:attrNameLst>
                                          <p:attrName>style.visibility</p:attrName>
                                        </p:attrNameLst>
                                      </p:cBhvr>
                                      <p:to>
                                        <p:strVal val="visible"/>
                                      </p:to>
                                    </p:set>
                                    <p:anim calcmode="lin" valueType="num">
                                      <p:cBhvr additive="base">
                                        <p:cTn id="19" dur="30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20" dur="30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39">
                                            <p:txEl>
                                              <p:pRg st="2" end="2"/>
                                            </p:txEl>
                                          </p:spTgt>
                                        </p:tgtEl>
                                        <p:attrNameLst>
                                          <p:attrName>style.visibility</p:attrName>
                                        </p:attrNameLst>
                                      </p:cBhvr>
                                      <p:to>
                                        <p:strVal val="visible"/>
                                      </p:to>
                                    </p:set>
                                    <p:anim calcmode="lin" valueType="num">
                                      <p:cBhvr additive="base">
                                        <p:cTn id="25" dur="30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6" dur="30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1127D0E-2D0D-4D2F-90B1-AC6DB3C59A4A}"/>
              </a:ext>
            </a:extLst>
          </p:cNvPr>
          <p:cNvSpPr>
            <a:spLocks noGrp="1" noChangeArrowheads="1"/>
          </p:cNvSpPr>
          <p:nvPr>
            <p:ph type="title"/>
          </p:nvPr>
        </p:nvSpPr>
        <p:spPr>
          <a:ln/>
        </p:spPr>
        <p:txBody>
          <a:bodyPr/>
          <a:lstStyle/>
          <a:p>
            <a:r>
              <a:rPr lang="en-US" altLang="en-US"/>
              <a:t> </a:t>
            </a:r>
          </a:p>
        </p:txBody>
      </p:sp>
      <p:sp>
        <p:nvSpPr>
          <p:cNvPr id="15363" name="Rectangle 3">
            <a:extLst>
              <a:ext uri="{FF2B5EF4-FFF2-40B4-BE49-F238E27FC236}">
                <a16:creationId xmlns:a16="http://schemas.microsoft.com/office/drawing/2014/main" id="{509709E9-A930-463C-8C76-5FFFFFABA9CC}"/>
              </a:ext>
            </a:extLst>
          </p:cNvPr>
          <p:cNvSpPr>
            <a:spLocks noGrp="1" noChangeArrowheads="1"/>
          </p:cNvSpPr>
          <p:nvPr>
            <p:ph type="body" idx="1"/>
          </p:nvPr>
        </p:nvSpPr>
        <p:spPr>
          <a:xfrm>
            <a:off x="2209800" y="1524000"/>
            <a:ext cx="8229600" cy="5105400"/>
          </a:xfrm>
          <a:ln/>
        </p:spPr>
        <p:txBody>
          <a:bodyPr/>
          <a:lstStyle/>
          <a:p>
            <a:pPr>
              <a:lnSpc>
                <a:spcPct val="80000"/>
              </a:lnSpc>
            </a:pPr>
            <a:r>
              <a:rPr lang="en-US" altLang="en-US" sz="3600"/>
              <a:t>Part of fallen human nature is impatience, especially when our physical comforts or desires are concerned.</a:t>
            </a:r>
          </a:p>
          <a:p>
            <a:pPr>
              <a:lnSpc>
                <a:spcPct val="80000"/>
              </a:lnSpc>
            </a:pPr>
            <a:r>
              <a:rPr lang="en-US" altLang="en-US" sz="3600"/>
              <a:t>The devil thought he could convince Christ to change stones into bread after his forty-day fast. But Christ would not work a miracle for His mere comfort. We should likewise be wary of those who suggest constant miracles in order to bypass the hardships of life.</a:t>
            </a:r>
            <a:endParaRPr lang="en-US" altLang="en-US" sz="5600"/>
          </a:p>
        </p:txBody>
      </p:sp>
      <p:sp>
        <p:nvSpPr>
          <p:cNvPr id="15364" name="WordArt 4">
            <a:extLst>
              <a:ext uri="{FF2B5EF4-FFF2-40B4-BE49-F238E27FC236}">
                <a16:creationId xmlns:a16="http://schemas.microsoft.com/office/drawing/2014/main" id="{0DBFF789-3219-4428-846E-4882383B9EE1}"/>
              </a:ext>
            </a:extLst>
          </p:cNvPr>
          <p:cNvSpPr>
            <a:spLocks noChangeArrowheads="1" noChangeShapeType="1" noTextEdit="1"/>
          </p:cNvSpPr>
          <p:nvPr/>
        </p:nvSpPr>
        <p:spPr bwMode="auto">
          <a:xfrm>
            <a:off x="2438400" y="533400"/>
            <a:ext cx="76962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ln w="25400">
                  <a:solidFill>
                    <a:srgbClr val="99CC00"/>
                  </a:solidFill>
                  <a:round/>
                  <a:headEnd/>
                  <a:tailEnd/>
                </a:ln>
                <a:solidFill>
                  <a:srgbClr val="339933"/>
                </a:solidFill>
                <a:latin typeface="Arial Black" panose="020B0A04020102020204" pitchFamily="34" charset="0"/>
              </a:rPr>
              <a:t>The Devil Tried With Shortcuts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5363">
                                            <p:bg/>
                                          </p:spTgt>
                                        </p:tgtEl>
                                        <p:attrNameLst>
                                          <p:attrName>style.visibility</p:attrName>
                                        </p:attrNameLst>
                                      </p:cBhvr>
                                      <p:to>
                                        <p:strVal val="visible"/>
                                      </p:to>
                                    </p:set>
                                    <p:animEffect transition="in" filter="wheel(4)">
                                      <p:cBhvr>
                                        <p:cTn id="7" dur="2000"/>
                                        <p:tgtEl>
                                          <p:spTgt spid="1536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5363">
                                            <p:txEl>
                                              <p:pRg st="0" end="0"/>
                                            </p:txEl>
                                          </p:spTgt>
                                        </p:tgtEl>
                                        <p:attrNameLst>
                                          <p:attrName>style.visibility</p:attrName>
                                        </p:attrNameLst>
                                      </p:cBhvr>
                                      <p:to>
                                        <p:strVal val="visible"/>
                                      </p:to>
                                    </p:set>
                                    <p:animEffect transition="in" filter="wheel(4)">
                                      <p:cBhvr>
                                        <p:cTn id="12" dur="2000"/>
                                        <p:tgtEl>
                                          <p:spTgt spid="1536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15363">
                                            <p:txEl>
                                              <p:pRg st="1" end="1"/>
                                            </p:txEl>
                                          </p:spTgt>
                                        </p:tgtEl>
                                        <p:attrNameLst>
                                          <p:attrName>style.visibility</p:attrName>
                                        </p:attrNameLst>
                                      </p:cBhvr>
                                      <p:to>
                                        <p:strVal val="visible"/>
                                      </p:to>
                                    </p:set>
                                    <p:animEffect transition="in" filter="wheel(4)">
                                      <p:cBhvr>
                                        <p:cTn id="17" dur="2000"/>
                                        <p:tgtEl>
                                          <p:spTgt spid="153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8A75226-EDF0-41AB-B37F-C61D266826F1}"/>
              </a:ext>
            </a:extLst>
          </p:cNvPr>
          <p:cNvSpPr>
            <a:spLocks noGrp="1" noChangeArrowheads="1"/>
          </p:cNvSpPr>
          <p:nvPr>
            <p:ph type="title"/>
          </p:nvPr>
        </p:nvSpPr>
        <p:spPr>
          <a:ln/>
        </p:spPr>
        <p:txBody>
          <a:bodyPr/>
          <a:lstStyle/>
          <a:p>
            <a:r>
              <a:rPr lang="en-US" altLang="en-US"/>
              <a:t> </a:t>
            </a:r>
          </a:p>
        </p:txBody>
      </p:sp>
      <p:sp>
        <p:nvSpPr>
          <p:cNvPr id="16387" name="Rectangle 3">
            <a:extLst>
              <a:ext uri="{FF2B5EF4-FFF2-40B4-BE49-F238E27FC236}">
                <a16:creationId xmlns:a16="http://schemas.microsoft.com/office/drawing/2014/main" id="{84A37D7B-7D30-43B0-86EE-BE0A06988B67}"/>
              </a:ext>
            </a:extLst>
          </p:cNvPr>
          <p:cNvSpPr>
            <a:spLocks noGrp="1" noChangeArrowheads="1"/>
          </p:cNvSpPr>
          <p:nvPr>
            <p:ph type="body" idx="1"/>
          </p:nvPr>
        </p:nvSpPr>
        <p:spPr>
          <a:xfrm>
            <a:off x="2209800" y="1524000"/>
            <a:ext cx="8229600" cy="5105400"/>
          </a:xfrm>
          <a:ln/>
        </p:spPr>
        <p:txBody>
          <a:bodyPr/>
          <a:lstStyle/>
          <a:p>
            <a:pPr>
              <a:lnSpc>
                <a:spcPct val="80000"/>
              </a:lnSpc>
            </a:pPr>
            <a:r>
              <a:rPr lang="en-US" altLang="en-US" sz="3600"/>
              <a:t> The devil's second temptation also involved a miraculous flaunting of supernatural power rather than waiting for His supernatural resurrection.</a:t>
            </a:r>
          </a:p>
          <a:p>
            <a:pPr>
              <a:lnSpc>
                <a:spcPct val="80000"/>
              </a:lnSpc>
            </a:pPr>
            <a:r>
              <a:rPr lang="en-US" altLang="en-US" sz="3600"/>
              <a:t> He tried to tempt Christ with immediate rule over all the kingdoms of the world instead of waiting for His triumphant Second Coming.</a:t>
            </a:r>
          </a:p>
          <a:p>
            <a:pPr>
              <a:lnSpc>
                <a:spcPct val="80000"/>
              </a:lnSpc>
            </a:pPr>
            <a:endParaRPr lang="en-US" altLang="en-US" sz="4000"/>
          </a:p>
          <a:p>
            <a:pPr>
              <a:lnSpc>
                <a:spcPct val="80000"/>
              </a:lnSpc>
            </a:pPr>
            <a:endParaRPr lang="en-US" altLang="en-US" sz="7400"/>
          </a:p>
        </p:txBody>
      </p:sp>
      <p:sp>
        <p:nvSpPr>
          <p:cNvPr id="16388" name="WordArt 4">
            <a:extLst>
              <a:ext uri="{FF2B5EF4-FFF2-40B4-BE49-F238E27FC236}">
                <a16:creationId xmlns:a16="http://schemas.microsoft.com/office/drawing/2014/main" id="{3972825E-D00C-4D59-8E3B-9D528B39E9A7}"/>
              </a:ext>
            </a:extLst>
          </p:cNvPr>
          <p:cNvSpPr>
            <a:spLocks noChangeArrowheads="1" noChangeShapeType="1" noTextEdit="1"/>
          </p:cNvSpPr>
          <p:nvPr/>
        </p:nvSpPr>
        <p:spPr bwMode="auto">
          <a:xfrm>
            <a:off x="2438400" y="457200"/>
            <a:ext cx="77724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ln w="25400">
                  <a:solidFill>
                    <a:srgbClr val="99CC00"/>
                  </a:solidFill>
                  <a:round/>
                  <a:headEnd/>
                  <a:tailEnd/>
                </a:ln>
                <a:solidFill>
                  <a:srgbClr val="339933"/>
                </a:solidFill>
                <a:latin typeface="Arial Black" panose="020B0A04020102020204" pitchFamily="34" charset="0"/>
              </a:rPr>
              <a:t>The Devil Tried With Shortcuts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6387">
                                            <p:bg/>
                                          </p:spTgt>
                                        </p:tgtEl>
                                        <p:attrNameLst>
                                          <p:attrName>style.visibility</p:attrName>
                                        </p:attrNameLst>
                                      </p:cBhvr>
                                      <p:to>
                                        <p:strVal val="visible"/>
                                      </p:to>
                                    </p:set>
                                    <p:animEffect transition="in" filter="wheel(4)">
                                      <p:cBhvr>
                                        <p:cTn id="7" dur="2000"/>
                                        <p:tgtEl>
                                          <p:spTgt spid="1638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Effect transition="in" filter="wheel(4)">
                                      <p:cBhvr>
                                        <p:cTn id="12" dur="2000"/>
                                        <p:tgtEl>
                                          <p:spTgt spid="1638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16387">
                                            <p:txEl>
                                              <p:pRg st="1" end="1"/>
                                            </p:txEl>
                                          </p:spTgt>
                                        </p:tgtEl>
                                        <p:attrNameLst>
                                          <p:attrName>style.visibility</p:attrName>
                                        </p:attrNameLst>
                                      </p:cBhvr>
                                      <p:to>
                                        <p:strVal val="visible"/>
                                      </p:to>
                                    </p:set>
                                    <p:animEffect transition="in" filter="wheel(4)">
                                      <p:cBhvr>
                                        <p:cTn id="17" dur="2000"/>
                                        <p:tgtEl>
                                          <p:spTgt spid="163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A10BE57-D50C-4DBC-A2A2-9EFD7D18DC0A}"/>
              </a:ext>
            </a:extLst>
          </p:cNvPr>
          <p:cNvSpPr>
            <a:spLocks noGrp="1" noChangeArrowheads="1"/>
          </p:cNvSpPr>
          <p:nvPr>
            <p:ph type="title"/>
          </p:nvPr>
        </p:nvSpPr>
        <p:spPr>
          <a:ln/>
        </p:spPr>
        <p:txBody>
          <a:bodyPr/>
          <a:lstStyle/>
          <a:p>
            <a:r>
              <a:rPr lang="en-US" altLang="en-US"/>
              <a:t> </a:t>
            </a:r>
          </a:p>
        </p:txBody>
      </p:sp>
      <p:sp>
        <p:nvSpPr>
          <p:cNvPr id="17411" name="Rectangle 3">
            <a:extLst>
              <a:ext uri="{FF2B5EF4-FFF2-40B4-BE49-F238E27FC236}">
                <a16:creationId xmlns:a16="http://schemas.microsoft.com/office/drawing/2014/main" id="{A2AB0493-0E62-4710-AAA8-D1DDCB364AE7}"/>
              </a:ext>
            </a:extLst>
          </p:cNvPr>
          <p:cNvSpPr>
            <a:spLocks noGrp="1" noChangeArrowheads="1"/>
          </p:cNvSpPr>
          <p:nvPr>
            <p:ph type="body" idx="1"/>
          </p:nvPr>
        </p:nvSpPr>
        <p:spPr>
          <a:xfrm>
            <a:off x="2209800" y="1524000"/>
            <a:ext cx="8229600" cy="5105400"/>
          </a:xfrm>
          <a:ln/>
        </p:spPr>
        <p:txBody>
          <a:bodyPr/>
          <a:lstStyle/>
          <a:p>
            <a:pPr>
              <a:lnSpc>
                <a:spcPct val="80000"/>
              </a:lnSpc>
            </a:pPr>
            <a:r>
              <a:rPr lang="en-US" altLang="en-US" sz="3600"/>
              <a:t>  </a:t>
            </a:r>
            <a:r>
              <a:rPr lang="en-US" altLang="en-US" sz="2800"/>
              <a:t>Matt 16:21-23   From that time forth began Jesus to shew unto his disciples, how that he must go unto Jerusalem, and suffer many things of the elders and chief priests and scribes, and be killed, and be raised again the third day.  22 Then Peter took him, and began to rebuke him, saying, Be it far from thee, Lord: this shall not be unto thee.</a:t>
            </a:r>
          </a:p>
          <a:p>
            <a:pPr>
              <a:lnSpc>
                <a:spcPct val="80000"/>
              </a:lnSpc>
            </a:pPr>
            <a:r>
              <a:rPr lang="en-US" altLang="en-US" sz="2800"/>
              <a:t>23 But he turned, and said unto Peter, Get thee behind me, Satan: thou art an offence unto me: for thou savourest not the things that be of God, but those that be of men.</a:t>
            </a:r>
            <a:endParaRPr lang="en-US" altLang="en-US" sz="9000"/>
          </a:p>
        </p:txBody>
      </p:sp>
      <p:sp>
        <p:nvSpPr>
          <p:cNvPr id="17412" name="WordArt 4">
            <a:extLst>
              <a:ext uri="{FF2B5EF4-FFF2-40B4-BE49-F238E27FC236}">
                <a16:creationId xmlns:a16="http://schemas.microsoft.com/office/drawing/2014/main" id="{FBEB700A-1132-4C65-931C-1F7D3E67ABCE}"/>
              </a:ext>
            </a:extLst>
          </p:cNvPr>
          <p:cNvSpPr>
            <a:spLocks noChangeArrowheads="1" noChangeShapeType="1" noTextEdit="1"/>
          </p:cNvSpPr>
          <p:nvPr/>
        </p:nvSpPr>
        <p:spPr bwMode="auto">
          <a:xfrm>
            <a:off x="2438400" y="457200"/>
            <a:ext cx="77724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ln w="25400">
                  <a:solidFill>
                    <a:srgbClr val="99CC00"/>
                  </a:solidFill>
                  <a:round/>
                  <a:headEnd/>
                  <a:tailEnd/>
                </a:ln>
                <a:solidFill>
                  <a:srgbClr val="339933"/>
                </a:solidFill>
                <a:latin typeface="Arial Black" panose="020B0A04020102020204" pitchFamily="34" charset="0"/>
              </a:rPr>
              <a:t>The Devil Tried With Peter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7411">
                                            <p:bg/>
                                          </p:spTgt>
                                        </p:tgtEl>
                                        <p:attrNameLst>
                                          <p:attrName>style.visibility</p:attrName>
                                        </p:attrNameLst>
                                      </p:cBhvr>
                                      <p:to>
                                        <p:strVal val="visible"/>
                                      </p:to>
                                    </p:set>
                                    <p:animEffect transition="in" filter="wheel(4)">
                                      <p:cBhvr>
                                        <p:cTn id="7" dur="2000"/>
                                        <p:tgtEl>
                                          <p:spTgt spid="17411">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7411">
                                            <p:txEl>
                                              <p:pRg st="0" end="0"/>
                                            </p:txEl>
                                          </p:spTgt>
                                        </p:tgtEl>
                                        <p:attrNameLst>
                                          <p:attrName>style.visibility</p:attrName>
                                        </p:attrNameLst>
                                      </p:cBhvr>
                                      <p:to>
                                        <p:strVal val="visible"/>
                                      </p:to>
                                    </p:set>
                                    <p:animEffect transition="in" filter="wheel(4)">
                                      <p:cBhvr>
                                        <p:cTn id="12" dur="2000"/>
                                        <p:tgtEl>
                                          <p:spTgt spid="1741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17411">
                                            <p:txEl>
                                              <p:pRg st="1" end="1"/>
                                            </p:txEl>
                                          </p:spTgt>
                                        </p:tgtEl>
                                        <p:attrNameLst>
                                          <p:attrName>style.visibility</p:attrName>
                                        </p:attrNameLst>
                                      </p:cBhvr>
                                      <p:to>
                                        <p:strVal val="visible"/>
                                      </p:to>
                                    </p:set>
                                    <p:animEffect transition="in" filter="wheel(4)">
                                      <p:cBhvr>
                                        <p:cTn id="17" dur="2000"/>
                                        <p:tgtEl>
                                          <p:spTgt spid="174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3A698C9-96D1-41F8-9D1A-967941BF4246}"/>
              </a:ext>
            </a:extLst>
          </p:cNvPr>
          <p:cNvSpPr>
            <a:spLocks noGrp="1" noChangeArrowheads="1"/>
          </p:cNvSpPr>
          <p:nvPr>
            <p:ph type="title"/>
          </p:nvPr>
        </p:nvSpPr>
        <p:spPr>
          <a:ln/>
        </p:spPr>
        <p:txBody>
          <a:bodyPr/>
          <a:lstStyle/>
          <a:p>
            <a:r>
              <a:rPr lang="en-US" altLang="en-US"/>
              <a:t> </a:t>
            </a:r>
          </a:p>
        </p:txBody>
      </p:sp>
      <p:sp>
        <p:nvSpPr>
          <p:cNvPr id="18435" name="Rectangle 3">
            <a:extLst>
              <a:ext uri="{FF2B5EF4-FFF2-40B4-BE49-F238E27FC236}">
                <a16:creationId xmlns:a16="http://schemas.microsoft.com/office/drawing/2014/main" id="{9F36342F-3A86-4ACE-8AE9-F65C2AE696B0}"/>
              </a:ext>
            </a:extLst>
          </p:cNvPr>
          <p:cNvSpPr>
            <a:spLocks noGrp="1" noChangeArrowheads="1"/>
          </p:cNvSpPr>
          <p:nvPr>
            <p:ph type="body" idx="1"/>
          </p:nvPr>
        </p:nvSpPr>
        <p:spPr>
          <a:xfrm>
            <a:off x="2209800" y="1524000"/>
            <a:ext cx="8229600" cy="5105400"/>
          </a:xfrm>
          <a:ln/>
        </p:spPr>
        <p:txBody>
          <a:bodyPr/>
          <a:lstStyle/>
          <a:p>
            <a:pPr>
              <a:lnSpc>
                <a:spcPct val="80000"/>
              </a:lnSpc>
            </a:pPr>
            <a:r>
              <a:rPr lang="en-US" altLang="en-US" sz="3600"/>
              <a:t> One Church is as good as another</a:t>
            </a:r>
          </a:p>
          <a:p>
            <a:pPr>
              <a:lnSpc>
                <a:spcPct val="80000"/>
              </a:lnSpc>
            </a:pPr>
            <a:r>
              <a:rPr lang="en-US" altLang="en-US" sz="3600"/>
              <a:t> We are all going to the same place</a:t>
            </a:r>
          </a:p>
          <a:p>
            <a:pPr>
              <a:lnSpc>
                <a:spcPct val="80000"/>
              </a:lnSpc>
            </a:pPr>
            <a:r>
              <a:rPr lang="en-US" altLang="en-US" sz="4200"/>
              <a:t> </a:t>
            </a:r>
            <a:r>
              <a:rPr lang="en-US" altLang="en-US" sz="3600"/>
              <a:t>It’s ok to put other things before God</a:t>
            </a:r>
          </a:p>
          <a:p>
            <a:pPr>
              <a:lnSpc>
                <a:spcPct val="80000"/>
              </a:lnSpc>
            </a:pPr>
            <a:r>
              <a:rPr lang="en-US" altLang="en-US" sz="3600"/>
              <a:t> As long as you are sincere</a:t>
            </a:r>
          </a:p>
          <a:p>
            <a:pPr>
              <a:lnSpc>
                <a:spcPct val="80000"/>
              </a:lnSpc>
            </a:pPr>
            <a:r>
              <a:rPr lang="en-US" altLang="en-US" sz="3600"/>
              <a:t> Not imperative to read or study Bible</a:t>
            </a:r>
          </a:p>
          <a:p>
            <a:pPr>
              <a:lnSpc>
                <a:spcPct val="80000"/>
              </a:lnSpc>
            </a:pPr>
            <a:r>
              <a:rPr lang="en-US" altLang="en-US" sz="3600"/>
              <a:t> Faith only is most wholesome doctrine</a:t>
            </a:r>
          </a:p>
          <a:p>
            <a:pPr>
              <a:lnSpc>
                <a:spcPct val="80000"/>
              </a:lnSpc>
            </a:pPr>
            <a:r>
              <a:rPr lang="en-US" altLang="en-US" sz="3600"/>
              <a:t> Sprinkling just as good as baptism</a:t>
            </a:r>
          </a:p>
          <a:p>
            <a:pPr>
              <a:lnSpc>
                <a:spcPct val="80000"/>
              </a:lnSpc>
            </a:pPr>
            <a:r>
              <a:rPr lang="en-US" altLang="en-US" sz="3600"/>
              <a:t> Once saved always saved</a:t>
            </a:r>
          </a:p>
          <a:p>
            <a:pPr>
              <a:lnSpc>
                <a:spcPct val="80000"/>
              </a:lnSpc>
            </a:pPr>
            <a:r>
              <a:rPr lang="en-US" altLang="en-US" sz="3600"/>
              <a:t> Just preach them into heaven at death</a:t>
            </a:r>
            <a:endParaRPr lang="en-US" altLang="en-US" sz="4200"/>
          </a:p>
        </p:txBody>
      </p:sp>
      <p:sp>
        <p:nvSpPr>
          <p:cNvPr id="18436" name="WordArt 4">
            <a:extLst>
              <a:ext uri="{FF2B5EF4-FFF2-40B4-BE49-F238E27FC236}">
                <a16:creationId xmlns:a16="http://schemas.microsoft.com/office/drawing/2014/main" id="{8C3456EA-EDF8-41A1-B11F-E23B57841997}"/>
              </a:ext>
            </a:extLst>
          </p:cNvPr>
          <p:cNvSpPr>
            <a:spLocks noChangeArrowheads="1" noChangeShapeType="1" noTextEdit="1"/>
          </p:cNvSpPr>
          <p:nvPr/>
        </p:nvSpPr>
        <p:spPr bwMode="auto">
          <a:xfrm>
            <a:off x="2438400" y="457200"/>
            <a:ext cx="77724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a:ln w="25400">
                  <a:solidFill>
                    <a:srgbClr val="99CC00"/>
                  </a:solidFill>
                  <a:round/>
                  <a:headEnd/>
                  <a:tailEnd/>
                </a:ln>
                <a:solidFill>
                  <a:srgbClr val="339933"/>
                </a:solidFill>
                <a:latin typeface="Arial Black" panose="020B0A04020102020204" pitchFamily="34" charset="0"/>
              </a:rPr>
              <a:t>The Devil Still Tries Today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5">
                                            <p:bg/>
                                          </p:spTgt>
                                        </p:tgtEl>
                                        <p:attrNameLst>
                                          <p:attrName>style.visibility</p:attrName>
                                        </p:attrNameLst>
                                      </p:cBhvr>
                                      <p:to>
                                        <p:strVal val="visible"/>
                                      </p:to>
                                    </p:set>
                                    <p:anim calcmode="lin" valueType="num">
                                      <p:cBhvr>
                                        <p:cTn id="7" dur="500" fill="hold"/>
                                        <p:tgtEl>
                                          <p:spTgt spid="18435">
                                            <p:bg/>
                                          </p:spTgt>
                                        </p:tgtEl>
                                        <p:attrNameLst>
                                          <p:attrName>ppt_w</p:attrName>
                                        </p:attrNameLst>
                                      </p:cBhvr>
                                      <p:tavLst>
                                        <p:tav tm="0">
                                          <p:val>
                                            <p:fltVal val="0"/>
                                          </p:val>
                                        </p:tav>
                                        <p:tav tm="100000">
                                          <p:val>
                                            <p:strVal val="#ppt_w"/>
                                          </p:val>
                                        </p:tav>
                                      </p:tavLst>
                                    </p:anim>
                                    <p:anim calcmode="lin" valueType="num">
                                      <p:cBhvr>
                                        <p:cTn id="8" dur="500" fill="hold"/>
                                        <p:tgtEl>
                                          <p:spTgt spid="18435">
                                            <p:bg/>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8435">
                                            <p:txEl>
                                              <p:pRg st="0" end="0"/>
                                            </p:txEl>
                                          </p:spTgt>
                                        </p:tgtEl>
                                        <p:attrNameLst>
                                          <p:attrName>style.visibility</p:attrName>
                                        </p:attrNameLst>
                                      </p:cBhvr>
                                      <p:to>
                                        <p:strVal val="visible"/>
                                      </p:to>
                                    </p:set>
                                    <p:anim calcmode="lin" valueType="num">
                                      <p:cBhvr>
                                        <p:cTn id="13" dur="500" fill="hold"/>
                                        <p:tgtEl>
                                          <p:spTgt spid="1843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84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8435">
                                            <p:txEl>
                                              <p:pRg st="1" end="1"/>
                                            </p:txEl>
                                          </p:spTgt>
                                        </p:tgtEl>
                                        <p:attrNameLst>
                                          <p:attrName>style.visibility</p:attrName>
                                        </p:attrNameLst>
                                      </p:cBhvr>
                                      <p:to>
                                        <p:strVal val="visible"/>
                                      </p:to>
                                    </p:set>
                                    <p:anim calcmode="lin" valueType="num">
                                      <p:cBhvr>
                                        <p:cTn id="19" dur="500" fill="hold"/>
                                        <p:tgtEl>
                                          <p:spTgt spid="18435">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843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8435">
                                            <p:txEl>
                                              <p:pRg st="2" end="2"/>
                                            </p:txEl>
                                          </p:spTgt>
                                        </p:tgtEl>
                                        <p:attrNameLst>
                                          <p:attrName>style.visibility</p:attrName>
                                        </p:attrNameLst>
                                      </p:cBhvr>
                                      <p:to>
                                        <p:strVal val="visible"/>
                                      </p:to>
                                    </p:set>
                                    <p:anim calcmode="lin" valueType="num">
                                      <p:cBhvr>
                                        <p:cTn id="25" dur="500" fill="hold"/>
                                        <p:tgtEl>
                                          <p:spTgt spid="18435">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843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8435">
                                            <p:txEl>
                                              <p:pRg st="3" end="3"/>
                                            </p:txEl>
                                          </p:spTgt>
                                        </p:tgtEl>
                                        <p:attrNameLst>
                                          <p:attrName>style.visibility</p:attrName>
                                        </p:attrNameLst>
                                      </p:cBhvr>
                                      <p:to>
                                        <p:strVal val="visible"/>
                                      </p:to>
                                    </p:set>
                                    <p:anim calcmode="lin" valueType="num">
                                      <p:cBhvr>
                                        <p:cTn id="31" dur="500" fill="hold"/>
                                        <p:tgtEl>
                                          <p:spTgt spid="18435">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843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8435">
                                            <p:txEl>
                                              <p:pRg st="4" end="4"/>
                                            </p:txEl>
                                          </p:spTgt>
                                        </p:tgtEl>
                                        <p:attrNameLst>
                                          <p:attrName>style.visibility</p:attrName>
                                        </p:attrNameLst>
                                      </p:cBhvr>
                                      <p:to>
                                        <p:strVal val="visible"/>
                                      </p:to>
                                    </p:set>
                                    <p:anim calcmode="lin" valueType="num">
                                      <p:cBhvr>
                                        <p:cTn id="37" dur="500" fill="hold"/>
                                        <p:tgtEl>
                                          <p:spTgt spid="18435">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1843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8435">
                                            <p:txEl>
                                              <p:pRg st="5" end="5"/>
                                            </p:txEl>
                                          </p:spTgt>
                                        </p:tgtEl>
                                        <p:attrNameLst>
                                          <p:attrName>style.visibility</p:attrName>
                                        </p:attrNameLst>
                                      </p:cBhvr>
                                      <p:to>
                                        <p:strVal val="visible"/>
                                      </p:to>
                                    </p:set>
                                    <p:anim calcmode="lin" valueType="num">
                                      <p:cBhvr>
                                        <p:cTn id="43" dur="500" fill="hold"/>
                                        <p:tgtEl>
                                          <p:spTgt spid="18435">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18435">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8435">
                                            <p:txEl>
                                              <p:pRg st="6" end="6"/>
                                            </p:txEl>
                                          </p:spTgt>
                                        </p:tgtEl>
                                        <p:attrNameLst>
                                          <p:attrName>style.visibility</p:attrName>
                                        </p:attrNameLst>
                                      </p:cBhvr>
                                      <p:to>
                                        <p:strVal val="visible"/>
                                      </p:to>
                                    </p:set>
                                    <p:anim calcmode="lin" valueType="num">
                                      <p:cBhvr>
                                        <p:cTn id="49" dur="500" fill="hold"/>
                                        <p:tgtEl>
                                          <p:spTgt spid="1843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18435">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18435">
                                            <p:txEl>
                                              <p:pRg st="7" end="7"/>
                                            </p:txEl>
                                          </p:spTgt>
                                        </p:tgtEl>
                                        <p:attrNameLst>
                                          <p:attrName>style.visibility</p:attrName>
                                        </p:attrNameLst>
                                      </p:cBhvr>
                                      <p:to>
                                        <p:strVal val="visible"/>
                                      </p:to>
                                    </p:set>
                                    <p:anim calcmode="lin" valueType="num">
                                      <p:cBhvr>
                                        <p:cTn id="55" dur="500" fill="hold"/>
                                        <p:tgtEl>
                                          <p:spTgt spid="18435">
                                            <p:txEl>
                                              <p:pRg st="7" end="7"/>
                                            </p:txEl>
                                          </p:spTgt>
                                        </p:tgtEl>
                                        <p:attrNameLst>
                                          <p:attrName>ppt_w</p:attrName>
                                        </p:attrNameLst>
                                      </p:cBhvr>
                                      <p:tavLst>
                                        <p:tav tm="0">
                                          <p:val>
                                            <p:fltVal val="0"/>
                                          </p:val>
                                        </p:tav>
                                        <p:tav tm="100000">
                                          <p:val>
                                            <p:strVal val="#ppt_w"/>
                                          </p:val>
                                        </p:tav>
                                      </p:tavLst>
                                    </p:anim>
                                    <p:anim calcmode="lin" valueType="num">
                                      <p:cBhvr>
                                        <p:cTn id="56" dur="500" fill="hold"/>
                                        <p:tgtEl>
                                          <p:spTgt spid="18435">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18435">
                                            <p:txEl>
                                              <p:pRg st="8" end="8"/>
                                            </p:txEl>
                                          </p:spTgt>
                                        </p:tgtEl>
                                        <p:attrNameLst>
                                          <p:attrName>style.visibility</p:attrName>
                                        </p:attrNameLst>
                                      </p:cBhvr>
                                      <p:to>
                                        <p:strVal val="visible"/>
                                      </p:to>
                                    </p:set>
                                    <p:anim calcmode="lin" valueType="num">
                                      <p:cBhvr>
                                        <p:cTn id="61" dur="500" fill="hold"/>
                                        <p:tgtEl>
                                          <p:spTgt spid="18435">
                                            <p:txEl>
                                              <p:pRg st="8" end="8"/>
                                            </p:txEl>
                                          </p:spTgt>
                                        </p:tgtEl>
                                        <p:attrNameLst>
                                          <p:attrName>ppt_w</p:attrName>
                                        </p:attrNameLst>
                                      </p:cBhvr>
                                      <p:tavLst>
                                        <p:tav tm="0">
                                          <p:val>
                                            <p:fltVal val="0"/>
                                          </p:val>
                                        </p:tav>
                                        <p:tav tm="100000">
                                          <p:val>
                                            <p:strVal val="#ppt_w"/>
                                          </p:val>
                                        </p:tav>
                                      </p:tavLst>
                                    </p:anim>
                                    <p:anim calcmode="lin" valueType="num">
                                      <p:cBhvr>
                                        <p:cTn id="62" dur="500" fill="hold"/>
                                        <p:tgtEl>
                                          <p:spTgt spid="18435">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7B1BB40-F983-4278-A89C-9DAFC68B8002}"/>
              </a:ext>
            </a:extLst>
          </p:cNvPr>
          <p:cNvSpPr>
            <a:spLocks noGrp="1" noChangeArrowheads="1"/>
          </p:cNvSpPr>
          <p:nvPr>
            <p:ph type="title"/>
          </p:nvPr>
        </p:nvSpPr>
        <p:spPr/>
        <p:txBody>
          <a:bodyPr/>
          <a:lstStyle/>
          <a:p>
            <a:pPr eaLnBrk="1" hangingPunct="1"/>
            <a:r>
              <a:rPr lang="en-US" altLang="en-US"/>
              <a:t>Satan’s Basic Objective and Modus Operandi</a:t>
            </a:r>
          </a:p>
        </p:txBody>
      </p:sp>
      <p:sp>
        <p:nvSpPr>
          <p:cNvPr id="29699" name="Rectangle 3">
            <a:extLst>
              <a:ext uri="{FF2B5EF4-FFF2-40B4-BE49-F238E27FC236}">
                <a16:creationId xmlns:a16="http://schemas.microsoft.com/office/drawing/2014/main" id="{94792A83-A015-4299-AEB8-D39BCAE8D2FF}"/>
              </a:ext>
            </a:extLst>
          </p:cNvPr>
          <p:cNvSpPr>
            <a:spLocks noGrp="1" noChangeArrowheads="1"/>
          </p:cNvSpPr>
          <p:nvPr>
            <p:ph type="body" idx="1"/>
          </p:nvPr>
        </p:nvSpPr>
        <p:spPr>
          <a:xfrm>
            <a:off x="3733800" y="1600200"/>
            <a:ext cx="6629400" cy="5257800"/>
          </a:xfrm>
        </p:spPr>
        <p:txBody>
          <a:bodyPr/>
          <a:lstStyle/>
          <a:p>
            <a:pPr eaLnBrk="1" hangingPunct="1"/>
            <a:r>
              <a:rPr lang="en-US" altLang="en-US" sz="2800">
                <a:solidFill>
                  <a:srgbClr val="FFFFFF"/>
                </a:solidFill>
              </a:rPr>
              <a:t>To make your life as miserable as possible</a:t>
            </a:r>
          </a:p>
          <a:p>
            <a:pPr eaLnBrk="1" hangingPunct="1"/>
            <a:endParaRPr lang="en-US" altLang="en-US" sz="1400">
              <a:solidFill>
                <a:srgbClr val="FFFFFF"/>
              </a:solidFill>
            </a:endParaRPr>
          </a:p>
          <a:p>
            <a:pPr eaLnBrk="1" hangingPunct="1"/>
            <a:r>
              <a:rPr lang="en-US" altLang="en-US" sz="2800">
                <a:solidFill>
                  <a:srgbClr val="FFFFFF"/>
                </a:solidFill>
              </a:rPr>
              <a:t>To steal kill and destroy</a:t>
            </a:r>
          </a:p>
          <a:p>
            <a:pPr eaLnBrk="1" hangingPunct="1"/>
            <a:endParaRPr lang="en-US" altLang="en-US" sz="1400">
              <a:solidFill>
                <a:srgbClr val="FFFFFF"/>
              </a:solidFill>
            </a:endParaRPr>
          </a:p>
          <a:p>
            <a:pPr eaLnBrk="1" hangingPunct="1"/>
            <a:r>
              <a:rPr lang="en-US" altLang="en-US" sz="2800">
                <a:solidFill>
                  <a:srgbClr val="FFFFFF"/>
                </a:solidFill>
              </a:rPr>
              <a:t>To get you to blame God for your problems</a:t>
            </a:r>
          </a:p>
          <a:p>
            <a:pPr eaLnBrk="1" hangingPunct="1"/>
            <a:endParaRPr lang="en-US" altLang="en-US" sz="1400">
              <a:solidFill>
                <a:srgbClr val="FFFFFF"/>
              </a:solidFill>
            </a:endParaRPr>
          </a:p>
          <a:p>
            <a:pPr eaLnBrk="1" hangingPunct="1"/>
            <a:r>
              <a:rPr lang="en-US" altLang="en-US" sz="2800">
                <a:solidFill>
                  <a:srgbClr val="FFFFFF"/>
                </a:solidFill>
              </a:rPr>
              <a:t>To function in a way that is difficult for you to detect     (angel of light)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100"/>
                                        <p:tgtEl>
                                          <p:spTgt spid="29699">
                                            <p:txEl>
                                              <p:pRg st="0" end="0"/>
                                            </p:txEl>
                                          </p:spTgt>
                                        </p:tgtEl>
                                      </p:cBhvr>
                                    </p:animEffect>
                                    <p:anim calcmode="lin" valueType="num">
                                      <p:cBhvr>
                                        <p:cTn id="8" dur="4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969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969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969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9699">
                                            <p:txEl>
                                              <p:pRg st="2" end="2"/>
                                            </p:txEl>
                                          </p:spTgt>
                                        </p:tgtEl>
                                        <p:attrNameLst>
                                          <p:attrName>style.visibility</p:attrName>
                                        </p:attrNameLst>
                                      </p:cBhvr>
                                      <p:to>
                                        <p:strVal val="visible"/>
                                      </p:to>
                                    </p:set>
                                    <p:animEffect transition="in" filter="fade">
                                      <p:cBhvr>
                                        <p:cTn id="16" dur="100"/>
                                        <p:tgtEl>
                                          <p:spTgt spid="29699">
                                            <p:txEl>
                                              <p:pRg st="2" end="2"/>
                                            </p:txEl>
                                          </p:spTgt>
                                        </p:tgtEl>
                                      </p:cBhvr>
                                    </p:animEffect>
                                    <p:anim calcmode="lin" valueType="num">
                                      <p:cBhvr>
                                        <p:cTn id="17" dur="4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p:cTn id="18" dur="400" fill="hold"/>
                                        <p:tgtEl>
                                          <p:spTgt spid="29699">
                                            <p:txEl>
                                              <p:pRg st="2" end="2"/>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969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969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9699">
                                            <p:txEl>
                                              <p:pRg st="4" end="4"/>
                                            </p:txEl>
                                          </p:spTgt>
                                        </p:tgtEl>
                                        <p:attrNameLst>
                                          <p:attrName>style.visibility</p:attrName>
                                        </p:attrNameLst>
                                      </p:cBhvr>
                                      <p:to>
                                        <p:strVal val="visible"/>
                                      </p:to>
                                    </p:set>
                                    <p:animEffect transition="in" filter="fade">
                                      <p:cBhvr>
                                        <p:cTn id="25" dur="100"/>
                                        <p:tgtEl>
                                          <p:spTgt spid="29699">
                                            <p:txEl>
                                              <p:pRg st="4" end="4"/>
                                            </p:txEl>
                                          </p:spTgt>
                                        </p:tgtEl>
                                      </p:cBhvr>
                                    </p:animEffect>
                                    <p:anim calcmode="lin" valueType="num">
                                      <p:cBhvr>
                                        <p:cTn id="26" dur="4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p:cTn id="27" dur="400" fill="hold"/>
                                        <p:tgtEl>
                                          <p:spTgt spid="29699">
                                            <p:txEl>
                                              <p:pRg st="4" end="4"/>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9699">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9699">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9699">
                                            <p:txEl>
                                              <p:pRg st="6" end="6"/>
                                            </p:txEl>
                                          </p:spTgt>
                                        </p:tgtEl>
                                        <p:attrNameLst>
                                          <p:attrName>style.visibility</p:attrName>
                                        </p:attrNameLst>
                                      </p:cBhvr>
                                      <p:to>
                                        <p:strVal val="visible"/>
                                      </p:to>
                                    </p:set>
                                    <p:animEffect transition="in" filter="fade">
                                      <p:cBhvr>
                                        <p:cTn id="34" dur="100"/>
                                        <p:tgtEl>
                                          <p:spTgt spid="29699">
                                            <p:txEl>
                                              <p:pRg st="6" end="6"/>
                                            </p:txEl>
                                          </p:spTgt>
                                        </p:tgtEl>
                                      </p:cBhvr>
                                    </p:animEffect>
                                    <p:anim calcmode="lin" valueType="num">
                                      <p:cBhvr>
                                        <p:cTn id="35" dur="400" fill="hold"/>
                                        <p:tgtEl>
                                          <p:spTgt spid="29699">
                                            <p:txEl>
                                              <p:pRg st="6" end="6"/>
                                            </p:txEl>
                                          </p:spTgt>
                                        </p:tgtEl>
                                        <p:attrNameLst>
                                          <p:attrName>ppt_x</p:attrName>
                                        </p:attrNameLst>
                                      </p:cBhvr>
                                      <p:tavLst>
                                        <p:tav tm="0">
                                          <p:val>
                                            <p:strVal val="#ppt_x"/>
                                          </p:val>
                                        </p:tav>
                                        <p:tav tm="100000">
                                          <p:val>
                                            <p:strVal val="#ppt_x"/>
                                          </p:val>
                                        </p:tav>
                                      </p:tavLst>
                                    </p:anim>
                                    <p:anim calcmode="lin" valueType="num">
                                      <p:cBhvr>
                                        <p:cTn id="36" dur="400" fill="hold"/>
                                        <p:tgtEl>
                                          <p:spTgt spid="29699">
                                            <p:txEl>
                                              <p:pRg st="6" end="6"/>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9699">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9699">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25642"/>
            <a:ext cx="11719249" cy="5989762"/>
          </a:xfrm>
          <a:solidFill>
            <a:schemeClr val="accent2">
              <a:lumMod val="20000"/>
              <a:lumOff val="80000"/>
            </a:schemeClr>
          </a:solidFill>
          <a:ln>
            <a:noFill/>
          </a:ln>
        </p:spPr>
        <p:txBody>
          <a:bodyPr>
            <a:normAutofit fontScale="92500" lnSpcReduction="10000"/>
          </a:bodyPr>
          <a:lstStyle/>
          <a:p>
            <a:pPr algn="just" rtl="0"/>
            <a:r>
              <a:rPr lang="en-US" sz="1200" b="1" dirty="0">
                <a:latin typeface="Open Sans"/>
              </a:rPr>
              <a:t>I.	THE EXISTENCE OF SATAN</a:t>
            </a:r>
          </a:p>
          <a:p>
            <a:pPr algn="just" rtl="0"/>
            <a:r>
              <a:rPr lang="en-US" sz="1200" dirty="0"/>
              <a:t>(Satan is the master deceiver. He has so deceived the world’s six billions of people that the majority of them do not believe that be exists. Many of those who do believe in his existence believe that he exists as a grotesque monster in a far-away hell or as a person to be studied in seminary classrooms and theological textbooks but not as a person to be feared in everyday life. All of these beliefs are contrary to the Biblical revelation concerning Satan.)</a:t>
            </a:r>
          </a:p>
          <a:p>
            <a:pPr algn="just" rtl="0"/>
            <a:r>
              <a:rPr lang="en-US" sz="1200" b="1" dirty="0">
                <a:latin typeface="Open Sans"/>
              </a:rPr>
              <a:t>A.	</a:t>
            </a:r>
            <a:r>
              <a:rPr lang="en-US" sz="1200" b="1" u="sng" dirty="0">
                <a:latin typeface="Open Sans"/>
              </a:rPr>
              <a:t>NEGATIVE</a:t>
            </a:r>
          </a:p>
          <a:p>
            <a:pPr lvl="1" algn="just" rtl="0"/>
            <a:r>
              <a:rPr lang="en-US" sz="1200" b="1" dirty="0">
                <a:latin typeface="Open Sans"/>
              </a:rPr>
              <a:t>1.	</a:t>
            </a:r>
            <a:r>
              <a:rPr lang="en-US" sz="1200" b="1" i="1" u="sng" dirty="0">
                <a:latin typeface="Open Sans"/>
              </a:rPr>
              <a:t>Satan Is not a myth—Many people believe that Satan is a myth, a person existing only in the imagination of men and not in reality, but this is contrary to the Biblical revelation concerning Satan.</a:t>
            </a:r>
          </a:p>
          <a:p>
            <a:pPr lvl="1" algn="just" rtl="0"/>
            <a:r>
              <a:rPr lang="en-US" sz="1200" b="1" dirty="0">
                <a:latin typeface="Open Sans"/>
              </a:rPr>
              <a:t>2.	</a:t>
            </a:r>
            <a:r>
              <a:rPr lang="en-US" sz="1200" b="1" i="1" u="sng" dirty="0">
                <a:latin typeface="Open Sans"/>
              </a:rPr>
              <a:t>Satan is not an invention—Some believe that Satan is an invention of </a:t>
            </a:r>
            <a:r>
              <a:rPr lang="en-US" sz="1200" b="1" i="1" u="sng" dirty="0" err="1">
                <a:latin typeface="Open Sans"/>
              </a:rPr>
              <a:t>priestcraft</a:t>
            </a:r>
            <a:r>
              <a:rPr lang="en-US" sz="1200" b="1" i="1" u="sng" dirty="0">
                <a:latin typeface="Open Sans"/>
              </a:rPr>
              <a:t>, that priests and preachers invented Satan (and hell) to scare their flocks and so hold them in subjection and obedience, but Biblically this is not true.</a:t>
            </a:r>
          </a:p>
          <a:p>
            <a:pPr lvl="1" algn="just" rtl="0"/>
            <a:r>
              <a:rPr lang="en-US" sz="1200" b="1" dirty="0">
                <a:latin typeface="Open Sans"/>
              </a:rPr>
              <a:t>3.	</a:t>
            </a:r>
            <a:r>
              <a:rPr lang="en-US" sz="1200" b="1" i="1" u="sng" dirty="0">
                <a:latin typeface="Open Sans"/>
              </a:rPr>
              <a:t>Satan is not a superstition—Many believe that Satan is a superstition, a relic of the superstitious beliefs of the Middle Ages but this belief is contrary to Biblical teaching.</a:t>
            </a:r>
          </a:p>
          <a:p>
            <a:pPr lvl="1" algn="just" rtl="0"/>
            <a:r>
              <a:rPr lang="en-US" sz="1200" b="1" dirty="0">
                <a:latin typeface="Open Sans"/>
              </a:rPr>
              <a:t>4.	</a:t>
            </a:r>
            <a:r>
              <a:rPr lang="en-US" sz="1200" b="1" i="1" u="sng" dirty="0">
                <a:latin typeface="Open Sans"/>
              </a:rPr>
              <a:t>Satan is not an abstract principle of evil—Some teach that God is the abstract principle of good and that God’s name should be spelled with two “o’s” (good) and that the devil is the abstract principle of evil and that the devil’s name should be spelled with no “d” (evil), but these beliefs are erroneous.</a:t>
            </a:r>
          </a:p>
          <a:p>
            <a:pPr lvl="1" algn="just" rtl="0"/>
            <a:r>
              <a:rPr lang="en-US" sz="1200" b="1" dirty="0">
                <a:latin typeface="Open Sans"/>
              </a:rPr>
              <a:t>5.	</a:t>
            </a:r>
            <a:r>
              <a:rPr lang="en-US" sz="1200" b="1" i="1" u="sng" dirty="0">
                <a:latin typeface="Open Sans"/>
              </a:rPr>
              <a:t>Satan is not a bogie—He is not a hobgoblin, a specter, a person invented to scare children into obedience and goodness.</a:t>
            </a:r>
          </a:p>
          <a:p>
            <a:pPr lvl="1" algn="just" rtl="0"/>
            <a:r>
              <a:rPr lang="en-US" sz="1200" b="1" dirty="0">
                <a:latin typeface="Open Sans"/>
              </a:rPr>
              <a:t>6.	</a:t>
            </a:r>
            <a:r>
              <a:rPr lang="en-US" sz="1200" b="1" i="1" u="sng" dirty="0">
                <a:latin typeface="Open Sans"/>
              </a:rPr>
              <a:t>Satan is not a grotesque monster—He is not, as he is pictured in paintings and on billboards, a grotesque monster, with horns, hoofs, a forked tail, a tight-fitting red asbestos suit, and a pitchfork. This description comes from “The Inferno,” a Middle-Ages’ poem written by the Italian poet Dante.</a:t>
            </a:r>
          </a:p>
          <a:p>
            <a:pPr lvl="1" algn="just" rtl="0"/>
            <a:r>
              <a:rPr lang="en-US" sz="1200" b="1" dirty="0">
                <a:latin typeface="Open Sans"/>
              </a:rPr>
              <a:t>7.	</a:t>
            </a:r>
            <a:r>
              <a:rPr lang="en-US" sz="1200" b="1" i="1" u="sng" dirty="0">
                <a:latin typeface="Open Sans"/>
              </a:rPr>
              <a:t>Satan is not just a suitable subject for a good joke—Millions of persons use him in this way (but see Jude 9).</a:t>
            </a:r>
          </a:p>
          <a:p>
            <a:pPr algn="just" rtl="0"/>
            <a:r>
              <a:rPr lang="en-US" sz="1200" b="1" dirty="0">
                <a:latin typeface="Open Sans"/>
              </a:rPr>
              <a:t>B.	</a:t>
            </a:r>
            <a:r>
              <a:rPr lang="en-US" sz="1200" b="1" u="sng" dirty="0">
                <a:latin typeface="Open Sans"/>
              </a:rPr>
              <a:t>POSITIVE</a:t>
            </a:r>
          </a:p>
          <a:p>
            <a:pPr lvl="1" algn="just" rtl="0"/>
            <a:r>
              <a:rPr lang="en-US" sz="1200" b="1" dirty="0">
                <a:latin typeface="Open Sans"/>
              </a:rPr>
              <a:t>1.	</a:t>
            </a:r>
            <a:r>
              <a:rPr lang="en-US" sz="1200" b="1" i="1" u="sng" dirty="0">
                <a:latin typeface="Open Sans"/>
              </a:rPr>
              <a:t>Satan is a person</a:t>
            </a:r>
          </a:p>
          <a:p>
            <a:pPr lvl="1" algn="just" rtl="0"/>
            <a:r>
              <a:rPr lang="en-US" sz="1200" dirty="0"/>
              <a:t>Persons are beings having </a:t>
            </a:r>
            <a:r>
              <a:rPr lang="en-US" sz="1200" i="1" dirty="0"/>
              <a:t>intellect, sensibility, and will (the members of the godhead, the members of the angelic orders, and the members of the human family are persons.) In the Bible, Satan is pictured as possessing these three attributes. He thinks, he knows, he plots, he devises, he desires, he hates, he speaks, he tempts, he accuses, etc. All of these things are associated with a person and not with an abstract principle.</a:t>
            </a:r>
          </a:p>
          <a:p>
            <a:pPr lvl="1" algn="just" rtl="0"/>
            <a:r>
              <a:rPr lang="es-ES" sz="1200" b="1" dirty="0">
                <a:latin typeface="Open Sans"/>
              </a:rPr>
              <a:t>2.	</a:t>
            </a:r>
            <a:r>
              <a:rPr lang="es-ES" sz="1200" b="1" i="1" u="sng" dirty="0" err="1">
                <a:latin typeface="Open Sans"/>
              </a:rPr>
              <a:t>Satan</a:t>
            </a:r>
            <a:r>
              <a:rPr lang="es-ES" sz="1200" b="1" i="1" u="sng" dirty="0">
                <a:latin typeface="Open Sans"/>
              </a:rPr>
              <a:t> </a:t>
            </a:r>
            <a:r>
              <a:rPr lang="es-ES" sz="1200" b="1" i="1" u="sng" dirty="0" err="1">
                <a:latin typeface="Open Sans"/>
              </a:rPr>
              <a:t>is</a:t>
            </a:r>
            <a:r>
              <a:rPr lang="es-ES" sz="1200" b="1" i="1" u="sng" dirty="0">
                <a:latin typeface="Open Sans"/>
              </a:rPr>
              <a:t> a supernatural </a:t>
            </a:r>
            <a:r>
              <a:rPr lang="es-ES" sz="1200" b="1" i="1" u="sng" dirty="0" err="1">
                <a:latin typeface="Open Sans"/>
              </a:rPr>
              <a:t>person</a:t>
            </a:r>
            <a:endParaRPr lang="es-ES" sz="1200" b="1" i="1" u="sng" dirty="0">
              <a:latin typeface="Open Sans"/>
            </a:endParaRPr>
          </a:p>
          <a:p>
            <a:pPr lvl="1" algn="just" rtl="0"/>
            <a:r>
              <a:rPr lang="en-US" sz="1200" dirty="0"/>
              <a:t>He is a person not subject to the laws of nature for apparently he has an immaterial body, but he can make himself visible to men and can converse with them, Matt. 4:1–11.</a:t>
            </a:r>
          </a:p>
          <a:p>
            <a:pPr lvl="1" algn="just" rtl="0"/>
            <a:r>
              <a:rPr lang="en-US" sz="1200" b="1" dirty="0">
                <a:latin typeface="Open Sans"/>
              </a:rPr>
              <a:t>3.	</a:t>
            </a:r>
            <a:r>
              <a:rPr lang="en-US" sz="1200" b="1" i="1" u="sng" dirty="0">
                <a:latin typeface="Open Sans"/>
              </a:rPr>
              <a:t>Satan is a normal person</a:t>
            </a:r>
          </a:p>
          <a:p>
            <a:pPr lvl="1" algn="just" rtl="0"/>
            <a:r>
              <a:rPr lang="en-US" sz="1200" dirty="0"/>
              <a:t>Nowhere in the Bible is Satan pictured as a weird, grotesque person but as a person meeting all the norms of personality.</a:t>
            </a:r>
          </a:p>
          <a:p>
            <a:pPr lvl="2"/>
            <a:r>
              <a:rPr lang="en-US" dirty="0"/>
              <a:t> Gingrich, R. E. (2000).  (pp. 45). Memphis, TN: Riverside Printing.</a:t>
            </a:r>
          </a:p>
          <a:p>
            <a:pPr lvl="1" algn="just" rtl="0"/>
            <a:endParaRPr lang="en-US" dirty="0"/>
          </a:p>
          <a:p>
            <a:r>
              <a:rPr lang="en-US" b="0" i="0" u="none" strike="noStrike" baseline="0" dirty="0"/>
              <a:t> Gingrich, R. E. (2000). </a:t>
            </a:r>
            <a:r>
              <a:rPr lang="en-US" b="0" i="1" u="sng" strike="noStrike" baseline="0" dirty="0">
                <a:solidFill>
                  <a:srgbClr val="0000FF"/>
                </a:solidFill>
                <a:hlinkClick r:id="rId3"/>
              </a:rPr>
              <a:t>The History of Satan</a:t>
            </a:r>
            <a:r>
              <a:rPr lang="en-US" b="0" i="0" u="none" strike="noStrike" baseline="0" dirty="0">
                <a:solidFill>
                  <a:srgbClr val="0000FF"/>
                </a:solidFill>
                <a:hlinkClick r:id="rId3"/>
              </a:rPr>
              <a:t> (pp. 4–5). Memphis, TN: Riverside Printing.</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68170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F525615-79C5-43B5-A5F3-AB4745DBD9F1}"/>
              </a:ext>
            </a:extLst>
          </p:cNvPr>
          <p:cNvSpPr>
            <a:spLocks noGrp="1" noChangeArrowheads="1"/>
          </p:cNvSpPr>
          <p:nvPr>
            <p:ph type="title"/>
          </p:nvPr>
        </p:nvSpPr>
        <p:spPr/>
        <p:txBody>
          <a:bodyPr/>
          <a:lstStyle/>
          <a:p>
            <a:pPr eaLnBrk="1" hangingPunct="1"/>
            <a:r>
              <a:rPr lang="en-US" altLang="en-US"/>
              <a:t>4 Realities</a:t>
            </a:r>
          </a:p>
        </p:txBody>
      </p:sp>
      <p:sp>
        <p:nvSpPr>
          <p:cNvPr id="15363" name="Rectangle 3">
            <a:extLst>
              <a:ext uri="{FF2B5EF4-FFF2-40B4-BE49-F238E27FC236}">
                <a16:creationId xmlns:a16="http://schemas.microsoft.com/office/drawing/2014/main" id="{E63B1357-109D-470B-A4B5-F5B8EEFE2908}"/>
              </a:ext>
            </a:extLst>
          </p:cNvPr>
          <p:cNvSpPr>
            <a:spLocks noGrp="1" noChangeArrowheads="1"/>
          </p:cNvSpPr>
          <p:nvPr>
            <p:ph type="body" idx="1"/>
          </p:nvPr>
        </p:nvSpPr>
        <p:spPr>
          <a:xfrm>
            <a:off x="3505200" y="1066800"/>
            <a:ext cx="7162800" cy="5638800"/>
          </a:xfrm>
        </p:spPr>
        <p:txBody>
          <a:bodyPr/>
          <a:lstStyle/>
          <a:p>
            <a:pPr eaLnBrk="1" hangingPunct="1">
              <a:lnSpc>
                <a:spcPct val="90000"/>
              </a:lnSpc>
            </a:pPr>
            <a:r>
              <a:rPr lang="en-US" altLang="en-US" sz="2800">
                <a:solidFill>
                  <a:srgbClr val="FFFFFF"/>
                </a:solidFill>
              </a:rPr>
              <a:t>A Christian is not exempt from Satanic attack in fact his attack on us has been predicted and promised</a:t>
            </a:r>
          </a:p>
          <a:p>
            <a:pPr eaLnBrk="1" hangingPunct="1">
              <a:lnSpc>
                <a:spcPct val="90000"/>
              </a:lnSpc>
            </a:pPr>
            <a:r>
              <a:rPr lang="en-US" altLang="en-US" sz="2800">
                <a:solidFill>
                  <a:srgbClr val="FFFFFF"/>
                </a:solidFill>
              </a:rPr>
              <a:t>The deadly D’s of the Devil</a:t>
            </a:r>
            <a:endParaRPr lang="en-US" altLang="en-US" sz="2800"/>
          </a:p>
          <a:p>
            <a:pPr lvl="1" eaLnBrk="1" hangingPunct="1">
              <a:lnSpc>
                <a:spcPct val="90000"/>
              </a:lnSpc>
            </a:pPr>
            <a:r>
              <a:rPr lang="en-US" altLang="en-US" sz="2400"/>
              <a:t>Discourage, defeat, deceive, dehabilitate etc</a:t>
            </a:r>
          </a:p>
          <a:p>
            <a:pPr eaLnBrk="1" hangingPunct="1">
              <a:lnSpc>
                <a:spcPct val="90000"/>
              </a:lnSpc>
            </a:pPr>
            <a:r>
              <a:rPr lang="en-US" altLang="en-US" sz="2800">
                <a:solidFill>
                  <a:srgbClr val="FFFFFF"/>
                </a:solidFill>
              </a:rPr>
              <a:t>If we are not being attacked it probably indicates we are not a threat to the kingdom of darkness. Jesus and the apostles told us that the battle would be real</a:t>
            </a:r>
          </a:p>
          <a:p>
            <a:pPr eaLnBrk="1" hangingPunct="1">
              <a:lnSpc>
                <a:spcPct val="90000"/>
              </a:lnSpc>
            </a:pPr>
            <a:r>
              <a:rPr lang="en-US" altLang="en-US" sz="2800">
                <a:solidFill>
                  <a:srgbClr val="FFFFFF"/>
                </a:solidFill>
              </a:rPr>
              <a:t>We are unaware of Satan’s schemes so we are unaware how deeply he has become intertwined in our life.</a:t>
            </a:r>
            <a:endParaRPr lang="en-US" altLang="en-US" sz="28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100"/>
                                        <p:tgtEl>
                                          <p:spTgt spid="15363">
                                            <p:txEl>
                                              <p:pRg st="0" end="0"/>
                                            </p:txEl>
                                          </p:spTgt>
                                        </p:tgtEl>
                                      </p:cBhvr>
                                    </p:animEffect>
                                    <p:anim calcmode="lin" valueType="num">
                                      <p:cBhvr>
                                        <p:cTn id="8" dur="4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536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536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536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15363">
                                            <p:txEl>
                                              <p:pRg st="1" end="1"/>
                                            </p:txEl>
                                          </p:spTgt>
                                        </p:tgtEl>
                                        <p:attrNameLst>
                                          <p:attrName>style.visibility</p:attrName>
                                        </p:attrNameLst>
                                      </p:cBhvr>
                                      <p:to>
                                        <p:strVal val="visible"/>
                                      </p:to>
                                    </p:set>
                                    <p:animEffect transition="in" filter="fade">
                                      <p:cBhvr>
                                        <p:cTn id="16" dur="100"/>
                                        <p:tgtEl>
                                          <p:spTgt spid="15363">
                                            <p:txEl>
                                              <p:pRg st="1" end="1"/>
                                            </p:txEl>
                                          </p:spTgt>
                                        </p:tgtEl>
                                      </p:cBhvr>
                                    </p:animEffect>
                                    <p:anim calcmode="lin" valueType="num">
                                      <p:cBhvr>
                                        <p:cTn id="17" dur="4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15363">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536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536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5363">
                                            <p:txEl>
                                              <p:pRg st="2" end="2"/>
                                            </p:txEl>
                                          </p:spTgt>
                                        </p:tgtEl>
                                        <p:attrNameLst>
                                          <p:attrName>style.visibility</p:attrName>
                                        </p:attrNameLst>
                                      </p:cBhvr>
                                      <p:to>
                                        <p:strVal val="visible"/>
                                      </p:to>
                                    </p:set>
                                    <p:animEffect transition="in" filter="fade">
                                      <p:cBhvr>
                                        <p:cTn id="25" dur="100"/>
                                        <p:tgtEl>
                                          <p:spTgt spid="15363">
                                            <p:txEl>
                                              <p:pRg st="2" end="2"/>
                                            </p:txEl>
                                          </p:spTgt>
                                        </p:tgtEl>
                                      </p:cBhvr>
                                    </p:animEffect>
                                    <p:anim calcmode="lin" valueType="num">
                                      <p:cBhvr>
                                        <p:cTn id="26" dur="4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15363">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536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536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5363">
                                            <p:txEl>
                                              <p:pRg st="3" end="3"/>
                                            </p:txEl>
                                          </p:spTgt>
                                        </p:tgtEl>
                                        <p:attrNameLst>
                                          <p:attrName>style.visibility</p:attrName>
                                        </p:attrNameLst>
                                      </p:cBhvr>
                                      <p:to>
                                        <p:strVal val="visible"/>
                                      </p:to>
                                    </p:set>
                                    <p:animEffect transition="in" filter="fade">
                                      <p:cBhvr>
                                        <p:cTn id="34" dur="100"/>
                                        <p:tgtEl>
                                          <p:spTgt spid="15363">
                                            <p:txEl>
                                              <p:pRg st="3" end="3"/>
                                            </p:txEl>
                                          </p:spTgt>
                                        </p:tgtEl>
                                      </p:cBhvr>
                                    </p:animEffect>
                                    <p:anim calcmode="lin" valueType="num">
                                      <p:cBhvr>
                                        <p:cTn id="35" dur="4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15363">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536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536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15363">
                                            <p:txEl>
                                              <p:pRg st="4" end="4"/>
                                            </p:txEl>
                                          </p:spTgt>
                                        </p:tgtEl>
                                        <p:attrNameLst>
                                          <p:attrName>style.visibility</p:attrName>
                                        </p:attrNameLst>
                                      </p:cBhvr>
                                      <p:to>
                                        <p:strVal val="visible"/>
                                      </p:to>
                                    </p:set>
                                    <p:animEffect transition="in" filter="fade">
                                      <p:cBhvr>
                                        <p:cTn id="43" dur="100"/>
                                        <p:tgtEl>
                                          <p:spTgt spid="15363">
                                            <p:txEl>
                                              <p:pRg st="4" end="4"/>
                                            </p:txEl>
                                          </p:spTgt>
                                        </p:tgtEl>
                                      </p:cBhvr>
                                    </p:animEffect>
                                    <p:anim calcmode="lin" valueType="num">
                                      <p:cBhvr>
                                        <p:cTn id="44" dur="4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15363">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536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536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bldLvl="2"/>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2327CDE-5A1E-4DAA-8178-C931BF10E4F3}"/>
              </a:ext>
            </a:extLst>
          </p:cNvPr>
          <p:cNvSpPr>
            <a:spLocks noGrp="1" noChangeArrowheads="1"/>
          </p:cNvSpPr>
          <p:nvPr>
            <p:ph type="title"/>
          </p:nvPr>
        </p:nvSpPr>
        <p:spPr>
          <a:xfrm>
            <a:off x="3124200" y="0"/>
            <a:ext cx="7391400" cy="838200"/>
          </a:xfrm>
        </p:spPr>
        <p:txBody>
          <a:bodyPr/>
          <a:lstStyle/>
          <a:p>
            <a:pPr eaLnBrk="1" hangingPunct="1"/>
            <a:r>
              <a:rPr lang="en-US" altLang="en-US" sz="3600"/>
              <a:t>Understanding Satan’s Schemes</a:t>
            </a:r>
            <a:endParaRPr lang="en-US" altLang="en-US" sz="3200"/>
          </a:p>
        </p:txBody>
      </p:sp>
      <p:sp>
        <p:nvSpPr>
          <p:cNvPr id="31747" name="Rectangle 3">
            <a:extLst>
              <a:ext uri="{FF2B5EF4-FFF2-40B4-BE49-F238E27FC236}">
                <a16:creationId xmlns:a16="http://schemas.microsoft.com/office/drawing/2014/main" id="{59D6DBB2-D2C7-4199-AD45-8212A922BCF8}"/>
              </a:ext>
            </a:extLst>
          </p:cNvPr>
          <p:cNvSpPr>
            <a:spLocks noGrp="1" noChangeArrowheads="1"/>
          </p:cNvSpPr>
          <p:nvPr>
            <p:ph type="body" idx="1"/>
          </p:nvPr>
        </p:nvSpPr>
        <p:spPr>
          <a:xfrm>
            <a:off x="3200400" y="990600"/>
            <a:ext cx="7467600" cy="5867400"/>
          </a:xfrm>
        </p:spPr>
        <p:txBody>
          <a:bodyPr/>
          <a:lstStyle/>
          <a:p>
            <a:pPr algn="ctr" eaLnBrk="1" hangingPunct="1">
              <a:lnSpc>
                <a:spcPct val="90000"/>
              </a:lnSpc>
              <a:buFont typeface="Wingdings" panose="05000000000000000000" pitchFamily="2" charset="2"/>
              <a:buNone/>
            </a:pPr>
            <a:r>
              <a:rPr lang="en-US" altLang="en-US" sz="2800" b="1">
                <a:solidFill>
                  <a:schemeClr val="accent2"/>
                </a:solidFill>
              </a:rPr>
              <a:t>Ephesians 6:11</a:t>
            </a:r>
            <a:r>
              <a:rPr lang="en-US" altLang="en-US" sz="2800" b="1"/>
              <a:t> Put on the full armor of God so that you can take your stand against the devil’s </a:t>
            </a:r>
            <a:r>
              <a:rPr lang="en-US" altLang="en-US" sz="2800" b="1">
                <a:solidFill>
                  <a:schemeClr val="accent2"/>
                </a:solidFill>
              </a:rPr>
              <a:t>schemes</a:t>
            </a:r>
            <a:r>
              <a:rPr lang="en-US" altLang="en-US" sz="2800" b="1"/>
              <a:t>.</a:t>
            </a:r>
          </a:p>
          <a:p>
            <a:pPr algn="ctr" eaLnBrk="1" hangingPunct="1">
              <a:lnSpc>
                <a:spcPct val="90000"/>
              </a:lnSpc>
              <a:buFont typeface="Wingdings" panose="05000000000000000000" pitchFamily="2" charset="2"/>
              <a:buNone/>
            </a:pPr>
            <a:endParaRPr lang="en-US" altLang="en-US" sz="2800" b="1"/>
          </a:p>
          <a:p>
            <a:pPr algn="ctr" eaLnBrk="1" hangingPunct="1">
              <a:lnSpc>
                <a:spcPct val="90000"/>
              </a:lnSpc>
              <a:buFont typeface="Wingdings" panose="05000000000000000000" pitchFamily="2" charset="2"/>
              <a:buNone/>
            </a:pPr>
            <a:r>
              <a:rPr lang="en-US" altLang="en-US" sz="2800" b="1">
                <a:solidFill>
                  <a:schemeClr val="accent2"/>
                </a:solidFill>
              </a:rPr>
              <a:t>2 Corinthians 11:14</a:t>
            </a:r>
            <a:r>
              <a:rPr lang="en-US" altLang="en-US" sz="2800" b="1"/>
              <a:t> And no wonder, for Satan himself masquerades as an angel of light.</a:t>
            </a:r>
          </a:p>
          <a:p>
            <a:pPr algn="ctr" eaLnBrk="1" hangingPunct="1">
              <a:lnSpc>
                <a:spcPct val="90000"/>
              </a:lnSpc>
              <a:buFont typeface="Wingdings" panose="05000000000000000000" pitchFamily="2" charset="2"/>
              <a:buNone/>
            </a:pPr>
            <a:endParaRPr lang="en-US" altLang="en-US" sz="2800" b="1"/>
          </a:p>
          <a:p>
            <a:pPr algn="ctr" eaLnBrk="1" hangingPunct="1">
              <a:lnSpc>
                <a:spcPct val="90000"/>
              </a:lnSpc>
              <a:buFont typeface="Wingdings" panose="05000000000000000000" pitchFamily="2" charset="2"/>
              <a:buNone/>
            </a:pPr>
            <a:r>
              <a:rPr lang="en-US" altLang="en-US" sz="2800" b="1">
                <a:solidFill>
                  <a:schemeClr val="accent2"/>
                </a:solidFill>
              </a:rPr>
              <a:t>2 Corinthians 2:9,11</a:t>
            </a:r>
            <a:r>
              <a:rPr lang="en-US" altLang="en-US" sz="2800" b="1"/>
              <a:t> The reason I wrote to you was to see if you would stand the test and be obedient in everything; in order that Satan might not outwit us. For we are not unaware of his </a:t>
            </a:r>
            <a:r>
              <a:rPr lang="en-US" altLang="en-US" sz="2800" b="1">
                <a:solidFill>
                  <a:schemeClr val="accent2"/>
                </a:solidFill>
              </a:rPr>
              <a:t>schemes</a:t>
            </a:r>
            <a:r>
              <a:rPr lang="en-US" altLang="en-US" sz="2800" b="1"/>
              <a:t>.</a:t>
            </a:r>
            <a:endParaRPr lang="en-US" altLang="en-US" sz="1200">
              <a:solidFill>
                <a:srgbClr val="0000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fade">
                                      <p:cBhvr>
                                        <p:cTn id="7" dur="100"/>
                                        <p:tgtEl>
                                          <p:spTgt spid="31747">
                                            <p:txEl>
                                              <p:pRg st="0" end="0"/>
                                            </p:txEl>
                                          </p:spTgt>
                                        </p:tgtEl>
                                      </p:cBhvr>
                                    </p:animEffect>
                                    <p:anim calcmode="lin" valueType="num">
                                      <p:cBhvr>
                                        <p:cTn id="8" dur="4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174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174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174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31747">
                                            <p:txEl>
                                              <p:pRg st="2" end="2"/>
                                            </p:txEl>
                                          </p:spTgt>
                                        </p:tgtEl>
                                        <p:attrNameLst>
                                          <p:attrName>style.visibility</p:attrName>
                                        </p:attrNameLst>
                                      </p:cBhvr>
                                      <p:to>
                                        <p:strVal val="visible"/>
                                      </p:to>
                                    </p:set>
                                    <p:animEffect transition="in" filter="fade">
                                      <p:cBhvr>
                                        <p:cTn id="16" dur="100"/>
                                        <p:tgtEl>
                                          <p:spTgt spid="31747">
                                            <p:txEl>
                                              <p:pRg st="2" end="2"/>
                                            </p:txEl>
                                          </p:spTgt>
                                        </p:tgtEl>
                                      </p:cBhvr>
                                    </p:animEffect>
                                    <p:anim calcmode="lin" valueType="num">
                                      <p:cBhvr>
                                        <p:cTn id="17" dur="4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p:cTn id="18" dur="400" fill="hold"/>
                                        <p:tgtEl>
                                          <p:spTgt spid="31747">
                                            <p:txEl>
                                              <p:pRg st="2" end="2"/>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3174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3174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31747">
                                            <p:txEl>
                                              <p:pRg st="4" end="4"/>
                                            </p:txEl>
                                          </p:spTgt>
                                        </p:tgtEl>
                                        <p:attrNameLst>
                                          <p:attrName>style.visibility</p:attrName>
                                        </p:attrNameLst>
                                      </p:cBhvr>
                                      <p:to>
                                        <p:strVal val="visible"/>
                                      </p:to>
                                    </p:set>
                                    <p:animEffect transition="in" filter="fade">
                                      <p:cBhvr>
                                        <p:cTn id="25" dur="100"/>
                                        <p:tgtEl>
                                          <p:spTgt spid="31747">
                                            <p:txEl>
                                              <p:pRg st="4" end="4"/>
                                            </p:txEl>
                                          </p:spTgt>
                                        </p:tgtEl>
                                      </p:cBhvr>
                                    </p:animEffect>
                                    <p:anim calcmode="lin" valueType="num">
                                      <p:cBhvr>
                                        <p:cTn id="26" dur="400" fill="hold"/>
                                        <p:tgtEl>
                                          <p:spTgt spid="31747">
                                            <p:txEl>
                                              <p:pRg st="4" end="4"/>
                                            </p:txEl>
                                          </p:spTgt>
                                        </p:tgtEl>
                                        <p:attrNameLst>
                                          <p:attrName>ppt_x</p:attrName>
                                        </p:attrNameLst>
                                      </p:cBhvr>
                                      <p:tavLst>
                                        <p:tav tm="0">
                                          <p:val>
                                            <p:strVal val="#ppt_x"/>
                                          </p:val>
                                        </p:tav>
                                        <p:tav tm="100000">
                                          <p:val>
                                            <p:strVal val="#ppt_x"/>
                                          </p:val>
                                        </p:tav>
                                      </p:tavLst>
                                    </p:anim>
                                    <p:anim calcmode="lin" valueType="num">
                                      <p:cBhvr>
                                        <p:cTn id="27" dur="400" fill="hold"/>
                                        <p:tgtEl>
                                          <p:spTgt spid="31747">
                                            <p:txEl>
                                              <p:pRg st="4" end="4"/>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31747">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31747">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579ED693-2E22-4DD4-9BF1-BA0FB8AA6B81}"/>
              </a:ext>
            </a:extLst>
          </p:cNvPr>
          <p:cNvSpPr>
            <a:spLocks noGrp="1" noChangeArrowheads="1"/>
          </p:cNvSpPr>
          <p:nvPr>
            <p:ph type="title"/>
          </p:nvPr>
        </p:nvSpPr>
        <p:spPr>
          <a:xfrm>
            <a:off x="3200400" y="76200"/>
            <a:ext cx="7467600" cy="914400"/>
          </a:xfrm>
        </p:spPr>
        <p:txBody>
          <a:bodyPr/>
          <a:lstStyle/>
          <a:p>
            <a:pPr eaLnBrk="1" hangingPunct="1"/>
            <a:r>
              <a:rPr lang="en-US" altLang="en-US" sz="3600"/>
              <a:t>Understanding Satan’s Schemes</a:t>
            </a:r>
          </a:p>
        </p:txBody>
      </p:sp>
      <p:sp>
        <p:nvSpPr>
          <p:cNvPr id="62467" name="Rectangle 3">
            <a:extLst>
              <a:ext uri="{FF2B5EF4-FFF2-40B4-BE49-F238E27FC236}">
                <a16:creationId xmlns:a16="http://schemas.microsoft.com/office/drawing/2014/main" id="{C8EC9AEE-C4F2-46D6-9672-7EB389021A55}"/>
              </a:ext>
            </a:extLst>
          </p:cNvPr>
          <p:cNvSpPr>
            <a:spLocks noGrp="1" noChangeArrowheads="1"/>
          </p:cNvSpPr>
          <p:nvPr>
            <p:ph type="body" idx="1"/>
          </p:nvPr>
        </p:nvSpPr>
        <p:spPr>
          <a:xfrm>
            <a:off x="3276600" y="1143000"/>
            <a:ext cx="7391400" cy="5715000"/>
          </a:xfrm>
        </p:spPr>
        <p:txBody>
          <a:bodyPr/>
          <a:lstStyle/>
          <a:p>
            <a:pPr eaLnBrk="1" hangingPunct="1"/>
            <a:r>
              <a:rPr lang="en-US" altLang="en-US" sz="3000" b="1"/>
              <a:t>Noema (schemes) has the concept of evil intent and is used to describe the mind games that affect our life when we believe lies and act based on that perception</a:t>
            </a:r>
          </a:p>
          <a:p>
            <a:pPr eaLnBrk="1" hangingPunct="1"/>
            <a:r>
              <a:rPr lang="en-US" altLang="en-US" sz="3000" b="1"/>
              <a:t>Noema (schemes) always has an evil purpose. It is never used of God and its exclusive use describes that which arises from the mal-intent of either man’s sinful nature or the work of Satan and demons</a:t>
            </a:r>
            <a:endParaRPr lang="en-US" altLang="en-US" sz="2800" b="1"/>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fade">
                                      <p:cBhvr>
                                        <p:cTn id="7" dur="100"/>
                                        <p:tgtEl>
                                          <p:spTgt spid="62467">
                                            <p:txEl>
                                              <p:pRg st="0" end="0"/>
                                            </p:txEl>
                                          </p:spTgt>
                                        </p:tgtEl>
                                      </p:cBhvr>
                                    </p:animEffect>
                                    <p:anim calcmode="lin" valueType="num">
                                      <p:cBhvr>
                                        <p:cTn id="8" dur="400" fill="hold"/>
                                        <p:tgtEl>
                                          <p:spTgt spid="6246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6246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246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246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62467">
                                            <p:txEl>
                                              <p:pRg st="1" end="1"/>
                                            </p:txEl>
                                          </p:spTgt>
                                        </p:tgtEl>
                                        <p:attrNameLst>
                                          <p:attrName>style.visibility</p:attrName>
                                        </p:attrNameLst>
                                      </p:cBhvr>
                                      <p:to>
                                        <p:strVal val="visible"/>
                                      </p:to>
                                    </p:set>
                                    <p:animEffect transition="in" filter="fade">
                                      <p:cBhvr>
                                        <p:cTn id="16" dur="100"/>
                                        <p:tgtEl>
                                          <p:spTgt spid="62467">
                                            <p:txEl>
                                              <p:pRg st="1" end="1"/>
                                            </p:txEl>
                                          </p:spTgt>
                                        </p:tgtEl>
                                      </p:cBhvr>
                                    </p:animEffect>
                                    <p:anim calcmode="lin" valueType="num">
                                      <p:cBhvr>
                                        <p:cTn id="17" dur="400" fill="hold"/>
                                        <p:tgtEl>
                                          <p:spTgt spid="62467">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62467">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6246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6246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39015"/>
            <a:ext cx="11719249" cy="6076389"/>
          </a:xfrm>
          <a:solidFill>
            <a:schemeClr val="accent2">
              <a:lumMod val="20000"/>
              <a:lumOff val="80000"/>
            </a:schemeClr>
          </a:solidFill>
          <a:ln>
            <a:noFill/>
          </a:ln>
        </p:spPr>
        <p:txBody>
          <a:bodyPr>
            <a:normAutofit/>
          </a:bodyPr>
          <a:lstStyle/>
          <a:p>
            <a:pPr algn="just" rtl="0"/>
            <a:endParaRPr lang="en-US" dirty="0"/>
          </a:p>
          <a:p>
            <a:endParaRPr lang="en-US" dirty="0"/>
          </a:p>
        </p:txBody>
      </p:sp>
      <p:pic>
        <p:nvPicPr>
          <p:cNvPr id="6" name="Content Placeholder 2">
            <a:extLst>
              <a:ext uri="{FF2B5EF4-FFF2-40B4-BE49-F238E27FC236}">
                <a16:creationId xmlns:a16="http://schemas.microsoft.com/office/drawing/2014/main" id="{20B25355-6AA9-4542-8631-8961A045B643}"/>
              </a:ext>
            </a:extLst>
          </p:cNvPr>
          <p:cNvPicPr>
            <a:picLocks noChangeAspect="1"/>
          </p:cNvPicPr>
          <p:nvPr/>
        </p:nvPicPr>
        <p:blipFill>
          <a:blip r:embed="rId3"/>
          <a:stretch>
            <a:fillRect/>
          </a:stretch>
        </p:blipFill>
        <p:spPr>
          <a:xfrm>
            <a:off x="230156" y="242596"/>
            <a:ext cx="11731688" cy="2125219"/>
          </a:xfrm>
          <a:prstGeom prst="rect">
            <a:avLst/>
          </a:prstGeom>
        </p:spPr>
      </p:pic>
      <p:pic>
        <p:nvPicPr>
          <p:cNvPr id="7" name="Picture 6">
            <a:extLst>
              <a:ext uri="{FF2B5EF4-FFF2-40B4-BE49-F238E27FC236}">
                <a16:creationId xmlns:a16="http://schemas.microsoft.com/office/drawing/2014/main" id="{83FB7DE0-75E0-40D4-A2C1-D573E1C9D2F3}"/>
              </a:ext>
            </a:extLst>
          </p:cNvPr>
          <p:cNvPicPr>
            <a:picLocks noChangeAspect="1"/>
          </p:cNvPicPr>
          <p:nvPr/>
        </p:nvPicPr>
        <p:blipFill>
          <a:blip r:embed="rId4"/>
          <a:stretch>
            <a:fillRect/>
          </a:stretch>
        </p:blipFill>
        <p:spPr>
          <a:xfrm>
            <a:off x="230156" y="2367816"/>
            <a:ext cx="11724421" cy="4247588"/>
          </a:xfrm>
          <a:prstGeom prst="rect">
            <a:avLst/>
          </a:prstGeom>
        </p:spPr>
      </p:pic>
    </p:spTree>
    <p:extLst>
      <p:ext uri="{BB962C8B-B14F-4D97-AF65-F5344CB8AC3E}">
        <p14:creationId xmlns:p14="http://schemas.microsoft.com/office/powerpoint/2010/main" val="10549999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1066800"/>
          </a:xfrm>
          <a:solidFill>
            <a:schemeClr val="bg1">
              <a:lumMod val="95000"/>
            </a:schemeClr>
          </a:solidFill>
        </p:spPr>
        <p:txBody>
          <a:bodyPr/>
          <a:lstStyle/>
          <a:p>
            <a:r>
              <a:rPr lang="en-US" sz="3600" b="1" dirty="0"/>
              <a:t>NATURAL LAW &amp; NATURAL MAN</a:t>
            </a:r>
            <a:br>
              <a:rPr lang="en-US" sz="3600" b="1" dirty="0"/>
            </a:br>
            <a:r>
              <a:rPr lang="en-US" sz="2800" b="1" dirty="0"/>
              <a:t>Paul’s Usage of the term  </a:t>
            </a:r>
            <a:r>
              <a:rPr lang="en-US" sz="2800" b="1" i="1" dirty="0" err="1"/>
              <a:t>Psuchikos</a:t>
            </a:r>
            <a:r>
              <a:rPr lang="en-US" sz="2800" b="1" i="1" dirty="0"/>
              <a:t> </a:t>
            </a:r>
            <a:r>
              <a:rPr lang="en-US" sz="2800" b="1" i="1" dirty="0" err="1"/>
              <a:t>Anthroopos</a:t>
            </a:r>
            <a:endParaRPr lang="en-US" sz="2800" b="1" i="1" dirty="0"/>
          </a:p>
        </p:txBody>
      </p:sp>
      <p:sp>
        <p:nvSpPr>
          <p:cNvPr id="4" name="Content Placeholder 3"/>
          <p:cNvSpPr>
            <a:spLocks noGrp="1"/>
          </p:cNvSpPr>
          <p:nvPr>
            <p:ph idx="1"/>
          </p:nvPr>
        </p:nvSpPr>
        <p:spPr>
          <a:xfrm>
            <a:off x="2209800" y="1752600"/>
            <a:ext cx="7772400" cy="4648200"/>
          </a:xfrm>
          <a:solidFill>
            <a:schemeClr val="bg1">
              <a:lumMod val="85000"/>
            </a:schemeClr>
          </a:solidFill>
        </p:spPr>
        <p:txBody>
          <a:bodyPr/>
          <a:lstStyle/>
          <a:p>
            <a:pPr>
              <a:buFont typeface="Wingdings" pitchFamily="2" charset="2"/>
              <a:buChar char="§"/>
            </a:pPr>
            <a:r>
              <a:rPr lang="en-US" i="1" dirty="0">
                <a:solidFill>
                  <a:srgbClr val="800000"/>
                </a:solidFill>
              </a:rPr>
              <a:t> </a:t>
            </a:r>
            <a:r>
              <a:rPr lang="en-US" b="1" i="1" dirty="0">
                <a:solidFill>
                  <a:srgbClr val="800000"/>
                </a:solidFill>
              </a:rPr>
              <a:t>Biblically,  in each of the five cases that “</a:t>
            </a:r>
            <a:r>
              <a:rPr lang="en-US" b="1" i="1" dirty="0" err="1">
                <a:solidFill>
                  <a:srgbClr val="800000"/>
                </a:solidFill>
              </a:rPr>
              <a:t>psuchikos</a:t>
            </a:r>
            <a:r>
              <a:rPr lang="en-US" b="1" i="1" dirty="0">
                <a:solidFill>
                  <a:srgbClr val="800000"/>
                </a:solidFill>
              </a:rPr>
              <a:t>”  is used the term is contrasted  with “</a:t>
            </a:r>
            <a:r>
              <a:rPr lang="en-US" b="1" i="1" dirty="0" err="1">
                <a:solidFill>
                  <a:srgbClr val="800000"/>
                </a:solidFill>
              </a:rPr>
              <a:t>pneumatikos</a:t>
            </a:r>
            <a:r>
              <a:rPr lang="en-US" b="1" i="1" dirty="0">
                <a:solidFill>
                  <a:srgbClr val="800000"/>
                </a:solidFill>
              </a:rPr>
              <a:t>” or with the spiritual.  The contrast in 1st Corinthians 2: 14  is between a man inspired of God and one who has no such revelation (1Cor.2.12ff).</a:t>
            </a:r>
          </a:p>
          <a:p>
            <a:pPr>
              <a:buFont typeface="Wingdings" pitchFamily="2" charset="2"/>
              <a:buChar char="§"/>
            </a:pPr>
            <a:r>
              <a:rPr lang="en-US" b="1" i="1" dirty="0">
                <a:solidFill>
                  <a:srgbClr val="800000"/>
                </a:solidFill>
              </a:rPr>
              <a:t>Paul seems to have adopted the Jewish understanding which denoted physical life as opposed to the supernatural life.  </a:t>
            </a:r>
          </a:p>
          <a:p>
            <a:pPr>
              <a:buFont typeface="Wingdings" pitchFamily="2" charset="2"/>
              <a:buChar char="§"/>
            </a:pPr>
            <a:endParaRPr lang="en-US"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1066800"/>
          </a:xfrm>
          <a:solidFill>
            <a:schemeClr val="bg1">
              <a:lumMod val="95000"/>
            </a:schemeClr>
          </a:solidFill>
        </p:spPr>
        <p:txBody>
          <a:bodyPr/>
          <a:lstStyle/>
          <a:p>
            <a:r>
              <a:rPr lang="en-US" sz="3600" b="1" dirty="0"/>
              <a:t>NATURAL LAW &amp; NATURAL MAN</a:t>
            </a:r>
            <a:br>
              <a:rPr lang="en-US" sz="3600" b="1" dirty="0"/>
            </a:br>
            <a:r>
              <a:rPr lang="en-US" sz="2800" b="1" dirty="0"/>
              <a:t>Paul’s Usage of the term  </a:t>
            </a:r>
            <a:r>
              <a:rPr lang="en-US" sz="2800" b="1" i="1" dirty="0" err="1"/>
              <a:t>Psuchikos</a:t>
            </a:r>
            <a:r>
              <a:rPr lang="en-US" sz="2800" b="1" i="1" dirty="0"/>
              <a:t> </a:t>
            </a:r>
            <a:r>
              <a:rPr lang="en-US" sz="2800" b="1" i="1" dirty="0" err="1"/>
              <a:t>Anthroopos</a:t>
            </a:r>
            <a:endParaRPr lang="en-US" sz="2800" b="1" i="1" dirty="0"/>
          </a:p>
        </p:txBody>
      </p:sp>
      <p:sp>
        <p:nvSpPr>
          <p:cNvPr id="4" name="Content Placeholder 3"/>
          <p:cNvSpPr>
            <a:spLocks noGrp="1"/>
          </p:cNvSpPr>
          <p:nvPr>
            <p:ph idx="1"/>
          </p:nvPr>
        </p:nvSpPr>
        <p:spPr>
          <a:xfrm>
            <a:off x="2209800" y="1752600"/>
            <a:ext cx="7772400" cy="4648200"/>
          </a:xfrm>
          <a:solidFill>
            <a:schemeClr val="bg1">
              <a:lumMod val="85000"/>
            </a:schemeClr>
          </a:solidFill>
        </p:spPr>
        <p:txBody>
          <a:bodyPr/>
          <a:lstStyle/>
          <a:p>
            <a:pPr>
              <a:buFont typeface="Wingdings" pitchFamily="2" charset="2"/>
              <a:buChar char="§"/>
            </a:pPr>
            <a:r>
              <a:rPr lang="en-US" b="1" i="1" dirty="0">
                <a:solidFill>
                  <a:srgbClr val="800000"/>
                </a:solidFill>
              </a:rPr>
              <a:t>Paul seems to have adopted the Jewish understanding which denoted physical life as opposed to supernatural life.</a:t>
            </a:r>
          </a:p>
          <a:p>
            <a:pPr>
              <a:buFont typeface="Wingdings" pitchFamily="2" charset="2"/>
              <a:buChar char="§"/>
            </a:pPr>
            <a:r>
              <a:rPr lang="en-US" b="1" i="1" dirty="0">
                <a:solidFill>
                  <a:srgbClr val="800000"/>
                </a:solidFill>
              </a:rPr>
              <a:t>The scriptural context of the Biblical term,  “</a:t>
            </a:r>
            <a:r>
              <a:rPr lang="en-US" b="1" i="1" dirty="0" err="1">
                <a:solidFill>
                  <a:srgbClr val="800000"/>
                </a:solidFill>
              </a:rPr>
              <a:t>psuchikos</a:t>
            </a:r>
            <a:r>
              <a:rPr lang="en-US" b="1" i="1" dirty="0">
                <a:solidFill>
                  <a:srgbClr val="800000"/>
                </a:solidFill>
              </a:rPr>
              <a:t> </a:t>
            </a:r>
            <a:r>
              <a:rPr lang="en-US" b="1" i="1" dirty="0" err="1">
                <a:solidFill>
                  <a:srgbClr val="800000"/>
                </a:solidFill>
              </a:rPr>
              <a:t>anthroopos</a:t>
            </a:r>
            <a:r>
              <a:rPr lang="en-US" b="1" i="1" dirty="0">
                <a:solidFill>
                  <a:srgbClr val="800000"/>
                </a:solidFill>
              </a:rPr>
              <a:t>” is inspiration not salvation.  The “natural man” tried to find, by his own wisdom,  the “things” of God, but such must be revealed.   Reference:</a:t>
            </a:r>
          </a:p>
          <a:p>
            <a:pPr>
              <a:buFont typeface="Wingdings" pitchFamily="2" charset="2"/>
              <a:buChar char="§"/>
            </a:pPr>
            <a:r>
              <a:rPr lang="en-US" b="1" i="1" dirty="0">
                <a:solidFill>
                  <a:srgbClr val="800000"/>
                </a:solidFill>
              </a:rPr>
              <a:t>1st Corinthians Chapter Two &amp; Verse Ten</a:t>
            </a:r>
          </a:p>
          <a:p>
            <a:pPr>
              <a:buFont typeface="Wingdings" pitchFamily="2" charset="2"/>
              <a:buChar char="§"/>
            </a:pPr>
            <a:endParaRPr lang="en-US" dirty="0"/>
          </a:p>
        </p:txBody>
      </p:sp>
    </p:spTree>
    <p:extLst>
      <p:ext uri="{BB962C8B-B14F-4D97-AF65-F5344CB8AC3E}">
        <p14:creationId xmlns:p14="http://schemas.microsoft.com/office/powerpoint/2010/main" val="173578082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39015"/>
            <a:ext cx="11719249" cy="6076389"/>
          </a:xfrm>
          <a:solidFill>
            <a:schemeClr val="accent2">
              <a:lumMod val="20000"/>
              <a:lumOff val="80000"/>
            </a:schemeClr>
          </a:solidFill>
          <a:ln>
            <a:noFill/>
          </a:ln>
        </p:spPr>
        <p:txBody>
          <a:bodyPr>
            <a:normAutofit fontScale="92500" lnSpcReduction="10000"/>
          </a:bodyPr>
          <a:lstStyle/>
          <a:p>
            <a:pPr marL="0" marR="0">
              <a:lnSpc>
                <a:spcPct val="107000"/>
              </a:lnSpc>
              <a:spcBef>
                <a:spcPts val="1200"/>
              </a:spcBef>
              <a:spcAft>
                <a:spcPts val="1200"/>
              </a:spcAft>
            </a:pPr>
            <a:r>
              <a:rPr lang="en-US" sz="1800" b="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3"/>
              </a:rPr>
              <a:t>1Corinthians 2:14</a:t>
            </a:r>
            <a:r>
              <a:rPr lang="en-US" sz="1800" b="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“But a natural man does not accept the things of the Spirit of God, for they are foolishness to him; and he cannot understand them, because they are spiritually appraised”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b="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“Natural”: </a:t>
            </a: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“Refers to one who obeys the promptings of his bodily nature, unspiritual or carnal” </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(Lenski p. 115).</a:t>
            </a: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“He's the man who stands </a:t>
            </a:r>
            <a:r>
              <a:rPr lang="en-US" sz="1800" u="sng">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aloof</a:t>
            </a: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from the wisdom of God and who depends on his foolish wisdom” </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(McGuiggan p. 46).  </a:t>
            </a:r>
            <a:r>
              <a:rPr lang="en-US" sz="1800" b="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“Does not accept”:</a:t>
            </a: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“Rejects, refuses to accept” </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(Robertson p. 89).  </a:t>
            </a:r>
            <a:r>
              <a:rPr lang="en-US" sz="1800" b="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things of the Spirit of God”: </a:t>
            </a: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things that the Spirit revealed through the Apostles </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(2:11-13), </a:t>
            </a: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natural man rejects the gospel message. Many consider this "natural" man to be a non-Christian, and such a person would certainly qualify.  Yet, the Corinthians were in danger to becoming this "natural" man, </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“for you are still fleshly” (</a:t>
            </a:r>
            <a:r>
              <a:rPr lang="en-US" sz="1800" i="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4"/>
              </a:rPr>
              <a:t>1 Corinthians 3:1-3</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Paul defines the "natural" man as anyone who rejects the teachings delivered by the Spirit, and some Christians did that in the First Century </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(14:37; </a:t>
            </a:r>
            <a:r>
              <a:rPr lang="en-US" sz="1800" i="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5"/>
              </a:rPr>
              <a:t>2 Thessalonians 3:6</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6"/>
              </a:rPr>
              <a:t>14</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Therefore, the "natural" man is not a man so depraved that he cannot understand the gospel without the direct operation of the Holy Spirit.  The phrase </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does not accept</a:t>
            </a: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implies a choice, a conscious decision.  He hears it, he understands what is being said, but he does not like it.  The enemies of Jesus ("natural men") understood what He taught. </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7"/>
              </a:rPr>
              <a:t>Matthew 21:45</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i="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8"/>
              </a:rPr>
              <a:t>27:63</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Those who rejected Paul's message, understood the concepts he was presenting </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9"/>
              </a:rPr>
              <a:t>Acts 17:32</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i="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10"/>
              </a:rPr>
              <a:t>22:22</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i="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11"/>
              </a:rPr>
              <a:t>25:25</a:t>
            </a: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(Felix, a "natural" man, understood exactly what Paul was driving at).  The Bible does not picture the sinner as “unable” to repent, but rather as “unwilling” to repent </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12"/>
              </a:rPr>
              <a:t>Acts 13:46</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“since you repudiate it”; </a:t>
            </a:r>
            <a:r>
              <a:rPr lang="en-US" sz="1800" i="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13"/>
              </a:rPr>
              <a:t>Revelation 2:21</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“She does not want to repent”).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6196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39015"/>
            <a:ext cx="11719249" cy="6076389"/>
          </a:xfrm>
          <a:solidFill>
            <a:schemeClr val="accent2">
              <a:lumMod val="20000"/>
              <a:lumOff val="80000"/>
            </a:schemeClr>
          </a:solidFill>
          <a:ln>
            <a:noFill/>
          </a:ln>
        </p:spPr>
        <p:txBody>
          <a:bodyPr>
            <a:normAutofit fontScale="92500" lnSpcReduction="20000"/>
          </a:bodyPr>
          <a:lstStyle/>
          <a:p>
            <a:pPr marL="0" marR="0">
              <a:lnSpc>
                <a:spcPct val="107000"/>
              </a:lnSpc>
              <a:spcBef>
                <a:spcPts val="1200"/>
              </a:spcBef>
              <a:spcAft>
                <a:spcPts val="1200"/>
              </a:spcAft>
            </a:pPr>
            <a:r>
              <a:rPr lang="en-US" sz="1800" b="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3"/>
              </a:rPr>
              <a:t>1 Corinthians 2:14</a:t>
            </a:r>
            <a:r>
              <a:rPr lang="en-US"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“For they are foolishness to him”: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Again note, the various unconverted Jews and Gentiles that had rejected Paul's preaching, "understood" that Paul was preaching a crucified Messiah, it's simply that they thought such a concept was ridiculous,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“but we preach Christ crucified, to Jews a stumbling block and to Gentiles foolishness” (</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4"/>
              </a:rPr>
              <a:t>1 Corinthians 1:23</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To this day people consider the message of the New Testament to be foolishness for various reasons.  It's important to note that one's attitude </a:t>
            </a:r>
            <a:r>
              <a:rPr lang="en-US"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toward's</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the gospel, reveals one's true self.  Those that reject the gospel message are automatically labeled as "unspiritual".  "People are revealed for who they are by their response to the cross"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(Fee p. 117).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b="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3"/>
              </a:rPr>
              <a:t>1 Corinthians 2:14</a:t>
            </a:r>
            <a:r>
              <a:rPr lang="en-US"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“And he cannot understand them”: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In order to consider it "foolishness", he must know something about the gospel, if only what it claims. Paul has already stressed that man cannot know God apart from revelation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(2:8-9; 1:21).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Hence, the man or woman who has rejected the gospel message has just cut himself or herself off from the only true information that we have about God. </a:t>
            </a:r>
            <a:r>
              <a:rPr lang="en-US"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“Because they are spiritually appraised”: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“Appreciated by spiritual insight” (</a:t>
            </a:r>
            <a:r>
              <a:rPr lang="en-US"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Wms</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“because it takes spiritual insight to see its true value” (</a:t>
            </a:r>
            <a:r>
              <a:rPr lang="en-US"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Gspd</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“Men access things differently according to their frames of reference.  A fitness fanatic will (very often) have no appreciation at all for chess or sedentary pursuits.  A man who has time only for making money frowns on holidays as a ‘waste of time’.  The natural man </a:t>
            </a:r>
            <a:r>
              <a:rPr lang="en-US" sz="1800" u="sng"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judges everything</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by his worldly wisdom </a:t>
            </a:r>
            <a:r>
              <a:rPr lang="en-US"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&amp;</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spiritual things are ridiculed”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McGuiggan</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p. 46).</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How are things spiritually appraised?  Clearly, by the Scriptures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5"/>
              </a:rPr>
              <a:t>Acts 17:11</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6"/>
              </a:rPr>
              <a:t>1 Thessalonians 5:21</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7"/>
              </a:rPr>
              <a:t>Hebrews 5:14</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Therefore, the person who has no appreciation for the revelation of the Spirit, is going to be wrong about many things.  So why were the Corinthians enthralled with people who rejected God’s revelation?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8"/>
              </a:rPr>
              <a:t>Jeremiah 8:9</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“Behold, they have rejected the word of the Lord, and what </a:t>
            </a:r>
            <a:r>
              <a:rPr lang="en-US" sz="1800" i="1" u="sng"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kind of wisdom do they have?</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76869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7"/>
            <a:ext cx="11719249" cy="6372808"/>
          </a:xfrm>
          <a:solidFill>
            <a:schemeClr val="accent2">
              <a:lumMod val="20000"/>
              <a:lumOff val="80000"/>
            </a:schemeClr>
          </a:solidFill>
          <a:ln>
            <a:noFill/>
          </a:ln>
        </p:spPr>
        <p:txBody>
          <a:bodyPr>
            <a:normAutofit lnSpcReduction="10000"/>
          </a:bodyPr>
          <a:lstStyle/>
          <a:p>
            <a:pPr marL="0" marR="0" indent="0">
              <a:lnSpc>
                <a:spcPct val="107000"/>
              </a:lnSpc>
              <a:spcBef>
                <a:spcPts val="1200"/>
              </a:spcBef>
              <a:spcAft>
                <a:spcPts val="12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900"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3"/>
              </a:rPr>
              <a:t>1 Corinthians 2:15</a:t>
            </a:r>
            <a:r>
              <a:rPr lang="en-US" sz="19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“But he who is spiritual appraises all things, yet he himself is appraised by no one.”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“Spiritual”: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person who accepts the revelation from the Spirit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4"/>
              </a:rPr>
              <a:t>1 Corinthians 14:37</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“Appraises all things”: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“Can find out the real value of everything” (Beck).  </a:t>
            </a:r>
            <a:r>
              <a:rPr lang="en-US"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“All things”: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All things that pertain to salvation, all things that are vital for his relationship with God.  He is also able to properly evaluate the importance of many common things in everyday life, such as money, relationships, spouse, children, and so on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5"/>
              </a:rPr>
              <a:t>Hebrews 5:14</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6"/>
              </a:rPr>
              <a:t>Psalm 119:99-105</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key to this ability, is not any inherent wisdom in the believer but his  or her acceptance of the Word of God and the willingness to apply what it teaches to daily living.  </a:t>
            </a:r>
            <a:r>
              <a:rPr lang="en-US"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“Yet he himself”: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Christian.  </a:t>
            </a:r>
            <a:r>
              <a:rPr lang="en-US"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“Is appraised by no </a:t>
            </a:r>
            <a:r>
              <a:rPr lang="en-US" sz="1800" b="1"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one”:</a:t>
            </a:r>
            <a:r>
              <a:rPr lang="en-US"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“He</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is properly valued by none” (Ber)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7"/>
              </a:rPr>
              <a:t>Hebrews 11:38</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The world does appraise the Christian, it does make a judgment about him.  “That is, those who are not Christ's do not know how to understand him.  The natural man regards him as an enigma, the spiritual man is marching to another drummer”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McGuiggan</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p. 47).</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The person who has rejected the gospel, has just labeled himself or herself as an unqualified assessor of "value".  Why are we so concerned about human "approval", when these same people cannot even properly assess the value of God’s word?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profane person cannot understand holiness; but the holy person can well understand the depths of evil”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(Fee p. 118).</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The Christian is qualified to talk about the life of sin, but the non-Christian is not qualified to ridicule the life in Christ.  So, to whom should we listen?  If we are needing advice about an important decision in life, whose counsel should we seek?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37904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41192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30157" y="654518"/>
            <a:ext cx="11731688" cy="5960886"/>
          </a:xfrm>
          <a:solidFill>
            <a:schemeClr val="accent2">
              <a:lumMod val="20000"/>
              <a:lumOff val="80000"/>
            </a:schemeClr>
          </a:solidFill>
          <a:ln>
            <a:noFill/>
          </a:ln>
        </p:spPr>
        <p:txBody>
          <a:bodyPr>
            <a:normAutofit/>
          </a:bodyPr>
          <a:lstStyle/>
          <a:p>
            <a:pPr marL="0" marR="0">
              <a:lnSpc>
                <a:spcPct val="107000"/>
              </a:lnSpc>
              <a:spcBef>
                <a:spcPts val="1200"/>
              </a:spcBef>
              <a:spcAft>
                <a:spcPts val="1200"/>
              </a:spcAft>
            </a:pPr>
            <a:r>
              <a:rPr lang="en-US" sz="2400"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3"/>
              </a:rPr>
              <a:t>1</a:t>
            </a:r>
            <a:r>
              <a:rPr lang="en-US" sz="2400" u="sng" baseline="30000"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3"/>
              </a:rPr>
              <a:t>st</a:t>
            </a:r>
            <a:r>
              <a:rPr lang="en-US" sz="2400"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3"/>
              </a:rPr>
              <a:t> Cor. 2: 16</a:t>
            </a:r>
            <a:r>
              <a:rPr lang="en-US"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“For who has known the mind of the Lord, that he will instruct Him? </a:t>
            </a:r>
            <a:r>
              <a:rPr lang="en-US" sz="24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   </a:t>
            </a:r>
            <a:r>
              <a:rPr lang="en-US"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But we have the mind of Christ.”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“For”: This is a quotation from </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4"/>
              </a:rPr>
              <a:t>Isaiah 40:13</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and is also quoted in </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5"/>
              </a:rPr>
              <a:t>Romans 11:34</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“Who has known the mind of the Lord”: “Who is the person who wants to match wits with God?”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(Fee p. 119).</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Read Job chapters 38-40, when you think you are ready. In order to properly judge Paul and other Christians, such men would have to know the mind of the Lord, and without revelation, that could only be accomplished if you had been the Lord's teacher!  In this context, the only way that a person can know what God thinks about something, is to read God’s revelation through the apostles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6"/>
              </a:rPr>
              <a:t>1 Corinthians 2:9-13</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Apart from such revelation, man is completely blind concerning spiritual truths and realties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7"/>
              </a:rPr>
              <a:t>Jeremiah 10:23</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8"/>
              </a:rPr>
              <a:t>Isaiah 55:8-9</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“We have the mind of Christ”:  “The thoughts of Christ as they are revealed by the Spirit”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(Fee p. 119).</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As already shown in verses 6-13  “We who are spiritual have the very thoughts of Christ!” (Phi)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Therefore, all those in the world who sit in judgment upon Christianity and faithful Christians, are manifesting a spirit, that Paul says is exactly the same as a person who would claim to be God's teacher.  With the Scriptures, we have the very thoughts and mind of Christ, therefore we can properly judge and evaluate all things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9"/>
              </a:rPr>
              <a:t>Psalm 119:105</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28301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68497"/>
            <a:ext cx="10363200" cy="1615736"/>
          </a:xfrm>
        </p:spPr>
        <p:txBody>
          <a:bodyPr/>
          <a:lstStyle/>
          <a:p>
            <a:r>
              <a:rPr lang="en-US" sz="9600" dirty="0">
                <a:effectLst>
                  <a:outerShdw blurRad="38100" dist="38100" dir="2700000" algn="tl">
                    <a:srgbClr val="000000">
                      <a:alpha val="43137"/>
                    </a:srgbClr>
                  </a:outerShdw>
                </a:effectLst>
              </a:rPr>
              <a:t>Your Adversary The Devil</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44315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39015"/>
            <a:ext cx="11719249" cy="6076389"/>
          </a:xfrm>
          <a:solidFill>
            <a:schemeClr val="accent2">
              <a:lumMod val="20000"/>
              <a:lumOff val="80000"/>
            </a:schemeClr>
          </a:solidFill>
          <a:ln>
            <a:noFill/>
          </a:ln>
        </p:spPr>
        <p:txBody>
          <a:bodyPr>
            <a:normAutofit/>
          </a:bodyPr>
          <a:lstStyle/>
          <a:p>
            <a:pPr marL="0" marR="0">
              <a:lnSpc>
                <a:spcPct val="107000"/>
              </a:lnSpc>
              <a:spcBef>
                <a:spcPts val="0"/>
              </a:spcBef>
              <a:spcAft>
                <a:spcPts val="800"/>
              </a:spcAft>
            </a:pPr>
            <a:r>
              <a:rPr lang="en-US" sz="3900" b="1" kern="1800"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Applications</a:t>
            </a:r>
            <a:endParaRPr lang="en-US" sz="3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Even Christians can fall into the trap of becoming a “natural man” </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1 Corinthians 3:1-3</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It is so easy to look at the Scriptures from a worldly perspective.  For example, how many people read </a:t>
            </a:r>
            <a:r>
              <a:rPr lang="en-US" sz="1800" i="1" u="sng" dirty="0">
                <a:solidFill>
                  <a:srgbClr val="0E20E8"/>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Matthew 7:12</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“treat people the same way you want them to treat you”, </a:t>
            </a:r>
            <a:r>
              <a:rPr lang="en-US" sz="1800"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and immediately think, “Yea, people need to be treating me the way I want to be treated”.  That is a “natural man” interpretation of that verse.  Instead of applying the verse immediately to themselves and their need to serve others, the natural man thinks only of him or herself. </a:t>
            </a:r>
            <a:endParaRPr lang="en-US" sz="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“This is a difficult statement; who can listen to it” (</a:t>
            </a:r>
            <a:r>
              <a:rPr lang="en-US" sz="1800" i="1" u="sng" dirty="0">
                <a:solidFill>
                  <a:srgbClr val="0E20E8"/>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John 6:60</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“As a result of this many of His disciples withdrew and were not walking with Him anymore” (</a:t>
            </a:r>
            <a:r>
              <a:rPr lang="en-US" sz="1800" i="1" u="sng" dirty="0">
                <a:solidFill>
                  <a:srgbClr val="0E20E8"/>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John 6:66</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 natural man wants all the benefits of Christianity (peace, happiness, security, salvation, and so on), without the effort.  The natural man is unwilling    to spend the time and search the Scriptures to figure out what Jesus is expecting of him </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(6:56).  </a:t>
            </a:r>
            <a:r>
              <a:rPr lang="en-US" sz="1800"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 natural man wants to find a “short-cut” around a life of earnest faithfulness.  The natural man does not want to wrestle with the Scriptures and bring his own will into line with God’s will.  The natural man does not want to buffet his own body </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1 Corinthians 9:27</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but wants God to do all the work for him.  There are too many people in this world,  and even some in the church who are sitting around and waiting for some divine intervention to give them the help or motivation they need  to do the right thing.  The only intervention that we will receive is from the gospel message, </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“Behold, I stand at the door and knock” (</a:t>
            </a:r>
            <a:r>
              <a:rPr lang="en-US" sz="1800" i="1" u="sng" dirty="0">
                <a:solidFill>
                  <a:srgbClr val="0E20E8"/>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Revelation 3:20</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“He who has an ear, let him hear what the Spirit says to the churches” (3:22); (</a:t>
            </a:r>
            <a:r>
              <a:rPr lang="en-US" sz="1800" i="1" u="sng" dirty="0">
                <a:solidFill>
                  <a:srgbClr val="0E20E8"/>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Luke 16:29</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31</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t>
            </a:r>
            <a:r>
              <a:rPr lang="en-US" sz="16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Mark </a:t>
            </a:r>
            <a:r>
              <a:rPr lang="en-US" sz="1600" i="1" dirty="0" err="1">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Dunagan</a:t>
            </a:r>
            <a:endPar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462829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39015"/>
            <a:ext cx="11719249" cy="6076389"/>
          </a:xfrm>
          <a:solidFill>
            <a:schemeClr val="accent2">
              <a:lumMod val="20000"/>
              <a:lumOff val="80000"/>
            </a:schemeClr>
          </a:solidFill>
          <a:ln>
            <a:noFill/>
          </a:ln>
        </p:spPr>
        <p:txBody>
          <a:bodyPr>
            <a:normAutofit/>
          </a:bodyPr>
          <a:lstStyle/>
          <a:p>
            <a:r>
              <a:rPr lang="en-US" sz="3600" b="1" i="0" u="none" strike="noStrike" baseline="0" dirty="0">
                <a:solidFill>
                  <a:srgbClr val="C00000"/>
                </a:solidFill>
                <a:effectLst>
                  <a:outerShdw blurRad="38100" dist="38100" dir="2700000" algn="tl">
                    <a:srgbClr val="000000">
                      <a:alpha val="43137"/>
                    </a:srgbClr>
                  </a:outerShdw>
                </a:effectLst>
                <a:latin typeface="Calibri" panose="020F0502020204030204" pitchFamily="34" charset="0"/>
              </a:rPr>
              <a:t>Satan Tests &amp; Human Trains to Restrain From Life’s Potential </a:t>
            </a:r>
            <a:endParaRPr lang="en-US" sz="3600" b="0" i="0" u="none" strike="noStrike" baseline="0" dirty="0">
              <a:solidFill>
                <a:srgbClr val="C00000"/>
              </a:solidFill>
              <a:effectLst>
                <a:outerShdw blurRad="38100" dist="38100" dir="2700000" algn="tl">
                  <a:srgbClr val="000000">
                    <a:alpha val="43137"/>
                  </a:srgbClr>
                </a:outerShdw>
              </a:effectLst>
              <a:latin typeface="Calibri" panose="020F0502020204030204" pitchFamily="34" charset="0"/>
            </a:endParaRPr>
          </a:p>
          <a:p>
            <a:r>
              <a:rPr lang="en-US" sz="2400" b="1" i="0" u="none" strike="noStrike" baseline="0" dirty="0">
                <a:solidFill>
                  <a:srgbClr val="000000"/>
                </a:solidFill>
                <a:effectLst>
                  <a:outerShdw blurRad="38100" dist="38100" dir="2700000" algn="tl">
                    <a:srgbClr val="000000">
                      <a:alpha val="43137"/>
                    </a:srgbClr>
                  </a:outerShdw>
                </a:effectLst>
                <a:latin typeface="Calibri" panose="020F0502020204030204" pitchFamily="34" charset="0"/>
              </a:rPr>
              <a:t>“I have come that they may have life, and that they may have it more abundantly.”    (John 10: 10) </a:t>
            </a:r>
            <a:endParaRPr lang="en-US" sz="2400" b="0" i="0" u="none" strike="noStrike" baseline="0" dirty="0">
              <a:solidFill>
                <a:srgbClr val="000000"/>
              </a:solidFill>
              <a:effectLst>
                <a:outerShdw blurRad="38100" dist="38100" dir="2700000" algn="tl">
                  <a:srgbClr val="000000">
                    <a:alpha val="43137"/>
                  </a:srgbClr>
                </a:outerShdw>
              </a:effectLst>
              <a:latin typeface="Calibri" panose="020F0502020204030204" pitchFamily="34" charset="0"/>
            </a:endParaRPr>
          </a:p>
          <a:p>
            <a:r>
              <a:rPr lang="en-US" sz="2800" b="0" i="0" u="none" strike="noStrike" baseline="0" dirty="0">
                <a:solidFill>
                  <a:srgbClr val="000000"/>
                </a:solidFill>
                <a:effectLst>
                  <a:outerShdw blurRad="38100" dist="38100" dir="2700000" algn="tl">
                    <a:srgbClr val="000000">
                      <a:alpha val="43137"/>
                    </a:srgbClr>
                  </a:outerShdw>
                </a:effectLst>
                <a:latin typeface="Calibri" panose="020F0502020204030204" pitchFamily="34" charset="0"/>
              </a:rPr>
              <a:t>From the 70’s book “Fully Human, Fully Alive” by John Powell: </a:t>
            </a:r>
          </a:p>
          <a:p>
            <a:r>
              <a:rPr lang="en-US" sz="2400" b="0" i="0" u="none" strike="noStrike" baseline="0" dirty="0">
                <a:solidFill>
                  <a:srgbClr val="000000"/>
                </a:solidFill>
                <a:effectLst>
                  <a:outerShdw blurRad="38100" dist="38100" dir="2700000" algn="tl">
                    <a:srgbClr val="000000">
                      <a:alpha val="43137"/>
                    </a:srgbClr>
                  </a:outerShdw>
                </a:effectLst>
                <a:latin typeface="Calibri" panose="020F0502020204030204" pitchFamily="34" charset="0"/>
              </a:rPr>
              <a:t>“By way of a general description, fully alive people are those who are using all of their human faculties, powers, and talents. </a:t>
            </a:r>
            <a:r>
              <a:rPr lang="en-US" sz="2400" b="1" i="0" u="none" strike="noStrike" baseline="0" dirty="0">
                <a:solidFill>
                  <a:srgbClr val="000000"/>
                </a:solidFill>
                <a:effectLst>
                  <a:outerShdw blurRad="38100" dist="38100" dir="2700000" algn="tl">
                    <a:srgbClr val="000000">
                      <a:alpha val="43137"/>
                    </a:srgbClr>
                  </a:outerShdw>
                </a:effectLst>
                <a:latin typeface="Calibri" panose="020F0502020204030204" pitchFamily="34" charset="0"/>
              </a:rPr>
              <a:t>They are using them to the full. </a:t>
            </a:r>
            <a:r>
              <a:rPr lang="en-US" sz="2400" b="0" i="0" u="none" strike="noStrike" baseline="0" dirty="0">
                <a:solidFill>
                  <a:srgbClr val="000000"/>
                </a:solidFill>
                <a:effectLst>
                  <a:outerShdw blurRad="38100" dist="38100" dir="2700000" algn="tl">
                    <a:srgbClr val="000000">
                      <a:alpha val="43137"/>
                    </a:srgbClr>
                  </a:outerShdw>
                </a:effectLst>
                <a:latin typeface="Calibri" panose="020F0502020204030204" pitchFamily="34" charset="0"/>
              </a:rPr>
              <a:t>These individuals are fully functioning in their external and internal senses. They are comfortable with and open to the full experience and expression of all human emotions. Such people are vibrantly alive in mind, heart, and will.” (p.11) </a:t>
            </a:r>
          </a:p>
          <a:p>
            <a:r>
              <a:rPr lang="en-US" sz="2400" b="0" i="0" u="none" strike="noStrike" baseline="0" dirty="0">
                <a:solidFill>
                  <a:srgbClr val="000000"/>
                </a:solidFill>
                <a:effectLst>
                  <a:outerShdw blurRad="38100" dist="38100" dir="2700000" algn="tl">
                    <a:srgbClr val="000000">
                      <a:alpha val="43137"/>
                    </a:srgbClr>
                  </a:outerShdw>
                </a:effectLst>
                <a:latin typeface="Calibri" panose="020F0502020204030204" pitchFamily="34" charset="0"/>
              </a:rPr>
              <a:t>“Fully alive people are also alive in their </a:t>
            </a:r>
            <a:r>
              <a:rPr lang="en-US" sz="2400" b="0" i="1" u="none" strike="noStrike" baseline="0" dirty="0">
                <a:solidFill>
                  <a:srgbClr val="000000"/>
                </a:solidFill>
                <a:effectLst>
                  <a:outerShdw blurRad="38100" dist="38100" dir="2700000" algn="tl">
                    <a:srgbClr val="000000">
                      <a:alpha val="43137"/>
                    </a:srgbClr>
                  </a:outerShdw>
                </a:effectLst>
                <a:latin typeface="Calibri" panose="020F0502020204030204" pitchFamily="34" charset="0"/>
              </a:rPr>
              <a:t>minds</a:t>
            </a:r>
            <a:r>
              <a:rPr lang="en-US" sz="2400" b="0" i="0" u="none" strike="noStrike" baseline="0" dirty="0">
                <a:solidFill>
                  <a:srgbClr val="000000"/>
                </a:solidFill>
                <a:effectLst>
                  <a:outerShdw blurRad="38100" dist="38100" dir="2700000" algn="tl">
                    <a:srgbClr val="000000">
                      <a:alpha val="43137"/>
                    </a:srgbClr>
                  </a:outerShdw>
                </a:effectLst>
                <a:latin typeface="Calibri" panose="020F0502020204030204" pitchFamily="34" charset="0"/>
              </a:rPr>
              <a:t>. They are very much aware of the wisdom   in the statement ‘the </a:t>
            </a:r>
            <a:r>
              <a:rPr lang="en-US" sz="2400" b="0" i="0" u="none" strike="noStrike" baseline="0" dirty="0" err="1">
                <a:solidFill>
                  <a:srgbClr val="000000"/>
                </a:solidFill>
                <a:effectLst>
                  <a:outerShdw blurRad="38100" dist="38100" dir="2700000" algn="tl">
                    <a:srgbClr val="000000">
                      <a:alpha val="43137"/>
                    </a:srgbClr>
                  </a:outerShdw>
                </a:effectLst>
                <a:latin typeface="Calibri" panose="020F0502020204030204" pitchFamily="34" charset="0"/>
              </a:rPr>
              <a:t>unreflected</a:t>
            </a:r>
            <a:r>
              <a:rPr lang="en-US" sz="2400" b="0" i="0" u="none" strike="noStrike" baseline="0" dirty="0">
                <a:solidFill>
                  <a:srgbClr val="000000"/>
                </a:solidFill>
                <a:effectLst>
                  <a:outerShdw blurRad="38100" dist="38100" dir="2700000" algn="tl">
                    <a:srgbClr val="000000">
                      <a:alpha val="43137"/>
                    </a:srgbClr>
                  </a:outerShdw>
                </a:effectLst>
                <a:latin typeface="Calibri" panose="020F0502020204030204" pitchFamily="34" charset="0"/>
              </a:rPr>
              <a:t> life is not worth living.’ Fully alive people are always thoughtful and reflective. Most of all, perhaps, these people are alive in </a:t>
            </a:r>
            <a:r>
              <a:rPr lang="en-US" sz="2400" b="0" i="1" u="none" strike="noStrike" baseline="0" dirty="0">
                <a:solidFill>
                  <a:srgbClr val="000000"/>
                </a:solidFill>
                <a:effectLst>
                  <a:outerShdw blurRad="38100" dist="38100" dir="2700000" algn="tl">
                    <a:srgbClr val="000000">
                      <a:alpha val="43137"/>
                    </a:srgbClr>
                  </a:outerShdw>
                </a:effectLst>
                <a:latin typeface="Calibri" panose="020F0502020204030204" pitchFamily="34" charset="0"/>
              </a:rPr>
              <a:t>will </a:t>
            </a:r>
            <a:r>
              <a:rPr lang="en-US" sz="2400" b="0" i="0" u="none" strike="noStrike" baseline="0" dirty="0">
                <a:solidFill>
                  <a:srgbClr val="000000"/>
                </a:solidFill>
                <a:effectLst>
                  <a:outerShdw blurRad="38100" dist="38100" dir="2700000" algn="tl">
                    <a:srgbClr val="000000">
                      <a:alpha val="43137"/>
                    </a:srgbClr>
                  </a:outerShdw>
                </a:effectLst>
                <a:latin typeface="Calibri" panose="020F0502020204030204" pitchFamily="34" charset="0"/>
              </a:rPr>
              <a:t>and </a:t>
            </a:r>
            <a:r>
              <a:rPr lang="en-US" sz="2400" b="0" i="1" u="none" strike="noStrike" baseline="0" dirty="0">
                <a:solidFill>
                  <a:srgbClr val="000000"/>
                </a:solidFill>
                <a:effectLst>
                  <a:outerShdw blurRad="38100" dist="38100" dir="2700000" algn="tl">
                    <a:srgbClr val="000000">
                      <a:alpha val="43137"/>
                    </a:srgbClr>
                  </a:outerShdw>
                </a:effectLst>
                <a:latin typeface="Calibri" panose="020F0502020204030204" pitchFamily="34" charset="0"/>
              </a:rPr>
              <a:t>heart</a:t>
            </a:r>
            <a:r>
              <a:rPr lang="en-US" sz="2400" b="0" i="0" u="none" strike="noStrike" baseline="0" dirty="0">
                <a:solidFill>
                  <a:srgbClr val="000000"/>
                </a:solidFill>
                <a:effectLst>
                  <a:outerShdw blurRad="38100" dist="38100" dir="2700000" algn="tl">
                    <a:srgbClr val="000000">
                      <a:alpha val="43137"/>
                    </a:srgbClr>
                  </a:outerShdw>
                </a:effectLst>
                <a:latin typeface="Calibri" panose="020F0502020204030204" pitchFamily="34" charset="0"/>
              </a:rPr>
              <a:t>.” (p.12) </a:t>
            </a:r>
            <a:endParaRPr lang="en-US" sz="2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189715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39015"/>
            <a:ext cx="11719249" cy="6076389"/>
          </a:xfrm>
          <a:solidFill>
            <a:schemeClr val="accent2">
              <a:lumMod val="20000"/>
              <a:lumOff val="80000"/>
            </a:schemeClr>
          </a:solidFill>
          <a:ln>
            <a:noFill/>
          </a:ln>
        </p:spPr>
        <p:txBody>
          <a:bodyPr>
            <a:normAutofit fontScale="85000" lnSpcReduction="10000"/>
          </a:bodyPr>
          <a:lstStyle/>
          <a:p>
            <a:pPr marL="0" marR="0">
              <a:lnSpc>
                <a:spcPct val="107000"/>
              </a:lnSpc>
              <a:spcBef>
                <a:spcPts val="0"/>
              </a:spcBef>
              <a:spcAft>
                <a:spcPts val="800"/>
              </a:spcAft>
            </a:pPr>
            <a:r>
              <a:rPr lang="en-US" sz="21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Psychological Therapeutic Process of Systematic Desensitization:  Counter-Conditioning By Way Of Graduated Exposure</a:t>
            </a:r>
            <a:endParaRPr lang="en-US" sz="2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endParaRPr lang="en-US" sz="900" b="1"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endParaRPr>
          </a:p>
          <a:p>
            <a:pPr marL="0" marR="0" fontAlgn="base">
              <a:lnSpc>
                <a:spcPct val="107000"/>
              </a:lnSpc>
              <a:spcBef>
                <a:spcPts val="0"/>
              </a:spcBef>
              <a:spcAft>
                <a:spcPts val="0"/>
              </a:spcAft>
            </a:pPr>
            <a:r>
              <a:rPr lang="en-US" sz="2100" b="1"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There are several variations of </a:t>
            </a:r>
            <a:r>
              <a:rPr lang="en-US" sz="2100" b="1" dirty="0">
                <a:solidFill>
                  <a:srgbClr val="C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exposure therapy </a:t>
            </a:r>
            <a:r>
              <a:rPr lang="en-US" sz="2100" b="1"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utilized by Satan. </a:t>
            </a:r>
            <a:r>
              <a:rPr lang="en-US" sz="2100"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These include:</a:t>
            </a:r>
            <a:endParaRPr lang="en-US" sz="2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t">
              <a:lnSpc>
                <a:spcPct val="107000"/>
              </a:lnSpc>
              <a:spcBef>
                <a:spcPts val="0"/>
              </a:spcBef>
              <a:spcAft>
                <a:spcPts val="0"/>
              </a:spcAft>
              <a:buSzPts val="1000"/>
              <a:buFont typeface="Symbol" panose="05050102010706020507" pitchFamily="18" charset="2"/>
              <a:buChar char=""/>
              <a:tabLst>
                <a:tab pos="457200" algn="l"/>
              </a:tabLst>
            </a:pPr>
            <a:r>
              <a:rPr lang="en-US" sz="1800" b="1"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In vivo exposure</a:t>
            </a:r>
            <a:r>
              <a:rPr lang="en-US" sz="1800"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 Directly facing a sinful object, situation or activity in real life.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t">
              <a:lnSpc>
                <a:spcPct val="107000"/>
              </a:lnSpc>
              <a:spcBef>
                <a:spcPts val="0"/>
              </a:spcBef>
              <a:spcAft>
                <a:spcPts val="0"/>
              </a:spcAft>
              <a:buSzPts val="1000"/>
              <a:buFont typeface="Symbol" panose="05050102010706020507" pitchFamily="18" charset="2"/>
              <a:buChar char=""/>
              <a:tabLst>
                <a:tab pos="457200" algn="l"/>
              </a:tabLst>
            </a:pPr>
            <a:r>
              <a:rPr lang="en-US" sz="1800" b="1"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Imaginal exposure</a:t>
            </a:r>
            <a:r>
              <a:rPr lang="en-US" sz="1800"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 Vividly imagining the sinful object, situation or activity.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t">
              <a:lnSpc>
                <a:spcPct val="107000"/>
              </a:lnSpc>
              <a:spcBef>
                <a:spcPts val="0"/>
              </a:spcBef>
              <a:spcAft>
                <a:spcPts val="0"/>
              </a:spcAft>
              <a:buSzPts val="1000"/>
              <a:buFont typeface="Symbol" panose="05050102010706020507" pitchFamily="18" charset="2"/>
              <a:buChar char=""/>
              <a:tabLst>
                <a:tab pos="457200" algn="l"/>
              </a:tabLst>
            </a:pPr>
            <a:r>
              <a:rPr lang="en-US" sz="1800" b="1"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Virtual reality exposure</a:t>
            </a:r>
            <a:r>
              <a:rPr lang="en-US" sz="1800"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 In some cases, virtual reality technology can be used to achieve similar results.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1800" b="1"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Interoceptive exposure</a:t>
            </a:r>
            <a:r>
              <a:rPr lang="en-US" sz="1800"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 Deliberately bringing on physical sensations that are harmless by themselves, yet linked to the stimuli.</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Exposure therapy can also be paced by Satan in different ways. These include:</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t">
              <a:lnSpc>
                <a:spcPct val="107000"/>
              </a:lnSpc>
              <a:spcBef>
                <a:spcPts val="0"/>
              </a:spcBef>
              <a:spcAft>
                <a:spcPts val="0"/>
              </a:spcAft>
              <a:buSzPts val="1000"/>
              <a:buFont typeface="Symbol" panose="05050102010706020507" pitchFamily="18" charset="2"/>
              <a:buChar char=""/>
              <a:tabLst>
                <a:tab pos="457200" algn="l"/>
              </a:tabLst>
            </a:pPr>
            <a:r>
              <a:rPr lang="en-US" sz="1800" b="1"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Graded exposure</a:t>
            </a:r>
            <a:r>
              <a:rPr lang="en-US" sz="1800"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 The objects, activities or situations of temptation are ranked according to difficulty. They begin with mildly or moderately difficult exposures, then progress to harder ones.</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t">
              <a:lnSpc>
                <a:spcPct val="107000"/>
              </a:lnSpc>
              <a:spcBef>
                <a:spcPts val="0"/>
              </a:spcBef>
              <a:spcAft>
                <a:spcPts val="0"/>
              </a:spcAft>
              <a:buSzPts val="1000"/>
              <a:buFont typeface="Symbol" panose="05050102010706020507" pitchFamily="18" charset="2"/>
              <a:buChar char=""/>
              <a:tabLst>
                <a:tab pos="457200" algn="l"/>
              </a:tabLst>
            </a:pPr>
            <a:r>
              <a:rPr lang="en-US" sz="1800" b="1"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Flooding</a:t>
            </a:r>
            <a:r>
              <a:rPr lang="en-US" sz="1800"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 Using the exposure sin hierarchy to begin exposure with the most difficult tasks.</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t">
              <a:lnSpc>
                <a:spcPct val="107000"/>
              </a:lnSpc>
              <a:spcBef>
                <a:spcPts val="0"/>
              </a:spcBef>
              <a:spcAft>
                <a:spcPts val="0"/>
              </a:spcAft>
              <a:buSzPts val="1000"/>
              <a:buFont typeface="Symbol" panose="05050102010706020507" pitchFamily="18" charset="2"/>
              <a:buChar char=""/>
              <a:tabLst>
                <a:tab pos="457200" algn="l"/>
              </a:tabLst>
            </a:pPr>
            <a:r>
              <a:rPr lang="en-US" sz="1800" b="1"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Systematic desensitization</a:t>
            </a:r>
            <a:r>
              <a:rPr lang="en-US" sz="1800"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 In some cases, exposure can be combined with relaxation, entertainment and exercise to make them feel more manageable and to associate the sinful objects, activities or situations with relaxation and entertainment.</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t">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Exposure therapy has proved effective for Satan in several ways, including:</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 </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t">
              <a:lnSpc>
                <a:spcPct val="107000"/>
              </a:lnSpc>
              <a:spcBef>
                <a:spcPts val="0"/>
              </a:spcBef>
              <a:spcAft>
                <a:spcPts val="0"/>
              </a:spcAft>
              <a:buSzPts val="1000"/>
              <a:buFont typeface="Symbol" panose="05050102010706020507" pitchFamily="18" charset="2"/>
              <a:buChar char=""/>
              <a:tabLst>
                <a:tab pos="457200" algn="l"/>
              </a:tabLst>
            </a:pPr>
            <a:r>
              <a:rPr lang="en-US" sz="1800" b="1"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Habituation</a:t>
            </a:r>
            <a:r>
              <a:rPr lang="en-US" sz="1800"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 Over time, people find that their reactions to sinful objects or situations decrease.</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t">
              <a:lnSpc>
                <a:spcPct val="107000"/>
              </a:lnSpc>
              <a:spcBef>
                <a:spcPts val="0"/>
              </a:spcBef>
              <a:spcAft>
                <a:spcPts val="0"/>
              </a:spcAft>
              <a:buSzPts val="1000"/>
              <a:buFont typeface="Symbol" panose="05050102010706020507" pitchFamily="18" charset="2"/>
              <a:buChar char=""/>
              <a:tabLst>
                <a:tab pos="457200" algn="l"/>
              </a:tabLst>
            </a:pPr>
            <a:r>
              <a:rPr lang="en-US" sz="1800" b="1"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Extinction</a:t>
            </a:r>
            <a:r>
              <a:rPr lang="en-US" sz="1800"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 Exposure can help weaken previously learned associations between sinful objects, activities or situations and bad outcomes.</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t">
              <a:lnSpc>
                <a:spcPct val="107000"/>
              </a:lnSpc>
              <a:spcBef>
                <a:spcPts val="0"/>
              </a:spcBef>
              <a:spcAft>
                <a:spcPts val="0"/>
              </a:spcAft>
              <a:buSzPts val="1000"/>
              <a:buFont typeface="Symbol" panose="05050102010706020507" pitchFamily="18" charset="2"/>
              <a:buChar char=""/>
              <a:tabLst>
                <a:tab pos="457200" algn="l"/>
              </a:tabLst>
            </a:pPr>
            <a:r>
              <a:rPr lang="en-US" sz="1800" b="1"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Self-efficacy</a:t>
            </a:r>
            <a:r>
              <a:rPr lang="en-US" sz="1800"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 Exposure can help show the sinner that he/she is capable of confronting his/her sinful temptation and can overcome the feelings of anxiety.</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t">
              <a:lnSpc>
                <a:spcPct val="107000"/>
              </a:lnSpc>
              <a:spcBef>
                <a:spcPts val="0"/>
              </a:spcBef>
              <a:spcAft>
                <a:spcPts val="0"/>
              </a:spcAft>
              <a:buSzPts val="1000"/>
              <a:buFont typeface="Symbol" panose="05050102010706020507" pitchFamily="18" charset="2"/>
              <a:buChar char=""/>
              <a:tabLst>
                <a:tab pos="457200" algn="l"/>
              </a:tabLst>
            </a:pPr>
            <a:r>
              <a:rPr lang="en-US" sz="1800" b="1"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Emotional processing</a:t>
            </a:r>
            <a:r>
              <a:rPr lang="en-US" sz="1800" dirty="0">
                <a:solidFill>
                  <a:srgbClr val="000000"/>
                </a:solidFill>
                <a:effectLst>
                  <a:outerShdw blurRad="38100" dist="38100" dir="2700000" algn="tl">
                    <a:srgbClr val="000000">
                      <a:alpha val="43137"/>
                    </a:srgbClr>
                  </a:outerShdw>
                </a:effectLst>
                <a:latin typeface="Helvetica" panose="020B0604020202020204" pitchFamily="34" charset="0"/>
                <a:ea typeface="Times New Roman" panose="02020603050405020304" pitchFamily="18" charset="0"/>
                <a:cs typeface="Times New Roman" panose="02020603050405020304" pitchFamily="18" charset="0"/>
              </a:rPr>
              <a:t>: During exposure, the sinner can learn to attach new tolerant beliefs about sinful objects, activities or situations, and can become more comfortable with the sinful experience.</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US" sz="2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925180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en-US" sz="4800" b="1" dirty="0">
                <a:effectLst>
                  <a:outerShdw blurRad="38100" dist="38100" dir="2700000" algn="tl">
                    <a:srgbClr val="000000">
                      <a:alpha val="43137"/>
                    </a:srgbClr>
                  </a:outerShdw>
                </a:effectLst>
              </a:rPr>
              <a:t>   </a:t>
            </a:r>
            <a:endParaRPr lang="en-US" sz="5300" dirty="0">
              <a:effectLst>
                <a:outerShdw blurRad="38100" dist="38100" dir="2700000" algn="tl">
                  <a:srgbClr val="000000">
                    <a:alpha val="43137"/>
                  </a:srgbClr>
                </a:outerShdw>
              </a:effectLst>
            </a:endParaRPr>
          </a:p>
        </p:txBody>
      </p:sp>
      <p:sp>
        <p:nvSpPr>
          <p:cNvPr id="4" name="Content Placeholder 2">
            <a:extLst>
              <a:ext uri="{FF2B5EF4-FFF2-40B4-BE49-F238E27FC236}">
                <a16:creationId xmlns:a16="http://schemas.microsoft.com/office/drawing/2014/main" id="{D7CAF371-9D82-4C70-B3A0-8BA66822DABF}"/>
              </a:ext>
            </a:extLst>
          </p:cNvPr>
          <p:cNvSpPr>
            <a:spLocks noGrp="1"/>
          </p:cNvSpPr>
          <p:nvPr>
            <p:ph idx="1"/>
          </p:nvPr>
        </p:nvSpPr>
        <p:spPr>
          <a:xfrm>
            <a:off x="2933700" y="2438400"/>
            <a:ext cx="8770938" cy="3651250"/>
          </a:xfrm>
        </p:spPr>
        <p:txBody>
          <a:bodyPr>
            <a:normAutofit/>
          </a:bodyPr>
          <a:lstStyle/>
          <a:p>
            <a:r>
              <a:rPr lang="en-US" sz="4000" dirty="0">
                <a:solidFill>
                  <a:srgbClr val="FFFF00"/>
                </a:solidFill>
                <a:effectLst>
                  <a:outerShdw blurRad="38100" dist="38100" dir="2700000" algn="tl">
                    <a:srgbClr val="000000">
                      <a:alpha val="43137"/>
                    </a:srgbClr>
                  </a:outerShdw>
                </a:effectLst>
              </a:rPr>
              <a:t>THE MIND OF SATAN</a:t>
            </a:r>
          </a:p>
          <a:p>
            <a:r>
              <a:rPr lang="en-US" sz="4000" dirty="0">
                <a:solidFill>
                  <a:srgbClr val="FFFF00"/>
                </a:solidFill>
                <a:effectLst>
                  <a:outerShdw blurRad="38100" dist="38100" dir="2700000" algn="tl">
                    <a:srgbClr val="000000">
                      <a:alpha val="43137"/>
                    </a:srgbClr>
                  </a:outerShdw>
                </a:effectLst>
              </a:rPr>
              <a:t>SATAN’S PLAN TO ENTRAP</a:t>
            </a:r>
          </a:p>
          <a:p>
            <a:r>
              <a:rPr lang="en-US" sz="4000" dirty="0">
                <a:solidFill>
                  <a:srgbClr val="FFFF00"/>
                </a:solidFill>
                <a:effectLst>
                  <a:outerShdw blurRad="38100" dist="38100" dir="2700000" algn="tl">
                    <a:srgbClr val="000000">
                      <a:alpha val="43137"/>
                    </a:srgbClr>
                  </a:outerShdw>
                </a:effectLst>
              </a:rPr>
              <a:t>THE GATEWAY TO SATAN</a:t>
            </a:r>
          </a:p>
          <a:p>
            <a:endParaRPr lang="en-US" dirty="0"/>
          </a:p>
        </p:txBody>
      </p:sp>
      <p:sp>
        <p:nvSpPr>
          <p:cNvPr id="6" name="Title 1">
            <a:extLst>
              <a:ext uri="{FF2B5EF4-FFF2-40B4-BE49-F238E27FC236}">
                <a16:creationId xmlns:a16="http://schemas.microsoft.com/office/drawing/2014/main" id="{558CA267-A5EC-445D-92DC-6572D1789903}"/>
              </a:ext>
            </a:extLst>
          </p:cNvPr>
          <p:cNvSpPr txBox="1">
            <a:spLocks/>
          </p:cNvSpPr>
          <p:nvPr/>
        </p:nvSpPr>
        <p:spPr>
          <a:xfrm>
            <a:off x="2933700" y="981777"/>
            <a:ext cx="8770571" cy="1147284"/>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sz="4000" dirty="0">
                <a:solidFill>
                  <a:srgbClr val="FFFF00"/>
                </a:solidFill>
                <a:effectLst>
                  <a:outerShdw blurRad="38100" dist="38100" dir="2700000" algn="tl">
                    <a:srgbClr val="000000">
                      <a:alpha val="43137"/>
                    </a:srgbClr>
                  </a:outerShdw>
                </a:effectLst>
              </a:rPr>
              <a:t>Satan’s Hatred Versus God’s Love</a:t>
            </a:r>
          </a:p>
        </p:txBody>
      </p:sp>
      <p:sp>
        <p:nvSpPr>
          <p:cNvPr id="7" name="Action Button: Go Back or Previous 6">
            <a:hlinkClick r:id="rId3" action="ppaction://hlinksldjump" highlightClick="1"/>
            <a:extLst>
              <a:ext uri="{FF2B5EF4-FFF2-40B4-BE49-F238E27FC236}">
                <a16:creationId xmlns:a16="http://schemas.microsoft.com/office/drawing/2014/main" id="{EF40D4F8-8E04-447A-A856-38BD5C2D4C22}"/>
              </a:ext>
            </a:extLst>
          </p:cNvPr>
          <p:cNvSpPr/>
          <p:nvPr/>
        </p:nvSpPr>
        <p:spPr>
          <a:xfrm>
            <a:off x="11356257" y="6204155"/>
            <a:ext cx="835743" cy="653846"/>
          </a:xfrm>
          <a:prstGeom prst="actionButtonBackPrevious">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4874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p:cTn id="30"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913795" y="213360"/>
            <a:ext cx="10353762" cy="1219200"/>
          </a:xfrm>
        </p:spPr>
        <p:txBody>
          <a:bodyPr>
            <a:normAutofit/>
          </a:bodyPr>
          <a:lstStyle/>
          <a:p>
            <a:r>
              <a:rPr lang="en-US" sz="5400" u="sng" dirty="0">
                <a:solidFill>
                  <a:srgbClr val="00B0F0"/>
                </a:solidFill>
              </a:rPr>
              <a:t>Model Prayer In Line Item Analysis</a:t>
            </a:r>
          </a:p>
        </p:txBody>
      </p:sp>
      <p:sp>
        <p:nvSpPr>
          <p:cNvPr id="4" name="Content Placeholder 3">
            <a:extLst>
              <a:ext uri="{FF2B5EF4-FFF2-40B4-BE49-F238E27FC236}">
                <a16:creationId xmlns:a16="http://schemas.microsoft.com/office/drawing/2014/main" id="{842F0D3E-1094-44A0-AC92-AA7070ABEDD1}"/>
              </a:ext>
            </a:extLst>
          </p:cNvPr>
          <p:cNvSpPr>
            <a:spLocks noGrp="1"/>
          </p:cNvSpPr>
          <p:nvPr>
            <p:ph idx="1"/>
          </p:nvPr>
        </p:nvSpPr>
        <p:spPr>
          <a:xfrm>
            <a:off x="772160" y="1656080"/>
            <a:ext cx="10586720" cy="4815840"/>
          </a:xfrm>
        </p:spPr>
        <p:txBody>
          <a:bodyPr>
            <a:normAutofit fontScale="92500"/>
          </a:bodyPr>
          <a:lstStyle/>
          <a:p>
            <a:r>
              <a:rPr lang="en-US" sz="4400" dirty="0">
                <a:solidFill>
                  <a:schemeClr val="accent1">
                    <a:lumMod val="60000"/>
                    <a:lumOff val="40000"/>
                  </a:schemeClr>
                </a:solidFill>
              </a:rPr>
              <a:t>Give Us This Day Our Daily Bread.</a:t>
            </a:r>
          </a:p>
          <a:p>
            <a:r>
              <a:rPr lang="en-US" sz="4400" dirty="0">
                <a:solidFill>
                  <a:schemeClr val="accent1">
                    <a:lumMod val="60000"/>
                    <a:lumOff val="40000"/>
                  </a:schemeClr>
                </a:solidFill>
              </a:rPr>
              <a:t>And Forgive Us Our Debts,</a:t>
            </a:r>
          </a:p>
          <a:p>
            <a:r>
              <a:rPr lang="en-US" sz="4400" dirty="0">
                <a:solidFill>
                  <a:schemeClr val="accent1">
                    <a:lumMod val="60000"/>
                    <a:lumOff val="40000"/>
                  </a:schemeClr>
                </a:solidFill>
              </a:rPr>
              <a:t>As We Forgive Our Debtors.</a:t>
            </a:r>
          </a:p>
          <a:p>
            <a:r>
              <a:rPr lang="en-US" sz="5400" dirty="0">
                <a:solidFill>
                  <a:schemeClr val="accent1">
                    <a:lumMod val="60000"/>
                    <a:lumOff val="40000"/>
                  </a:schemeClr>
                </a:solidFill>
              </a:rPr>
              <a:t>And Lead Us Not Unto </a:t>
            </a:r>
            <a:r>
              <a:rPr lang="en-US" sz="5400" b="1" dirty="0">
                <a:solidFill>
                  <a:srgbClr val="FF0000"/>
                </a:solidFill>
              </a:rPr>
              <a:t>Temptation</a:t>
            </a:r>
            <a:r>
              <a:rPr lang="en-US" sz="5400" dirty="0">
                <a:solidFill>
                  <a:schemeClr val="accent1">
                    <a:lumMod val="60000"/>
                    <a:lumOff val="40000"/>
                  </a:schemeClr>
                </a:solidFill>
              </a:rPr>
              <a:t>,</a:t>
            </a:r>
          </a:p>
          <a:p>
            <a:r>
              <a:rPr lang="en-US" sz="5400" dirty="0">
                <a:solidFill>
                  <a:schemeClr val="accent1">
                    <a:lumMod val="60000"/>
                    <a:lumOff val="40000"/>
                  </a:schemeClr>
                </a:solidFill>
              </a:rPr>
              <a:t>But Deliver Us From The Evil One.</a:t>
            </a:r>
          </a:p>
          <a:p>
            <a:endParaRPr lang="en-US" sz="5400" dirty="0">
              <a:solidFill>
                <a:schemeClr val="accent1">
                  <a:lumMod val="60000"/>
                  <a:lumOff val="40000"/>
                </a:schemeClr>
              </a:solidFill>
            </a:endParaRPr>
          </a:p>
        </p:txBody>
      </p:sp>
    </p:spTree>
    <p:extLst>
      <p:ext uri="{BB962C8B-B14F-4D97-AF65-F5344CB8AC3E}">
        <p14:creationId xmlns:p14="http://schemas.microsoft.com/office/powerpoint/2010/main" val="417359021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077" name="Picture 5">
            <a:hlinkClick r:id="rId4"/>
            <a:extLst>
              <a:ext uri="{FF2B5EF4-FFF2-40B4-BE49-F238E27FC236}">
                <a16:creationId xmlns:a16="http://schemas.microsoft.com/office/drawing/2014/main" id="{9043D5C2-ED2A-4272-B8AB-5A1B34606E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295400"/>
            <a:ext cx="8077200" cy="180498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a:hlinkClick r:id="rId6"/>
            <a:extLst>
              <a:ext uri="{FF2B5EF4-FFF2-40B4-BE49-F238E27FC236}">
                <a16:creationId xmlns:a16="http://schemas.microsoft.com/office/drawing/2014/main" id="{BAB1C12F-BEC2-4C30-B625-C1ADC637D0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3886200"/>
            <a:ext cx="8001000"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5000" fill="hold"/>
                                        <p:tgtEl>
                                          <p:spTgt spid="3077"/>
                                        </p:tgtEl>
                                        <p:attrNameLst>
                                          <p:attrName>ppt_w</p:attrName>
                                        </p:attrNameLst>
                                      </p:cBhvr>
                                      <p:tavLst>
                                        <p:tav tm="0">
                                          <p:val>
                                            <p:fltVal val="0"/>
                                          </p:val>
                                        </p:tav>
                                        <p:tav tm="100000">
                                          <p:val>
                                            <p:strVal val="#ppt_w"/>
                                          </p:val>
                                        </p:tav>
                                      </p:tavLst>
                                    </p:anim>
                                    <p:anim calcmode="lin" valueType="num">
                                      <p:cBhvr>
                                        <p:cTn id="8" dur="5000" fill="hold"/>
                                        <p:tgtEl>
                                          <p:spTgt spid="3077"/>
                                        </p:tgtEl>
                                        <p:attrNameLst>
                                          <p:attrName>ppt_h</p:attrName>
                                        </p:attrNameLst>
                                      </p:cBhvr>
                                      <p:tavLst>
                                        <p:tav tm="0">
                                          <p:val>
                                            <p:strVal val="#ppt_h"/>
                                          </p:val>
                                        </p:tav>
                                        <p:tav tm="100000">
                                          <p:val>
                                            <p:strVal val="#ppt_h"/>
                                          </p:val>
                                        </p:tav>
                                      </p:tavLst>
                                    </p:anim>
                                  </p:childTnLst>
                                </p:cTn>
                              </p:par>
                              <p:par>
                                <p:cTn id="9" presetID="32" presetClass="emph" presetSubtype="0" repeatCount="5000" fill="hold" nodeType="withEffect">
                                  <p:stCondLst>
                                    <p:cond delay="0"/>
                                  </p:stCondLst>
                                  <p:childTnLst>
                                    <p:animClr clrSpc="rgb" dir="cw">
                                      <p:cBhvr override="childStyle">
                                        <p:cTn id="10" dur="500" fill="hold"/>
                                        <p:tgtEl>
                                          <p:spTgt spid="3077"/>
                                        </p:tgtEl>
                                        <p:attrNameLst>
                                          <p:attrName>style.color</p:attrName>
                                        </p:attrNameLst>
                                      </p:cBhvr>
                                      <p:to>
                                        <a:schemeClr val="bg1"/>
                                      </p:to>
                                    </p:animClr>
                                    <p:animClr clrSpc="rgb" dir="cw">
                                      <p:cBhvr>
                                        <p:cTn id="11" dur="500" fill="hold"/>
                                        <p:tgtEl>
                                          <p:spTgt spid="3077"/>
                                        </p:tgtEl>
                                        <p:attrNameLst>
                                          <p:attrName>fillcolor</p:attrName>
                                        </p:attrNameLst>
                                      </p:cBhvr>
                                      <p:to>
                                        <a:schemeClr val="bg1"/>
                                      </p:to>
                                    </p:animClr>
                                    <p:set>
                                      <p:cBhvr>
                                        <p:cTn id="12" dur="500" fill="hold"/>
                                        <p:tgtEl>
                                          <p:spTgt spid="3077"/>
                                        </p:tgtEl>
                                        <p:attrNameLst>
                                          <p:attrName>fill.type</p:attrName>
                                        </p:attrNameLst>
                                      </p:cBhvr>
                                      <p:to>
                                        <p:strVal val="solid"/>
                                      </p:to>
                                    </p:set>
                                    <p:set>
                                      <p:cBhvr>
                                        <p:cTn id="13" dur="500" fill="hold"/>
                                        <p:tgtEl>
                                          <p:spTgt spid="3077"/>
                                        </p:tgtEl>
                                        <p:attrNameLst>
                                          <p:attrName>fill.on</p:attrName>
                                        </p:attrNameLst>
                                      </p:cBhvr>
                                      <p:to>
                                        <p:strVal val="true"/>
                                      </p:to>
                                    </p:set>
                                    <p:animRot by="120000">
                                      <p:cBhvr>
                                        <p:cTn id="14" dur="500" fill="hold">
                                          <p:stCondLst>
                                            <p:cond delay="0"/>
                                          </p:stCondLst>
                                        </p:cTn>
                                        <p:tgtEl>
                                          <p:spTgt spid="3077"/>
                                        </p:tgtEl>
                                        <p:attrNameLst>
                                          <p:attrName>r</p:attrName>
                                        </p:attrNameLst>
                                      </p:cBhvr>
                                    </p:animRot>
                                    <p:animRot by="-240000">
                                      <p:cBhvr>
                                        <p:cTn id="15" dur="1000" fill="hold">
                                          <p:stCondLst>
                                            <p:cond delay="1000"/>
                                          </p:stCondLst>
                                        </p:cTn>
                                        <p:tgtEl>
                                          <p:spTgt spid="3077"/>
                                        </p:tgtEl>
                                        <p:attrNameLst>
                                          <p:attrName>r</p:attrName>
                                        </p:attrNameLst>
                                      </p:cBhvr>
                                    </p:animRot>
                                    <p:animRot by="240000">
                                      <p:cBhvr>
                                        <p:cTn id="16" dur="1000" fill="hold">
                                          <p:stCondLst>
                                            <p:cond delay="2000"/>
                                          </p:stCondLst>
                                        </p:cTn>
                                        <p:tgtEl>
                                          <p:spTgt spid="3077"/>
                                        </p:tgtEl>
                                        <p:attrNameLst>
                                          <p:attrName>r</p:attrName>
                                        </p:attrNameLst>
                                      </p:cBhvr>
                                    </p:animRot>
                                    <p:animRot by="-240000">
                                      <p:cBhvr>
                                        <p:cTn id="17" dur="1000" fill="hold">
                                          <p:stCondLst>
                                            <p:cond delay="3000"/>
                                          </p:stCondLst>
                                        </p:cTn>
                                        <p:tgtEl>
                                          <p:spTgt spid="3077"/>
                                        </p:tgtEl>
                                        <p:attrNameLst>
                                          <p:attrName>r</p:attrName>
                                        </p:attrNameLst>
                                      </p:cBhvr>
                                    </p:animRot>
                                    <p:animRot by="120000">
                                      <p:cBhvr>
                                        <p:cTn id="18" dur="1000" fill="hold">
                                          <p:stCondLst>
                                            <p:cond delay="4000"/>
                                          </p:stCondLst>
                                        </p:cTn>
                                        <p:tgtEl>
                                          <p:spTgt spid="3077"/>
                                        </p:tgtEl>
                                        <p:attrNameLst>
                                          <p:attrName>r</p:attrName>
                                        </p:attrNameLst>
                                      </p:cBhvr>
                                    </p:animRot>
                                  </p:childTnLst>
                                </p:cTn>
                              </p:par>
                              <p:par>
                                <p:cTn id="19" presetID="17" presetClass="entr" presetSubtype="10" fill="hold" nodeType="withEffect">
                                  <p:stCondLst>
                                    <p:cond delay="0"/>
                                  </p:stCondLst>
                                  <p:childTnLst>
                                    <p:set>
                                      <p:cBhvr>
                                        <p:cTn id="20" dur="1" fill="hold">
                                          <p:stCondLst>
                                            <p:cond delay="0"/>
                                          </p:stCondLst>
                                        </p:cTn>
                                        <p:tgtEl>
                                          <p:spTgt spid="3079"/>
                                        </p:tgtEl>
                                        <p:attrNameLst>
                                          <p:attrName>style.visibility</p:attrName>
                                        </p:attrNameLst>
                                      </p:cBhvr>
                                      <p:to>
                                        <p:strVal val="visible"/>
                                      </p:to>
                                    </p:set>
                                    <p:anim calcmode="lin" valueType="num">
                                      <p:cBhvr>
                                        <p:cTn id="21" dur="5000" fill="hold"/>
                                        <p:tgtEl>
                                          <p:spTgt spid="3079"/>
                                        </p:tgtEl>
                                        <p:attrNameLst>
                                          <p:attrName>ppt_w</p:attrName>
                                        </p:attrNameLst>
                                      </p:cBhvr>
                                      <p:tavLst>
                                        <p:tav tm="0">
                                          <p:val>
                                            <p:fltVal val="0"/>
                                          </p:val>
                                        </p:tav>
                                        <p:tav tm="100000">
                                          <p:val>
                                            <p:strVal val="#ppt_w"/>
                                          </p:val>
                                        </p:tav>
                                      </p:tavLst>
                                    </p:anim>
                                    <p:anim calcmode="lin" valueType="num">
                                      <p:cBhvr>
                                        <p:cTn id="22" dur="5000" fill="hold"/>
                                        <p:tgtEl>
                                          <p:spTgt spid="3079"/>
                                        </p:tgtEl>
                                        <p:attrNameLst>
                                          <p:attrName>ppt_h</p:attrName>
                                        </p:attrNameLst>
                                      </p:cBhvr>
                                      <p:tavLst>
                                        <p:tav tm="0">
                                          <p:val>
                                            <p:strVal val="#ppt_h"/>
                                          </p:val>
                                        </p:tav>
                                        <p:tav tm="100000">
                                          <p:val>
                                            <p:strVal val="#ppt_h"/>
                                          </p:val>
                                        </p:tav>
                                      </p:tavLst>
                                    </p:anim>
                                  </p:childTnLst>
                                </p:cTn>
                              </p:par>
                              <p:par>
                                <p:cTn id="23" presetID="32" presetClass="emph" presetSubtype="0" repeatCount="5000" fill="hold" nodeType="withEffect">
                                  <p:stCondLst>
                                    <p:cond delay="0"/>
                                  </p:stCondLst>
                                  <p:childTnLst>
                                    <p:animClr clrSpc="rgb" dir="cw">
                                      <p:cBhvr override="childStyle">
                                        <p:cTn id="24" dur="500" fill="hold"/>
                                        <p:tgtEl>
                                          <p:spTgt spid="3079"/>
                                        </p:tgtEl>
                                        <p:attrNameLst>
                                          <p:attrName>style.color</p:attrName>
                                        </p:attrNameLst>
                                      </p:cBhvr>
                                      <p:to>
                                        <a:schemeClr val="bg1"/>
                                      </p:to>
                                    </p:animClr>
                                    <p:animClr clrSpc="rgb" dir="cw">
                                      <p:cBhvr>
                                        <p:cTn id="25" dur="500" fill="hold"/>
                                        <p:tgtEl>
                                          <p:spTgt spid="3079"/>
                                        </p:tgtEl>
                                        <p:attrNameLst>
                                          <p:attrName>fillcolor</p:attrName>
                                        </p:attrNameLst>
                                      </p:cBhvr>
                                      <p:to>
                                        <a:schemeClr val="bg1"/>
                                      </p:to>
                                    </p:animClr>
                                    <p:set>
                                      <p:cBhvr>
                                        <p:cTn id="26" dur="500" fill="hold"/>
                                        <p:tgtEl>
                                          <p:spTgt spid="3079"/>
                                        </p:tgtEl>
                                        <p:attrNameLst>
                                          <p:attrName>fill.type</p:attrName>
                                        </p:attrNameLst>
                                      </p:cBhvr>
                                      <p:to>
                                        <p:strVal val="solid"/>
                                      </p:to>
                                    </p:set>
                                    <p:set>
                                      <p:cBhvr>
                                        <p:cTn id="27" dur="500" fill="hold"/>
                                        <p:tgtEl>
                                          <p:spTgt spid="3079"/>
                                        </p:tgtEl>
                                        <p:attrNameLst>
                                          <p:attrName>fill.on</p:attrName>
                                        </p:attrNameLst>
                                      </p:cBhvr>
                                      <p:to>
                                        <p:strVal val="true"/>
                                      </p:to>
                                    </p:set>
                                    <p:animRot by="120000">
                                      <p:cBhvr>
                                        <p:cTn id="28" dur="500" fill="hold">
                                          <p:stCondLst>
                                            <p:cond delay="0"/>
                                          </p:stCondLst>
                                        </p:cTn>
                                        <p:tgtEl>
                                          <p:spTgt spid="3079"/>
                                        </p:tgtEl>
                                        <p:attrNameLst>
                                          <p:attrName>r</p:attrName>
                                        </p:attrNameLst>
                                      </p:cBhvr>
                                    </p:animRot>
                                    <p:animRot by="-240000">
                                      <p:cBhvr>
                                        <p:cTn id="29" dur="1000" fill="hold">
                                          <p:stCondLst>
                                            <p:cond delay="1000"/>
                                          </p:stCondLst>
                                        </p:cTn>
                                        <p:tgtEl>
                                          <p:spTgt spid="3079"/>
                                        </p:tgtEl>
                                        <p:attrNameLst>
                                          <p:attrName>r</p:attrName>
                                        </p:attrNameLst>
                                      </p:cBhvr>
                                    </p:animRot>
                                    <p:animRot by="240000">
                                      <p:cBhvr>
                                        <p:cTn id="30" dur="1000" fill="hold">
                                          <p:stCondLst>
                                            <p:cond delay="2000"/>
                                          </p:stCondLst>
                                        </p:cTn>
                                        <p:tgtEl>
                                          <p:spTgt spid="3079"/>
                                        </p:tgtEl>
                                        <p:attrNameLst>
                                          <p:attrName>r</p:attrName>
                                        </p:attrNameLst>
                                      </p:cBhvr>
                                    </p:animRot>
                                    <p:animRot by="-240000">
                                      <p:cBhvr>
                                        <p:cTn id="31" dur="1000" fill="hold">
                                          <p:stCondLst>
                                            <p:cond delay="3000"/>
                                          </p:stCondLst>
                                        </p:cTn>
                                        <p:tgtEl>
                                          <p:spTgt spid="3079"/>
                                        </p:tgtEl>
                                        <p:attrNameLst>
                                          <p:attrName>r</p:attrName>
                                        </p:attrNameLst>
                                      </p:cBhvr>
                                    </p:animRot>
                                    <p:animRot by="120000">
                                      <p:cBhvr>
                                        <p:cTn id="32" dur="1000" fill="hold">
                                          <p:stCondLst>
                                            <p:cond delay="4000"/>
                                          </p:stCondLst>
                                        </p:cTn>
                                        <p:tgtEl>
                                          <p:spTgt spid="30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9" name="Rectangle 5">
            <a:extLst>
              <a:ext uri="{FF2B5EF4-FFF2-40B4-BE49-F238E27FC236}">
                <a16:creationId xmlns:a16="http://schemas.microsoft.com/office/drawing/2014/main" id="{C13D5F8D-2A97-42D7-AC06-368334A18426}"/>
              </a:ext>
            </a:extLst>
          </p:cNvPr>
          <p:cNvSpPr>
            <a:spLocks noChangeArrowheads="1"/>
          </p:cNvSpPr>
          <p:nvPr/>
        </p:nvSpPr>
        <p:spPr bwMode="auto">
          <a:xfrm>
            <a:off x="0" y="-2"/>
            <a:ext cx="12192000" cy="685800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441350" name="Rectangle 6">
            <a:extLst>
              <a:ext uri="{FF2B5EF4-FFF2-40B4-BE49-F238E27FC236}">
                <a16:creationId xmlns:a16="http://schemas.microsoft.com/office/drawing/2014/main" id="{7BCE7DB7-07F3-45A6-9D01-F3CEE2CAAE24}"/>
              </a:ext>
            </a:extLst>
          </p:cNvPr>
          <p:cNvSpPr>
            <a:spLocks noChangeArrowheads="1"/>
          </p:cNvSpPr>
          <p:nvPr/>
        </p:nvSpPr>
        <p:spPr bwMode="auto">
          <a:xfrm>
            <a:off x="0" y="990600"/>
            <a:ext cx="6096000" cy="58674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441351" name="Rectangle 7">
            <a:extLst>
              <a:ext uri="{FF2B5EF4-FFF2-40B4-BE49-F238E27FC236}">
                <a16:creationId xmlns:a16="http://schemas.microsoft.com/office/drawing/2014/main" id="{FB62763A-2F86-47BD-99A4-88CAA1E6BEA8}"/>
              </a:ext>
            </a:extLst>
          </p:cNvPr>
          <p:cNvSpPr>
            <a:spLocks noChangeArrowheads="1"/>
          </p:cNvSpPr>
          <p:nvPr/>
        </p:nvSpPr>
        <p:spPr bwMode="auto">
          <a:xfrm>
            <a:off x="6096000" y="990600"/>
            <a:ext cx="6096000" cy="58674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pic>
        <p:nvPicPr>
          <p:cNvPr id="3" name="Picture 2">
            <a:extLst>
              <a:ext uri="{FF2B5EF4-FFF2-40B4-BE49-F238E27FC236}">
                <a16:creationId xmlns:a16="http://schemas.microsoft.com/office/drawing/2014/main" id="{8380EC10-23D4-4BE0-9946-433A43E35E71}"/>
              </a:ext>
            </a:extLst>
          </p:cNvPr>
          <p:cNvPicPr>
            <a:picLocks noChangeAspect="1"/>
          </p:cNvPicPr>
          <p:nvPr/>
        </p:nvPicPr>
        <p:blipFill>
          <a:blip r:embed="rId3"/>
          <a:stretch>
            <a:fillRect/>
          </a:stretch>
        </p:blipFill>
        <p:spPr>
          <a:xfrm>
            <a:off x="499621" y="433633"/>
            <a:ext cx="11161336" cy="6033155"/>
          </a:xfrm>
          <a:prstGeom prst="rect">
            <a:avLst/>
          </a:prstGeom>
        </p:spPr>
      </p:pic>
    </p:spTree>
  </p:cSld>
  <p:clrMapOvr>
    <a:masterClrMapping/>
  </p:clrMapOvr>
  <p:transition>
    <p:random/>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8" name="Picture 1" descr="Temptation.jpg">
            <a:extLst>
              <a:ext uri="{FF2B5EF4-FFF2-40B4-BE49-F238E27FC236}">
                <a16:creationId xmlns:a16="http://schemas.microsoft.com/office/drawing/2014/main" id="{C24B8D83-67D7-4F8E-80F9-A281C33026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443394" name="WordArt 2">
            <a:extLst>
              <a:ext uri="{FF2B5EF4-FFF2-40B4-BE49-F238E27FC236}">
                <a16:creationId xmlns:a16="http://schemas.microsoft.com/office/drawing/2014/main" id="{4C80FF6F-1F12-4D7F-862F-AFC8F29F9C8A}"/>
              </a:ext>
            </a:extLst>
          </p:cNvPr>
          <p:cNvSpPr>
            <a:spLocks noChangeArrowheads="1" noChangeShapeType="1" noTextEdit="1"/>
          </p:cNvSpPr>
          <p:nvPr/>
        </p:nvSpPr>
        <p:spPr bwMode="auto">
          <a:xfrm>
            <a:off x="2057400" y="228600"/>
            <a:ext cx="8305800"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srgbClr val="FFFF00"/>
                </a:solidFill>
                <a:effectLst>
                  <a:outerShdw dist="35921" dir="2700000" algn="ctr" rotWithShape="0">
                    <a:srgbClr val="C0C0C0"/>
                  </a:outerShdw>
                </a:effectLst>
                <a:uLnTx/>
                <a:uFillTx/>
                <a:latin typeface="Impact" panose="020B0806030902050204" pitchFamily="34" charset="0"/>
                <a:ea typeface="+mn-ea"/>
                <a:cs typeface="+mn-cs"/>
              </a:rPr>
              <a:t>Lead Us Not Into Temptation</a:t>
            </a:r>
          </a:p>
        </p:txBody>
      </p:sp>
      <p:sp>
        <p:nvSpPr>
          <p:cNvPr id="2084867" name="Rectangle 3">
            <a:extLst>
              <a:ext uri="{FF2B5EF4-FFF2-40B4-BE49-F238E27FC236}">
                <a16:creationId xmlns:a16="http://schemas.microsoft.com/office/drawing/2014/main" id="{817FD4C1-215E-4844-B6E0-8CA1FDFDD8BA}"/>
              </a:ext>
            </a:extLst>
          </p:cNvPr>
          <p:cNvSpPr>
            <a:spLocks noChangeArrowheads="1"/>
          </p:cNvSpPr>
          <p:nvPr/>
        </p:nvSpPr>
        <p:spPr bwMode="auto">
          <a:xfrm>
            <a:off x="1981200" y="2057400"/>
            <a:ext cx="7696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457200" marR="0" lvl="0" indent="-457200" algn="l" defTabSz="914400" rtl="0" eaLnBrk="0" fontAlgn="base" latinLnBrk="0" hangingPunct="0">
              <a:lnSpc>
                <a:spcPct val="100000"/>
              </a:lnSpc>
              <a:spcBef>
                <a:spcPct val="0"/>
              </a:spcBef>
              <a:spcAft>
                <a:spcPct val="0"/>
              </a:spcAft>
              <a:buClr>
                <a:srgbClr val="BBE0E3"/>
              </a:buClr>
              <a:buSzTx/>
              <a:buFont typeface="Arial" panose="020B0604020202020204" pitchFamily="34" charset="0"/>
              <a:buAutoNum type="arabicPeriod"/>
              <a:tabLst/>
              <a:defRPr/>
            </a:pPr>
            <a:r>
              <a:rPr kumimoji="0" lang="en-US" altLang="en-US" sz="4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Sin comes naturally</a:t>
            </a:r>
          </a:p>
          <a:p>
            <a:pPr marL="457200" marR="0" lvl="0" indent="-457200" algn="l" defTabSz="914400" rtl="0" eaLnBrk="0" fontAlgn="base" latinLnBrk="0" hangingPunct="0">
              <a:lnSpc>
                <a:spcPct val="100000"/>
              </a:lnSpc>
              <a:spcBef>
                <a:spcPct val="0"/>
              </a:spcBef>
              <a:spcAft>
                <a:spcPct val="0"/>
              </a:spcAft>
              <a:buClr>
                <a:srgbClr val="BBE0E3"/>
              </a:buClr>
              <a:buSzTx/>
              <a:buFont typeface="Arial" panose="020B0604020202020204" pitchFamily="34" charset="0"/>
              <a:buAutoNum type="arabicPeriod"/>
              <a:tabLst/>
              <a:defRPr/>
            </a:pPr>
            <a:r>
              <a:rPr kumimoji="0" lang="en-US" altLang="en-US" sz="4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All of us are weak.</a:t>
            </a:r>
          </a:p>
          <a:p>
            <a:pPr marL="457200" marR="0" lvl="0" indent="-457200" algn="l" defTabSz="914400" rtl="0" eaLnBrk="0" fontAlgn="base" latinLnBrk="0" hangingPunct="0">
              <a:lnSpc>
                <a:spcPct val="100000"/>
              </a:lnSpc>
              <a:spcBef>
                <a:spcPct val="0"/>
              </a:spcBef>
              <a:spcAft>
                <a:spcPct val="0"/>
              </a:spcAft>
              <a:buClr>
                <a:srgbClr val="BBE0E3"/>
              </a:buClr>
              <a:buSzTx/>
              <a:buFont typeface="Arial" panose="020B0604020202020204" pitchFamily="34" charset="0"/>
              <a:buAutoNum type="arabicPeriod"/>
              <a:tabLst/>
              <a:defRPr/>
            </a:pPr>
            <a:r>
              <a:rPr kumimoji="0" lang="en-US" altLang="en-US" sz="4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All of us are tempted.</a:t>
            </a:r>
          </a:p>
          <a:p>
            <a:pPr marL="457200" marR="0" lvl="0" indent="-457200" algn="l" defTabSz="914400" rtl="0" eaLnBrk="0" fontAlgn="base" latinLnBrk="0" hangingPunct="0">
              <a:lnSpc>
                <a:spcPct val="100000"/>
              </a:lnSpc>
              <a:spcBef>
                <a:spcPct val="0"/>
              </a:spcBef>
              <a:spcAft>
                <a:spcPct val="0"/>
              </a:spcAft>
              <a:buClr>
                <a:srgbClr val="BBE0E3"/>
              </a:buClr>
              <a:buSzTx/>
              <a:buFont typeface="Arial" panose="020B0604020202020204" pitchFamily="34" charset="0"/>
              <a:buAutoNum type="arabicPeriod"/>
              <a:tabLst/>
              <a:defRPr/>
            </a:pPr>
            <a:r>
              <a:rPr kumimoji="0" lang="en-US" altLang="en-US" sz="4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All of us were fallen have fallen and will fall</a:t>
            </a:r>
          </a:p>
          <a:p>
            <a:pPr marL="457200" marR="0" lvl="0" indent="-457200" algn="l" defTabSz="914400" rtl="0" eaLnBrk="0" fontAlgn="base" latinLnBrk="0" hangingPunct="0">
              <a:lnSpc>
                <a:spcPct val="100000"/>
              </a:lnSpc>
              <a:spcBef>
                <a:spcPct val="0"/>
              </a:spcBef>
              <a:spcAft>
                <a:spcPct val="0"/>
              </a:spcAft>
              <a:buClr>
                <a:srgbClr val="BBE0E3"/>
              </a:buClr>
              <a:buSzTx/>
              <a:buFont typeface="Arial" panose="020B0604020202020204" pitchFamily="34" charset="0"/>
              <a:buAutoNum type="arabicPeriod"/>
              <a:tabLst/>
              <a:defRPr/>
            </a:pPr>
            <a:endPar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84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848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848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848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4867" grpId="0" build="p"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445442" name="Rectangle 2">
            <a:extLst>
              <a:ext uri="{FF2B5EF4-FFF2-40B4-BE49-F238E27FC236}">
                <a16:creationId xmlns:a16="http://schemas.microsoft.com/office/drawing/2014/main" id="{F85BCAD6-79EE-4DA3-AAAD-05054668AD29}"/>
              </a:ext>
            </a:extLst>
          </p:cNvPr>
          <p:cNvSpPr>
            <a:spLocks noGrp="1" noChangeArrowheads="1"/>
          </p:cNvSpPr>
          <p:nvPr>
            <p:ph type="title"/>
          </p:nvPr>
        </p:nvSpPr>
        <p:spPr/>
        <p:txBody>
          <a:bodyPr/>
          <a:lstStyle/>
          <a:p>
            <a:pPr eaLnBrk="1" hangingPunct="1"/>
            <a:endParaRPr lang="en-US" altLang="en-US" sz="4000"/>
          </a:p>
        </p:txBody>
      </p:sp>
      <p:sp>
        <p:nvSpPr>
          <p:cNvPr id="2086915" name="Rectangle 3">
            <a:extLst>
              <a:ext uri="{FF2B5EF4-FFF2-40B4-BE49-F238E27FC236}">
                <a16:creationId xmlns:a16="http://schemas.microsoft.com/office/drawing/2014/main" id="{FF42A45B-CC68-4E03-816C-26A233B0EE94}"/>
              </a:ext>
            </a:extLst>
          </p:cNvPr>
          <p:cNvSpPr>
            <a:spLocks noGrp="1" noChangeArrowheads="1"/>
          </p:cNvSpPr>
          <p:nvPr>
            <p:ph type="body" idx="1"/>
          </p:nvPr>
        </p:nvSpPr>
        <p:spPr>
          <a:xfrm>
            <a:off x="1752600" y="1981200"/>
            <a:ext cx="8686800" cy="4267200"/>
          </a:xfrm>
        </p:spPr>
        <p:txBody>
          <a:bodyPr/>
          <a:lstStyle/>
          <a:p>
            <a:pPr marL="711200" indent="-711200">
              <a:spcBef>
                <a:spcPct val="0"/>
              </a:spcBef>
              <a:buClr>
                <a:schemeClr val="accent1"/>
              </a:buClr>
              <a:buFontTx/>
              <a:buAutoNum type="arabicPeriod" startAt="5"/>
            </a:pPr>
            <a:r>
              <a:rPr lang="en-US" altLang="en-US" sz="3600" b="1">
                <a:latin typeface="Comic Sans MS" panose="030F0702030302020204" pitchFamily="66" charset="0"/>
              </a:rPr>
              <a:t>All of us need protection</a:t>
            </a:r>
          </a:p>
          <a:p>
            <a:pPr marL="711200" indent="-711200">
              <a:spcBef>
                <a:spcPct val="0"/>
              </a:spcBef>
              <a:buClr>
                <a:schemeClr val="accent1"/>
              </a:buClr>
              <a:buFontTx/>
              <a:buAutoNum type="arabicPeriod" startAt="5"/>
            </a:pPr>
            <a:r>
              <a:rPr lang="en-US" altLang="en-US" sz="3600" b="1">
                <a:latin typeface="Comic Sans MS" panose="030F0702030302020204" pitchFamily="66" charset="0"/>
              </a:rPr>
              <a:t>All of us have and will go down the wrong path naturally apart from Gods guidance and strength.</a:t>
            </a:r>
          </a:p>
          <a:p>
            <a:pPr marL="711200" indent="-711200">
              <a:spcBef>
                <a:spcPct val="0"/>
              </a:spcBef>
              <a:buClr>
                <a:schemeClr val="accent1"/>
              </a:buClr>
              <a:buFontTx/>
              <a:buAutoNum type="arabicPeriod" startAt="5"/>
            </a:pPr>
            <a:r>
              <a:rPr lang="en-US" altLang="en-US" sz="3600" b="1">
                <a:latin typeface="Comic Sans MS" panose="030F0702030302020204" pitchFamily="66" charset="0"/>
              </a:rPr>
              <a:t>Our prayer should always be the expression of our desire to be led in the paths of righteousness.</a:t>
            </a:r>
          </a:p>
          <a:p>
            <a:pPr marL="711200" indent="-711200" eaLnBrk="1" hangingPunct="1"/>
            <a:endParaRPr lang="en-US" altLang="en-US" sz="3600"/>
          </a:p>
        </p:txBody>
      </p:sp>
      <p:sp>
        <p:nvSpPr>
          <p:cNvPr id="445444" name="WordArt 4">
            <a:extLst>
              <a:ext uri="{FF2B5EF4-FFF2-40B4-BE49-F238E27FC236}">
                <a16:creationId xmlns:a16="http://schemas.microsoft.com/office/drawing/2014/main" id="{0F5E82ED-31E4-42FB-9CCC-BED541F3BBD2}"/>
              </a:ext>
            </a:extLst>
          </p:cNvPr>
          <p:cNvSpPr>
            <a:spLocks noChangeArrowheads="1" noChangeShapeType="1" noTextEdit="1"/>
          </p:cNvSpPr>
          <p:nvPr/>
        </p:nvSpPr>
        <p:spPr bwMode="auto">
          <a:xfrm>
            <a:off x="2057400" y="228600"/>
            <a:ext cx="8305800"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srgbClr val="FFFF00"/>
                </a:solidFill>
                <a:effectLst>
                  <a:outerShdw dist="35921" dir="2700000" algn="ctr" rotWithShape="0">
                    <a:srgbClr val="C0C0C0"/>
                  </a:outerShdw>
                </a:effectLst>
                <a:uLnTx/>
                <a:uFillTx/>
                <a:latin typeface="Impact" panose="020B0806030902050204" pitchFamily="34" charset="0"/>
                <a:ea typeface="+mn-ea"/>
                <a:cs typeface="+mn-cs"/>
              </a:rPr>
              <a:t>Lead Us Not Into Temptation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86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869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869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6915"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effectLst>
                  <a:outerShdw blurRad="38100" dist="38100" dir="2700000" algn="tl">
                    <a:srgbClr val="000000">
                      <a:alpha val="43137"/>
                    </a:srgbClr>
                  </a:outerShdw>
                </a:effectLst>
              </a:rPr>
              <a:t>There is a lot of misunderstanding about Satan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70841438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446466" name="Rectangle 2">
            <a:extLst>
              <a:ext uri="{FF2B5EF4-FFF2-40B4-BE49-F238E27FC236}">
                <a16:creationId xmlns:a16="http://schemas.microsoft.com/office/drawing/2014/main" id="{9A569BA1-B717-4427-8FB0-DBB2E8742907}"/>
              </a:ext>
            </a:extLst>
          </p:cNvPr>
          <p:cNvSpPr>
            <a:spLocks noGrp="1" noChangeArrowheads="1"/>
          </p:cNvSpPr>
          <p:nvPr>
            <p:ph type="title"/>
          </p:nvPr>
        </p:nvSpPr>
        <p:spPr>
          <a:xfrm>
            <a:off x="1981200" y="427038"/>
            <a:ext cx="8229600" cy="990600"/>
          </a:xfrm>
        </p:spPr>
        <p:txBody>
          <a:bodyPr/>
          <a:lstStyle/>
          <a:p>
            <a:pPr eaLnBrk="1" hangingPunct="1"/>
            <a:r>
              <a:rPr lang="en-US" altLang="en-US">
                <a:latin typeface="Comic Sans MS Bold" panose="030F0902030302020204" pitchFamily="66" charset="0"/>
              </a:rPr>
              <a:t>The Process Of Temptation</a:t>
            </a:r>
          </a:p>
        </p:txBody>
      </p:sp>
      <p:sp>
        <p:nvSpPr>
          <p:cNvPr id="2088963" name="Rectangle 3">
            <a:extLst>
              <a:ext uri="{FF2B5EF4-FFF2-40B4-BE49-F238E27FC236}">
                <a16:creationId xmlns:a16="http://schemas.microsoft.com/office/drawing/2014/main" id="{1A0A47F7-9DF5-4168-AF2F-6AAFBEBC5F20}"/>
              </a:ext>
            </a:extLst>
          </p:cNvPr>
          <p:cNvSpPr>
            <a:spLocks noGrp="1" noChangeArrowheads="1"/>
          </p:cNvSpPr>
          <p:nvPr>
            <p:ph type="body" idx="1"/>
          </p:nvPr>
        </p:nvSpPr>
        <p:spPr>
          <a:xfrm>
            <a:off x="1981200" y="1671639"/>
            <a:ext cx="8229600" cy="4383087"/>
          </a:xfrm>
        </p:spPr>
        <p:txBody>
          <a:bodyPr/>
          <a:lstStyle/>
          <a:p>
            <a:pPr marL="609600" indent="-609600" eaLnBrk="1" hangingPunct="1">
              <a:buFontTx/>
              <a:buAutoNum type="arabicPeriod"/>
            </a:pPr>
            <a:r>
              <a:rPr lang="en-US" altLang="en-US">
                <a:solidFill>
                  <a:srgbClr val="0AFFDF"/>
                </a:solidFill>
                <a:latin typeface="Comic Sans MS Bold" panose="030F0902030302020204" pitchFamily="66" charset="0"/>
              </a:rPr>
              <a:t>A simple </a:t>
            </a:r>
            <a:r>
              <a:rPr lang="en-US" altLang="en-US" i="1" u="sng">
                <a:solidFill>
                  <a:schemeClr val="bg1"/>
                </a:solidFill>
                <a:latin typeface="Comic Sans MS Bold" panose="030F0902030302020204" pitchFamily="66" charset="0"/>
              </a:rPr>
              <a:t>evil thought</a:t>
            </a:r>
            <a:r>
              <a:rPr lang="en-US" altLang="en-US">
                <a:solidFill>
                  <a:srgbClr val="0AFFDF"/>
                </a:solidFill>
                <a:latin typeface="Comic Sans MS Bold" panose="030F0902030302020204" pitchFamily="66" charset="0"/>
              </a:rPr>
              <a:t>. </a:t>
            </a:r>
          </a:p>
          <a:p>
            <a:pPr marL="609600" indent="-609600" eaLnBrk="1" hangingPunct="1">
              <a:buFontTx/>
              <a:buAutoNum type="arabicPeriod"/>
            </a:pPr>
            <a:r>
              <a:rPr lang="en-US" altLang="en-US">
                <a:solidFill>
                  <a:srgbClr val="0AFFDF"/>
                </a:solidFill>
                <a:latin typeface="Comic Sans MS Bold" panose="030F0902030302020204" pitchFamily="66" charset="0"/>
              </a:rPr>
              <a:t>A strong </a:t>
            </a:r>
            <a:r>
              <a:rPr lang="en-US" altLang="en-US" i="1" u="sng">
                <a:solidFill>
                  <a:schemeClr val="bg1"/>
                </a:solidFill>
                <a:latin typeface="Comic Sans MS Bold" panose="030F0902030302020204" pitchFamily="66" charset="0"/>
              </a:rPr>
              <a:t>imagination</a:t>
            </a:r>
            <a:r>
              <a:rPr lang="en-US" altLang="en-US">
                <a:solidFill>
                  <a:srgbClr val="0AFFDF"/>
                </a:solidFill>
                <a:latin typeface="Comic Sans MS Bold" panose="030F0902030302020204" pitchFamily="66" charset="0"/>
              </a:rPr>
              <a:t>, or impression made on the imagination, by the thing to which we are tempted. </a:t>
            </a:r>
          </a:p>
          <a:p>
            <a:pPr marL="609600" indent="-609600" eaLnBrk="1" hangingPunct="1">
              <a:buFontTx/>
              <a:buAutoNum type="arabicPeriod"/>
            </a:pPr>
            <a:r>
              <a:rPr lang="en-US" altLang="en-US" i="1" u="sng">
                <a:solidFill>
                  <a:schemeClr val="bg1"/>
                </a:solidFill>
                <a:latin typeface="Comic Sans MS Bold" panose="030F0902030302020204" pitchFamily="66" charset="0"/>
              </a:rPr>
              <a:t>Delight</a:t>
            </a:r>
            <a:r>
              <a:rPr lang="en-US" altLang="en-US">
                <a:solidFill>
                  <a:srgbClr val="0AFFDF"/>
                </a:solidFill>
                <a:latin typeface="Comic Sans MS Bold" panose="030F0902030302020204" pitchFamily="66" charset="0"/>
              </a:rPr>
              <a:t> in viewing it.</a:t>
            </a:r>
          </a:p>
          <a:p>
            <a:pPr marL="609600" indent="-609600" eaLnBrk="1" hangingPunct="1">
              <a:buFontTx/>
              <a:buAutoNum type="arabicPeriod"/>
            </a:pPr>
            <a:r>
              <a:rPr lang="en-US" altLang="en-US">
                <a:solidFill>
                  <a:srgbClr val="0AFFDF"/>
                </a:solidFill>
                <a:latin typeface="Comic Sans MS Bold" panose="030F0902030302020204" pitchFamily="66" charset="0"/>
              </a:rPr>
              <a:t>A </a:t>
            </a:r>
            <a:r>
              <a:rPr lang="en-US" altLang="en-US" i="1" u="sng">
                <a:solidFill>
                  <a:schemeClr val="bg1"/>
                </a:solidFill>
                <a:latin typeface="Comic Sans MS Bold" panose="030F0902030302020204" pitchFamily="66" charset="0"/>
              </a:rPr>
              <a:t>desire</a:t>
            </a:r>
            <a:r>
              <a:rPr lang="en-US" altLang="en-US">
                <a:solidFill>
                  <a:srgbClr val="0AFFDF"/>
                </a:solidFill>
                <a:latin typeface="Comic Sans MS Bold" panose="030F0902030302020204" pitchFamily="66" charset="0"/>
              </a:rPr>
              <a:t> empowered by promised pleasure. There is pleasure in sin </a:t>
            </a:r>
          </a:p>
          <a:p>
            <a:pPr marL="609600" indent="-609600" eaLnBrk="1" hangingPunct="1">
              <a:buFontTx/>
              <a:buAutoNum type="arabicPeriod"/>
            </a:pPr>
            <a:r>
              <a:rPr lang="en-US" altLang="en-US" i="1" u="sng">
                <a:solidFill>
                  <a:schemeClr val="bg1"/>
                </a:solidFill>
                <a:latin typeface="Comic Sans MS Bold" panose="030F0902030302020204" pitchFamily="66" charset="0"/>
              </a:rPr>
              <a:t>Consent</a:t>
            </a:r>
            <a:r>
              <a:rPr lang="en-US" altLang="en-US">
                <a:solidFill>
                  <a:srgbClr val="0AFFDF"/>
                </a:solidFill>
                <a:latin typeface="Comic Sans MS Bold" panose="030F0902030302020204" pitchFamily="66" charset="0"/>
              </a:rPr>
              <a:t> of the will to perform it.</a:t>
            </a:r>
            <a:r>
              <a:rPr lang="en-US" altLang="en-US" sz="1000">
                <a:solidFill>
                  <a:srgbClr val="000000"/>
                </a:solidFill>
                <a:latin typeface="Comic Sans MS Bold" panose="030F0902030302020204" pitchFamily="66" charset="0"/>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88963">
                                            <p:txEl>
                                              <p:pRg st="0" end="0"/>
                                            </p:txEl>
                                          </p:spTgt>
                                        </p:tgtEl>
                                        <p:attrNameLst>
                                          <p:attrName>style.visibility</p:attrName>
                                        </p:attrNameLst>
                                      </p:cBhvr>
                                      <p:to>
                                        <p:strVal val="visible"/>
                                      </p:to>
                                    </p:set>
                                    <p:animEffect transition="in" filter="dissolve">
                                      <p:cBhvr>
                                        <p:cTn id="7" dur="500"/>
                                        <p:tgtEl>
                                          <p:spTgt spid="20889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88963">
                                            <p:txEl>
                                              <p:pRg st="1" end="1"/>
                                            </p:txEl>
                                          </p:spTgt>
                                        </p:tgtEl>
                                        <p:attrNameLst>
                                          <p:attrName>style.visibility</p:attrName>
                                        </p:attrNameLst>
                                      </p:cBhvr>
                                      <p:to>
                                        <p:strVal val="visible"/>
                                      </p:to>
                                    </p:set>
                                    <p:animEffect transition="in" filter="dissolve">
                                      <p:cBhvr>
                                        <p:cTn id="12" dur="500"/>
                                        <p:tgtEl>
                                          <p:spTgt spid="20889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88963">
                                            <p:txEl>
                                              <p:pRg st="2" end="2"/>
                                            </p:txEl>
                                          </p:spTgt>
                                        </p:tgtEl>
                                        <p:attrNameLst>
                                          <p:attrName>style.visibility</p:attrName>
                                        </p:attrNameLst>
                                      </p:cBhvr>
                                      <p:to>
                                        <p:strVal val="visible"/>
                                      </p:to>
                                    </p:set>
                                    <p:animEffect transition="in" filter="dissolve">
                                      <p:cBhvr>
                                        <p:cTn id="17" dur="500"/>
                                        <p:tgtEl>
                                          <p:spTgt spid="20889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88963">
                                            <p:txEl>
                                              <p:pRg st="3" end="3"/>
                                            </p:txEl>
                                          </p:spTgt>
                                        </p:tgtEl>
                                        <p:attrNameLst>
                                          <p:attrName>style.visibility</p:attrName>
                                        </p:attrNameLst>
                                      </p:cBhvr>
                                      <p:to>
                                        <p:strVal val="visible"/>
                                      </p:to>
                                    </p:set>
                                    <p:animEffect transition="in" filter="dissolve">
                                      <p:cBhvr>
                                        <p:cTn id="22" dur="500"/>
                                        <p:tgtEl>
                                          <p:spTgt spid="20889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88963">
                                            <p:txEl>
                                              <p:pRg st="4" end="4"/>
                                            </p:txEl>
                                          </p:spTgt>
                                        </p:tgtEl>
                                        <p:attrNameLst>
                                          <p:attrName>style.visibility</p:attrName>
                                        </p:attrNameLst>
                                      </p:cBhvr>
                                      <p:to>
                                        <p:strVal val="visible"/>
                                      </p:to>
                                    </p:set>
                                    <p:animEffect transition="in" filter="dissolve">
                                      <p:cBhvr>
                                        <p:cTn id="27" dur="500"/>
                                        <p:tgtEl>
                                          <p:spTgt spid="20889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63"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447490" name="Rectangle 2">
            <a:extLst>
              <a:ext uri="{FF2B5EF4-FFF2-40B4-BE49-F238E27FC236}">
                <a16:creationId xmlns:a16="http://schemas.microsoft.com/office/drawing/2014/main" id="{6CE567A7-65B5-487B-9493-6758198AFFCC}"/>
              </a:ext>
            </a:extLst>
          </p:cNvPr>
          <p:cNvSpPr>
            <a:spLocks noGrp="1" noChangeArrowheads="1"/>
          </p:cNvSpPr>
          <p:nvPr>
            <p:ph type="title"/>
          </p:nvPr>
        </p:nvSpPr>
        <p:spPr>
          <a:xfrm>
            <a:off x="2209800" y="0"/>
            <a:ext cx="7772400" cy="914400"/>
          </a:xfrm>
        </p:spPr>
        <p:txBody>
          <a:bodyPr/>
          <a:lstStyle/>
          <a:p>
            <a:pPr eaLnBrk="1" hangingPunct="1"/>
            <a:r>
              <a:rPr lang="en-US" altLang="en-US" b="1" u="sng">
                <a:latin typeface="Comic Sans MS Bold" panose="030F0902030302020204" pitchFamily="66" charset="0"/>
              </a:rPr>
              <a:t>Lead us Not</a:t>
            </a:r>
          </a:p>
        </p:txBody>
      </p:sp>
      <p:sp>
        <p:nvSpPr>
          <p:cNvPr id="2091011" name="Rectangle 3">
            <a:extLst>
              <a:ext uri="{FF2B5EF4-FFF2-40B4-BE49-F238E27FC236}">
                <a16:creationId xmlns:a16="http://schemas.microsoft.com/office/drawing/2014/main" id="{27EB5A8F-FB7A-451B-8861-CDD86D403A49}"/>
              </a:ext>
            </a:extLst>
          </p:cNvPr>
          <p:cNvSpPr>
            <a:spLocks noGrp="1" noChangeArrowheads="1"/>
          </p:cNvSpPr>
          <p:nvPr>
            <p:ph type="body" idx="1"/>
          </p:nvPr>
        </p:nvSpPr>
        <p:spPr>
          <a:xfrm>
            <a:off x="1905000" y="1143000"/>
            <a:ext cx="8458200" cy="5562600"/>
          </a:xfrm>
        </p:spPr>
        <p:txBody>
          <a:bodyPr/>
          <a:lstStyle/>
          <a:p>
            <a:pPr marL="231775" indent="-231775" eaLnBrk="1" hangingPunct="1">
              <a:defRPr/>
            </a:pPr>
            <a:r>
              <a:rPr lang="en-US" b="1">
                <a:solidFill>
                  <a:schemeClr val="accent1"/>
                </a:solidFill>
                <a:effectLst>
                  <a:outerShdw blurRad="38100" dist="38100" dir="2700000" algn="tl">
                    <a:srgbClr val="000000"/>
                  </a:outerShdw>
                </a:effectLst>
                <a:latin typeface="Comic Sans MS Bold" pitchFamily="-80" charset="0"/>
              </a:rPr>
              <a:t>From “phero” to keep from falling</a:t>
            </a:r>
          </a:p>
          <a:p>
            <a:pPr marL="231775" indent="-231775" eaLnBrk="1" hangingPunct="1">
              <a:defRPr/>
            </a:pPr>
            <a:r>
              <a:rPr lang="en-US" b="1">
                <a:solidFill>
                  <a:schemeClr val="accent1"/>
                </a:solidFill>
                <a:effectLst>
                  <a:outerShdw blurRad="38100" dist="38100" dir="2700000" algn="tl">
                    <a:srgbClr val="000000"/>
                  </a:outerShdw>
                </a:effectLst>
                <a:latin typeface="Comic Sans MS Bold" pitchFamily="-80" charset="0"/>
              </a:rPr>
              <a:t>Eis (into, unto, toward)</a:t>
            </a:r>
          </a:p>
          <a:p>
            <a:pPr marL="231775" indent="-231775" eaLnBrk="1" hangingPunct="1">
              <a:defRPr/>
            </a:pPr>
            <a:r>
              <a:rPr lang="en-US" b="1">
                <a:solidFill>
                  <a:schemeClr val="accent1"/>
                </a:solidFill>
                <a:effectLst>
                  <a:outerShdw blurRad="38100" dist="38100" dir="2700000" algn="tl">
                    <a:srgbClr val="000000"/>
                  </a:outerShdw>
                </a:effectLst>
                <a:latin typeface="Comic Sans MS Bold" pitchFamily="-80" charset="0"/>
              </a:rPr>
              <a:t>It is </a:t>
            </a:r>
            <a:r>
              <a:rPr lang="en-US" b="1" u="sng">
                <a:solidFill>
                  <a:schemeClr val="accent1"/>
                </a:solidFill>
                <a:effectLst>
                  <a:outerShdw blurRad="38100" dist="38100" dir="2700000" algn="tl">
                    <a:srgbClr val="000000"/>
                  </a:outerShdw>
                </a:effectLst>
                <a:latin typeface="Comic Sans MS Bold" pitchFamily="-80" charset="0"/>
              </a:rPr>
              <a:t>acknowledging</a:t>
            </a:r>
            <a:r>
              <a:rPr lang="en-US" b="1">
                <a:solidFill>
                  <a:schemeClr val="accent1"/>
                </a:solidFill>
                <a:effectLst>
                  <a:outerShdw blurRad="38100" dist="38100" dir="2700000" algn="tl">
                    <a:srgbClr val="000000"/>
                  </a:outerShdw>
                </a:effectLst>
                <a:latin typeface="Comic Sans MS Bold" pitchFamily="-80" charset="0"/>
              </a:rPr>
              <a:t> the real weakness of the flesh to wander into that place of falling. </a:t>
            </a:r>
          </a:p>
          <a:p>
            <a:pPr marL="231775" indent="-231775" eaLnBrk="1" hangingPunct="1">
              <a:defRPr/>
            </a:pPr>
            <a:r>
              <a:rPr lang="en-US" b="1">
                <a:solidFill>
                  <a:schemeClr val="accent1"/>
                </a:solidFill>
                <a:effectLst>
                  <a:outerShdw blurRad="38100" dist="38100" dir="2700000" algn="tl">
                    <a:srgbClr val="000000"/>
                  </a:outerShdw>
                </a:effectLst>
                <a:latin typeface="Comic Sans MS Bold" pitchFamily="-80" charset="0"/>
              </a:rPr>
              <a:t>As His children we want more than anything else to </a:t>
            </a:r>
            <a:r>
              <a:rPr lang="en-US" b="1" u="sng">
                <a:solidFill>
                  <a:schemeClr val="accent1"/>
                </a:solidFill>
                <a:effectLst>
                  <a:outerShdw blurRad="38100" dist="38100" dir="2700000" algn="tl">
                    <a:srgbClr val="000000"/>
                  </a:outerShdw>
                </a:effectLst>
                <a:latin typeface="Comic Sans MS Bold" pitchFamily="-80" charset="0"/>
              </a:rPr>
              <a:t>please and glorify Him</a:t>
            </a:r>
            <a:r>
              <a:rPr lang="en-US" b="1">
                <a:solidFill>
                  <a:schemeClr val="accent1"/>
                </a:solidFill>
                <a:effectLst>
                  <a:outerShdw blurRad="38100" dist="38100" dir="2700000" algn="tl">
                    <a:srgbClr val="000000"/>
                  </a:outerShdw>
                </a:effectLst>
                <a:latin typeface="Comic Sans MS Bold" pitchFamily="-80" charset="0"/>
              </a:rPr>
              <a:t> so we are asking that He would protect us from that assault which would cause us to fall and be defeated</a:t>
            </a:r>
            <a:endParaRPr lang="en-US">
              <a:effectLst>
                <a:outerShdw blurRad="38100" dist="38100" dir="2700000" algn="tl">
                  <a:srgbClr val="FFFFFF"/>
                </a:outerShdw>
              </a:effectLst>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910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910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910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910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1011"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2093058" name="Rectangle 2">
            <a:extLst>
              <a:ext uri="{FF2B5EF4-FFF2-40B4-BE49-F238E27FC236}">
                <a16:creationId xmlns:a16="http://schemas.microsoft.com/office/drawing/2014/main" id="{09F0A48C-BAC4-4FDA-A4B2-3E2DD298257C}"/>
              </a:ext>
            </a:extLst>
          </p:cNvPr>
          <p:cNvSpPr>
            <a:spLocks noGrp="1" noChangeArrowheads="1"/>
          </p:cNvSpPr>
          <p:nvPr>
            <p:ph type="title"/>
          </p:nvPr>
        </p:nvSpPr>
        <p:spPr>
          <a:xfrm>
            <a:off x="2209800" y="228600"/>
            <a:ext cx="7772400" cy="1143000"/>
          </a:xfrm>
        </p:spPr>
        <p:txBody>
          <a:bodyPr/>
          <a:lstStyle/>
          <a:p>
            <a:pPr eaLnBrk="1" hangingPunct="1">
              <a:defRPr/>
            </a:pPr>
            <a:r>
              <a:rPr lang="en-US">
                <a:solidFill>
                  <a:srgbClr val="FFF899"/>
                </a:solidFill>
                <a:effectLst>
                  <a:outerShdw blurRad="38100" dist="38100" dir="2700000" algn="tl">
                    <a:srgbClr val="000000"/>
                  </a:outerShdw>
                </a:effectLst>
                <a:latin typeface="Comic Sans MS Bold" pitchFamily="-80" charset="0"/>
              </a:rPr>
              <a:t>Lead us not into temptation</a:t>
            </a:r>
            <a:br>
              <a:rPr lang="en-US">
                <a:solidFill>
                  <a:srgbClr val="FFF899"/>
                </a:solidFill>
                <a:effectLst>
                  <a:outerShdw blurRad="38100" dist="38100" dir="2700000" algn="tl">
                    <a:srgbClr val="000000"/>
                  </a:outerShdw>
                </a:effectLst>
                <a:latin typeface="Comic Sans MS Bold" pitchFamily="-80" charset="0"/>
              </a:rPr>
            </a:br>
            <a:r>
              <a:rPr lang="en-US" sz="4000">
                <a:solidFill>
                  <a:srgbClr val="FFF899"/>
                </a:solidFill>
                <a:effectLst>
                  <a:outerShdw blurRad="38100" dist="38100" dir="2700000" algn="tl">
                    <a:srgbClr val="000000"/>
                  </a:outerShdw>
                </a:effectLst>
                <a:latin typeface="Comic Sans MS Bold" pitchFamily="-80" charset="0"/>
              </a:rPr>
              <a:t>What does it mean?</a:t>
            </a:r>
            <a:endParaRPr lang="en-US">
              <a:effectLst>
                <a:outerShdw blurRad="38100" dist="38100" dir="2700000" algn="tl">
                  <a:srgbClr val="FFFFFF"/>
                </a:outerShdw>
              </a:effectLst>
              <a:latin typeface="Comic Sans MS Bold" pitchFamily="-80" charset="0"/>
            </a:endParaRPr>
          </a:p>
        </p:txBody>
      </p:sp>
      <p:sp>
        <p:nvSpPr>
          <p:cNvPr id="2093059" name="Rectangle 3">
            <a:extLst>
              <a:ext uri="{FF2B5EF4-FFF2-40B4-BE49-F238E27FC236}">
                <a16:creationId xmlns:a16="http://schemas.microsoft.com/office/drawing/2014/main" id="{CCCE7C0B-7496-4627-9805-08C191372D3C}"/>
              </a:ext>
            </a:extLst>
          </p:cNvPr>
          <p:cNvSpPr>
            <a:spLocks noGrp="1" noChangeArrowheads="1"/>
          </p:cNvSpPr>
          <p:nvPr>
            <p:ph type="body" idx="1"/>
          </p:nvPr>
        </p:nvSpPr>
        <p:spPr>
          <a:xfrm>
            <a:off x="1828800" y="1524000"/>
            <a:ext cx="8610600" cy="5181600"/>
          </a:xfrm>
        </p:spPr>
        <p:txBody>
          <a:bodyPr/>
          <a:lstStyle/>
          <a:p>
            <a:pPr eaLnBrk="1" hangingPunct="1">
              <a:lnSpc>
                <a:spcPct val="90000"/>
              </a:lnSpc>
              <a:defRPr/>
            </a:pPr>
            <a:r>
              <a:rPr lang="en-US">
                <a:solidFill>
                  <a:schemeClr val="bg1"/>
                </a:solidFill>
                <a:effectLst>
                  <a:outerShdw blurRad="38100" dist="38100" dir="2700000" algn="tl">
                    <a:srgbClr val="000000"/>
                  </a:outerShdw>
                </a:effectLst>
                <a:latin typeface="Comic Sans MS Bold" pitchFamily="-80" charset="0"/>
              </a:rPr>
              <a:t>God </a:t>
            </a:r>
            <a:r>
              <a:rPr lang="en-US" u="sng">
                <a:solidFill>
                  <a:schemeClr val="bg1"/>
                </a:solidFill>
                <a:effectLst>
                  <a:outerShdw blurRad="38100" dist="38100" dir="2700000" algn="tl">
                    <a:srgbClr val="000000"/>
                  </a:outerShdw>
                </a:effectLst>
                <a:latin typeface="Comic Sans MS Bold" pitchFamily="-80" charset="0"/>
              </a:rPr>
              <a:t>never</a:t>
            </a:r>
            <a:r>
              <a:rPr lang="en-US">
                <a:solidFill>
                  <a:schemeClr val="bg1"/>
                </a:solidFill>
                <a:effectLst>
                  <a:outerShdw blurRad="38100" dist="38100" dir="2700000" algn="tl">
                    <a:srgbClr val="000000"/>
                  </a:outerShdw>
                </a:effectLst>
                <a:latin typeface="Comic Sans MS Bold" pitchFamily="-80" charset="0"/>
              </a:rPr>
              <a:t> leads us into sin or tempts us to sin James 1:13. Always understand the hard by the clear</a:t>
            </a:r>
          </a:p>
          <a:p>
            <a:pPr eaLnBrk="1" hangingPunct="1">
              <a:lnSpc>
                <a:spcPct val="90000"/>
              </a:lnSpc>
              <a:defRPr/>
            </a:pPr>
            <a:r>
              <a:rPr lang="en-US">
                <a:solidFill>
                  <a:schemeClr val="bg1"/>
                </a:solidFill>
                <a:effectLst>
                  <a:outerShdw blurRad="38100" dist="38100" dir="2700000" algn="tl">
                    <a:srgbClr val="000000"/>
                  </a:outerShdw>
                </a:effectLst>
                <a:latin typeface="Comic Sans MS Bold" pitchFamily="-80" charset="0"/>
              </a:rPr>
              <a:t>We are weak and we know it. The </a:t>
            </a:r>
            <a:r>
              <a:rPr lang="en-US" u="sng">
                <a:solidFill>
                  <a:schemeClr val="bg1"/>
                </a:solidFill>
                <a:effectLst>
                  <a:outerShdw blurRad="38100" dist="38100" dir="2700000" algn="tl">
                    <a:srgbClr val="000000"/>
                  </a:outerShdw>
                </a:effectLst>
                <a:latin typeface="Comic Sans MS Bold" pitchFamily="-80" charset="0"/>
              </a:rPr>
              <a:t>flesh</a:t>
            </a:r>
            <a:r>
              <a:rPr lang="en-US">
                <a:solidFill>
                  <a:schemeClr val="bg1"/>
                </a:solidFill>
                <a:effectLst>
                  <a:outerShdw blurRad="38100" dist="38100" dir="2700000" algn="tl">
                    <a:srgbClr val="000000"/>
                  </a:outerShdw>
                </a:effectLst>
                <a:latin typeface="Comic Sans MS Bold" pitchFamily="-80" charset="0"/>
              </a:rPr>
              <a:t> has a great tendency to yield to the temptation of sin.</a:t>
            </a:r>
          </a:p>
          <a:p>
            <a:pPr eaLnBrk="1" hangingPunct="1">
              <a:lnSpc>
                <a:spcPct val="90000"/>
              </a:lnSpc>
              <a:defRPr/>
            </a:pPr>
            <a:r>
              <a:rPr lang="en-US">
                <a:solidFill>
                  <a:schemeClr val="bg1"/>
                </a:solidFill>
                <a:effectLst>
                  <a:outerShdw blurRad="38100" dist="38100" dir="2700000" algn="tl">
                    <a:srgbClr val="000000"/>
                  </a:outerShdw>
                </a:effectLst>
                <a:latin typeface="Comic Sans MS Bold" pitchFamily="-80" charset="0"/>
              </a:rPr>
              <a:t>We all love to </a:t>
            </a:r>
            <a:r>
              <a:rPr lang="en-US" u="sng">
                <a:solidFill>
                  <a:schemeClr val="bg1"/>
                </a:solidFill>
                <a:effectLst>
                  <a:outerShdw blurRad="38100" dist="38100" dir="2700000" algn="tl">
                    <a:srgbClr val="000000"/>
                  </a:outerShdw>
                </a:effectLst>
                <a:latin typeface="Comic Sans MS Bold" pitchFamily="-80" charset="0"/>
              </a:rPr>
              <a:t>absolve ourselves</a:t>
            </a:r>
            <a:r>
              <a:rPr lang="en-US">
                <a:solidFill>
                  <a:schemeClr val="bg1"/>
                </a:solidFill>
                <a:effectLst>
                  <a:outerShdw blurRad="38100" dist="38100" dir="2700000" algn="tl">
                    <a:srgbClr val="000000"/>
                  </a:outerShdw>
                </a:effectLst>
                <a:latin typeface="Comic Sans MS Bold" pitchFamily="-80" charset="0"/>
              </a:rPr>
              <a:t> of responsibility for the sins we commit</a:t>
            </a:r>
          </a:p>
          <a:p>
            <a:pPr eaLnBrk="1" hangingPunct="1">
              <a:lnSpc>
                <a:spcPct val="90000"/>
              </a:lnSpc>
              <a:defRPr/>
            </a:pPr>
            <a:r>
              <a:rPr lang="en-US">
                <a:solidFill>
                  <a:schemeClr val="bg1"/>
                </a:solidFill>
                <a:effectLst>
                  <a:outerShdw blurRad="38100" dist="38100" dir="2700000" algn="tl">
                    <a:srgbClr val="000000"/>
                  </a:outerShdw>
                </a:effectLst>
                <a:latin typeface="Comic Sans MS Bold" pitchFamily="-80" charset="0"/>
              </a:rPr>
              <a:t>We need God to guide our feet into paths of </a:t>
            </a:r>
            <a:r>
              <a:rPr lang="en-US" u="sng">
                <a:solidFill>
                  <a:schemeClr val="bg1"/>
                </a:solidFill>
                <a:effectLst>
                  <a:outerShdw blurRad="38100" dist="38100" dir="2700000" algn="tl">
                    <a:srgbClr val="000000"/>
                  </a:outerShdw>
                </a:effectLst>
                <a:latin typeface="Comic Sans MS Bold" pitchFamily="-80" charset="0"/>
              </a:rPr>
              <a:t>righteousness</a:t>
            </a:r>
            <a:endParaRPr lang="en-US" sz="2400">
              <a:solidFill>
                <a:schemeClr val="bg1"/>
              </a:solidFill>
              <a:effectLst>
                <a:outerShdw blurRad="38100" dist="38100" dir="2700000" algn="tl">
                  <a:srgbClr val="000000"/>
                </a:outerShdw>
              </a:effectLst>
              <a:latin typeface="Comic Sans MS Bold" pitchFamily="-80" charset="0"/>
            </a:endParaRPr>
          </a:p>
          <a:p>
            <a:pPr eaLnBrk="1" hangingPunct="1">
              <a:lnSpc>
                <a:spcPct val="90000"/>
              </a:lnSpc>
              <a:defRPr/>
            </a:pPr>
            <a:endParaRPr lang="en-US" sz="2400">
              <a:effectLst>
                <a:outerShdw blurRad="38100" dist="38100" dir="2700000" algn="tl">
                  <a:srgbClr val="FFFFFF"/>
                </a:outerShdw>
              </a:effectLst>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8390272" presetClass="entr" presetSubtype="238611968" fill="hold" grpId="0" nodeType="clickEffect">
                                  <p:stCondLst>
                                    <p:cond delay="0"/>
                                  </p:stCondLst>
                                  <p:childTnLst>
                                    <p:set>
                                      <p:cBhvr>
                                        <p:cTn id="6" dur="1" fill="hold">
                                          <p:stCondLst>
                                            <p:cond delay="499"/>
                                          </p:stCondLst>
                                        </p:cTn>
                                        <p:tgtEl>
                                          <p:spTgt spid="20930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8390272" presetClass="entr" presetSubtype="238611968" fill="hold" grpId="0" nodeType="clickEffect">
                                  <p:stCondLst>
                                    <p:cond delay="0"/>
                                  </p:stCondLst>
                                  <p:childTnLst>
                                    <p:set>
                                      <p:cBhvr>
                                        <p:cTn id="10" dur="1" fill="hold">
                                          <p:stCondLst>
                                            <p:cond delay="499"/>
                                          </p:stCondLst>
                                        </p:cTn>
                                        <p:tgtEl>
                                          <p:spTgt spid="20930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38390272" presetClass="entr" presetSubtype="238611968" fill="hold" grpId="0" nodeType="clickEffect">
                                  <p:stCondLst>
                                    <p:cond delay="0"/>
                                  </p:stCondLst>
                                  <p:childTnLst>
                                    <p:set>
                                      <p:cBhvr>
                                        <p:cTn id="14" dur="1" fill="hold">
                                          <p:stCondLst>
                                            <p:cond delay="499"/>
                                          </p:stCondLst>
                                        </p:cTn>
                                        <p:tgtEl>
                                          <p:spTgt spid="20930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38390272" presetClass="entr" presetSubtype="238611968" fill="hold" grpId="0" nodeType="clickEffect">
                                  <p:stCondLst>
                                    <p:cond delay="0"/>
                                  </p:stCondLst>
                                  <p:childTnLst>
                                    <p:set>
                                      <p:cBhvr>
                                        <p:cTn id="18" dur="1" fill="hold">
                                          <p:stCondLst>
                                            <p:cond delay="499"/>
                                          </p:stCondLst>
                                        </p:cTn>
                                        <p:tgtEl>
                                          <p:spTgt spid="20930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3059" grpId="0" build="p"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2095106" name="Rectangle 2">
            <a:extLst>
              <a:ext uri="{FF2B5EF4-FFF2-40B4-BE49-F238E27FC236}">
                <a16:creationId xmlns:a16="http://schemas.microsoft.com/office/drawing/2014/main" id="{48B09DFB-8269-454E-867E-8E7D569C72AF}"/>
              </a:ext>
            </a:extLst>
          </p:cNvPr>
          <p:cNvSpPr>
            <a:spLocks noGrp="1" noChangeArrowheads="1"/>
          </p:cNvSpPr>
          <p:nvPr>
            <p:ph type="title"/>
          </p:nvPr>
        </p:nvSpPr>
        <p:spPr/>
        <p:txBody>
          <a:bodyPr/>
          <a:lstStyle/>
          <a:p>
            <a:pPr eaLnBrk="1" hangingPunct="1">
              <a:defRPr/>
            </a:pPr>
            <a:r>
              <a:rPr lang="en-US">
                <a:solidFill>
                  <a:srgbClr val="FFF899"/>
                </a:solidFill>
                <a:effectLst>
                  <a:outerShdw blurRad="38100" dist="38100" dir="2700000" algn="tl">
                    <a:srgbClr val="000000"/>
                  </a:outerShdw>
                </a:effectLst>
                <a:latin typeface="Comic Sans MS Bold" pitchFamily="-80" charset="0"/>
              </a:rPr>
              <a:t>Lead us not into temptation</a:t>
            </a:r>
            <a:br>
              <a:rPr lang="en-US">
                <a:solidFill>
                  <a:srgbClr val="FFF899"/>
                </a:solidFill>
                <a:effectLst>
                  <a:outerShdw blurRad="38100" dist="38100" dir="2700000" algn="tl">
                    <a:srgbClr val="000000"/>
                  </a:outerShdw>
                </a:effectLst>
                <a:latin typeface="Comic Sans MS Bold" pitchFamily="-80" charset="0"/>
              </a:rPr>
            </a:br>
            <a:r>
              <a:rPr lang="en-US" sz="4000">
                <a:solidFill>
                  <a:srgbClr val="FFF899"/>
                </a:solidFill>
                <a:effectLst>
                  <a:outerShdw blurRad="38100" dist="38100" dir="2700000" algn="tl">
                    <a:srgbClr val="000000"/>
                  </a:outerShdw>
                </a:effectLst>
                <a:latin typeface="Comic Sans MS Bold" pitchFamily="-80" charset="0"/>
              </a:rPr>
              <a:t>What does it mean?</a:t>
            </a:r>
            <a:endParaRPr lang="en-US" sz="4000">
              <a:effectLst>
                <a:outerShdw blurRad="38100" dist="38100" dir="2700000" algn="tl">
                  <a:srgbClr val="FFFFFF"/>
                </a:outerShdw>
              </a:effectLst>
              <a:latin typeface="Comic Sans MS Bold" pitchFamily="-80" charset="0"/>
            </a:endParaRPr>
          </a:p>
        </p:txBody>
      </p:sp>
      <p:sp>
        <p:nvSpPr>
          <p:cNvPr id="2095107" name="Rectangle 3">
            <a:extLst>
              <a:ext uri="{FF2B5EF4-FFF2-40B4-BE49-F238E27FC236}">
                <a16:creationId xmlns:a16="http://schemas.microsoft.com/office/drawing/2014/main" id="{392E9238-02D9-4A69-9DAF-B69AE45851BF}"/>
              </a:ext>
            </a:extLst>
          </p:cNvPr>
          <p:cNvSpPr>
            <a:spLocks noGrp="1" noChangeArrowheads="1"/>
          </p:cNvSpPr>
          <p:nvPr>
            <p:ph type="body" idx="1"/>
          </p:nvPr>
        </p:nvSpPr>
        <p:spPr>
          <a:xfrm>
            <a:off x="1828800" y="1600200"/>
            <a:ext cx="8839200" cy="5257800"/>
          </a:xfrm>
        </p:spPr>
        <p:txBody>
          <a:bodyPr/>
          <a:lstStyle/>
          <a:p>
            <a:pPr eaLnBrk="1" hangingPunct="1">
              <a:lnSpc>
                <a:spcPct val="90000"/>
              </a:lnSpc>
              <a:defRPr/>
            </a:pPr>
            <a:r>
              <a:rPr lang="en-US" sz="3600">
                <a:solidFill>
                  <a:schemeClr val="bg1"/>
                </a:solidFill>
                <a:effectLst>
                  <a:outerShdw blurRad="38100" dist="38100" dir="2700000" algn="tl">
                    <a:srgbClr val="000000"/>
                  </a:outerShdw>
                </a:effectLst>
                <a:latin typeface="Comic Sans MS Bold" pitchFamily="-80" charset="0"/>
              </a:rPr>
              <a:t>We are asking God to keep His promise and not allow us to be overcome by anything the enemy throws against us. Satan is in the constant business of </a:t>
            </a:r>
            <a:r>
              <a:rPr lang="en-US" sz="3600" u="sng">
                <a:solidFill>
                  <a:schemeClr val="bg1"/>
                </a:solidFill>
                <a:effectLst>
                  <a:outerShdw blurRad="38100" dist="38100" dir="2700000" algn="tl">
                    <a:srgbClr val="000000"/>
                  </a:outerShdw>
                </a:effectLst>
                <a:latin typeface="Comic Sans MS Bold" pitchFamily="-80" charset="0"/>
              </a:rPr>
              <a:t>tempting us</a:t>
            </a:r>
            <a:r>
              <a:rPr lang="en-US" sz="3600">
                <a:solidFill>
                  <a:schemeClr val="bg1"/>
                </a:solidFill>
                <a:effectLst>
                  <a:outerShdw blurRad="38100" dist="38100" dir="2700000" algn="tl">
                    <a:srgbClr val="000000"/>
                  </a:outerShdw>
                </a:effectLst>
                <a:latin typeface="Comic Sans MS Bold" pitchFamily="-80" charset="0"/>
              </a:rPr>
              <a:t>. He does want us to fall into temptation </a:t>
            </a:r>
          </a:p>
          <a:p>
            <a:pPr eaLnBrk="1" hangingPunct="1">
              <a:lnSpc>
                <a:spcPct val="90000"/>
              </a:lnSpc>
              <a:defRPr/>
            </a:pPr>
            <a:r>
              <a:rPr lang="en-US" sz="3600">
                <a:solidFill>
                  <a:schemeClr val="bg1"/>
                </a:solidFill>
                <a:effectLst>
                  <a:outerShdw blurRad="38100" dist="38100" dir="2700000" algn="tl">
                    <a:srgbClr val="000000"/>
                  </a:outerShdw>
                </a:effectLst>
                <a:latin typeface="Comic Sans MS Bold" pitchFamily="-80" charset="0"/>
              </a:rPr>
              <a:t>There are 3 real enemies we face, all conspiring to lead us away from God. The </a:t>
            </a:r>
            <a:r>
              <a:rPr lang="en-US" sz="3600" u="sng">
                <a:solidFill>
                  <a:schemeClr val="bg1"/>
                </a:solidFill>
                <a:effectLst>
                  <a:outerShdw blurRad="38100" dist="38100" dir="2700000" algn="tl">
                    <a:srgbClr val="000000"/>
                  </a:outerShdw>
                </a:effectLst>
                <a:latin typeface="Comic Sans MS Bold" pitchFamily="-80" charset="0"/>
              </a:rPr>
              <a:t>world, the flesh, and the devil</a:t>
            </a:r>
            <a:endParaRPr lang="en-US" u="sng">
              <a:effectLst>
                <a:outerShdw blurRad="38100" dist="38100" dir="2700000" algn="tl">
                  <a:srgbClr val="FFFFFF"/>
                </a:outerShdw>
              </a:effectLst>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8390656" presetClass="entr" presetSubtype="238610896" fill="hold" grpId="0" nodeType="clickEffect">
                                  <p:stCondLst>
                                    <p:cond delay="0"/>
                                  </p:stCondLst>
                                  <p:childTnLst>
                                    <p:set>
                                      <p:cBhvr>
                                        <p:cTn id="6" dur="1" fill="hold">
                                          <p:stCondLst>
                                            <p:cond delay="499"/>
                                          </p:stCondLst>
                                        </p:cTn>
                                        <p:tgtEl>
                                          <p:spTgt spid="20951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8390656" presetClass="entr" presetSubtype="238610896" fill="hold" grpId="0" nodeType="clickEffect">
                                  <p:stCondLst>
                                    <p:cond delay="0"/>
                                  </p:stCondLst>
                                  <p:childTnLst>
                                    <p:set>
                                      <p:cBhvr>
                                        <p:cTn id="10" dur="1" fill="hold">
                                          <p:stCondLst>
                                            <p:cond delay="499"/>
                                          </p:stCondLst>
                                        </p:cTn>
                                        <p:tgtEl>
                                          <p:spTgt spid="20951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5107" grpId="0" build="p"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2097154" name="Rectangle 2">
            <a:extLst>
              <a:ext uri="{FF2B5EF4-FFF2-40B4-BE49-F238E27FC236}">
                <a16:creationId xmlns:a16="http://schemas.microsoft.com/office/drawing/2014/main" id="{58CBE7B7-392E-4245-8485-397BCDC92D53}"/>
              </a:ext>
            </a:extLst>
          </p:cNvPr>
          <p:cNvSpPr>
            <a:spLocks noGrp="1" noChangeArrowheads="1"/>
          </p:cNvSpPr>
          <p:nvPr>
            <p:ph type="title"/>
          </p:nvPr>
        </p:nvSpPr>
        <p:spPr>
          <a:xfrm>
            <a:off x="1752600" y="76200"/>
            <a:ext cx="8686800" cy="1143000"/>
          </a:xfrm>
        </p:spPr>
        <p:txBody>
          <a:bodyPr/>
          <a:lstStyle/>
          <a:p>
            <a:pPr eaLnBrk="1" hangingPunct="1">
              <a:defRPr/>
            </a:pPr>
            <a:r>
              <a:rPr lang="en-US">
                <a:solidFill>
                  <a:srgbClr val="FFF899"/>
                </a:solidFill>
                <a:effectLst>
                  <a:outerShdw blurRad="38100" dist="38100" dir="2700000" algn="tl">
                    <a:srgbClr val="000000"/>
                  </a:outerShdw>
                </a:effectLst>
                <a:latin typeface="Comic Sans MS Bold" pitchFamily="-80" charset="0"/>
              </a:rPr>
              <a:t>Lead us not into temptation</a:t>
            </a:r>
            <a:br>
              <a:rPr lang="en-US">
                <a:solidFill>
                  <a:srgbClr val="FFF899"/>
                </a:solidFill>
                <a:effectLst>
                  <a:outerShdw blurRad="38100" dist="38100" dir="2700000" algn="tl">
                    <a:srgbClr val="000000"/>
                  </a:outerShdw>
                </a:effectLst>
                <a:latin typeface="Comic Sans MS Bold" pitchFamily="-80" charset="0"/>
              </a:rPr>
            </a:br>
            <a:r>
              <a:rPr lang="en-US" sz="4000">
                <a:solidFill>
                  <a:srgbClr val="FFF899"/>
                </a:solidFill>
                <a:effectLst>
                  <a:outerShdw blurRad="38100" dist="38100" dir="2700000" algn="tl">
                    <a:srgbClr val="000000"/>
                  </a:outerShdw>
                </a:effectLst>
                <a:latin typeface="Comic Sans MS Bold" pitchFamily="-80" charset="0"/>
              </a:rPr>
              <a:t>What does it mean?</a:t>
            </a:r>
            <a:endParaRPr lang="en-US" sz="4000">
              <a:effectLst>
                <a:outerShdw blurRad="38100" dist="38100" dir="2700000" algn="tl">
                  <a:srgbClr val="FFFFFF"/>
                </a:outerShdw>
              </a:effectLst>
              <a:latin typeface="Comic Sans MS Bold" pitchFamily="-80" charset="0"/>
            </a:endParaRPr>
          </a:p>
        </p:txBody>
      </p:sp>
      <p:sp>
        <p:nvSpPr>
          <p:cNvPr id="2097155" name="Rectangle 3">
            <a:extLst>
              <a:ext uri="{FF2B5EF4-FFF2-40B4-BE49-F238E27FC236}">
                <a16:creationId xmlns:a16="http://schemas.microsoft.com/office/drawing/2014/main" id="{B70A476C-8CE5-4368-81C0-3A69632D7665}"/>
              </a:ext>
            </a:extLst>
          </p:cNvPr>
          <p:cNvSpPr>
            <a:spLocks noGrp="1" noChangeArrowheads="1"/>
          </p:cNvSpPr>
          <p:nvPr>
            <p:ph type="body" idx="1"/>
          </p:nvPr>
        </p:nvSpPr>
        <p:spPr>
          <a:xfrm>
            <a:off x="1752600" y="1371600"/>
            <a:ext cx="8610600" cy="5257800"/>
          </a:xfrm>
        </p:spPr>
        <p:txBody>
          <a:bodyPr/>
          <a:lstStyle/>
          <a:p>
            <a:pPr eaLnBrk="1" hangingPunct="1">
              <a:lnSpc>
                <a:spcPct val="90000"/>
              </a:lnSpc>
              <a:defRPr/>
            </a:pPr>
            <a:r>
              <a:rPr lang="en-US" dirty="0">
                <a:solidFill>
                  <a:schemeClr val="bg1"/>
                </a:solidFill>
                <a:effectLst>
                  <a:outerShdw blurRad="38100" dist="38100" dir="2700000" algn="tl">
                    <a:srgbClr val="000000"/>
                  </a:outerShdw>
                </a:effectLst>
                <a:latin typeface="Comic Sans MS Bold" pitchFamily="-80" charset="0"/>
              </a:rPr>
              <a:t>It is a petition asking God to protect us by </a:t>
            </a:r>
            <a:r>
              <a:rPr lang="en-US" u="sng" dirty="0">
                <a:solidFill>
                  <a:schemeClr val="bg1"/>
                </a:solidFill>
                <a:effectLst>
                  <a:outerShdw blurRad="38100" dist="38100" dir="2700000" algn="tl">
                    <a:srgbClr val="000000"/>
                  </a:outerShdw>
                </a:effectLst>
                <a:latin typeface="Comic Sans MS Bold" pitchFamily="-80" charset="0"/>
              </a:rPr>
              <a:t>controlling our path</a:t>
            </a:r>
            <a:r>
              <a:rPr lang="en-US" dirty="0">
                <a:solidFill>
                  <a:schemeClr val="bg1"/>
                </a:solidFill>
                <a:effectLst>
                  <a:outerShdw blurRad="38100" dist="38100" dir="2700000" algn="tl">
                    <a:srgbClr val="000000"/>
                  </a:outerShdw>
                </a:effectLst>
                <a:latin typeface="Comic Sans MS Bold" pitchFamily="-80" charset="0"/>
              </a:rPr>
              <a:t> that we would not yield to temptation (the prayer of submission to do His will has already been expressed)</a:t>
            </a:r>
          </a:p>
          <a:p>
            <a:pPr eaLnBrk="1" hangingPunct="1">
              <a:lnSpc>
                <a:spcPct val="90000"/>
              </a:lnSpc>
              <a:defRPr/>
            </a:pPr>
            <a:r>
              <a:rPr lang="en-US" dirty="0">
                <a:solidFill>
                  <a:schemeClr val="bg1"/>
                </a:solidFill>
                <a:effectLst>
                  <a:outerShdw blurRad="38100" dist="38100" dir="2700000" algn="tl">
                    <a:srgbClr val="000000"/>
                  </a:outerShdw>
                </a:effectLst>
                <a:latin typeface="Comic Sans MS Bold" pitchFamily="-80" charset="0"/>
              </a:rPr>
              <a:t>It is a statement of submission and acknowledgement of our complete dependence upon him. He has such control over our lives and the tempter that in all temptation we can be </a:t>
            </a:r>
            <a:r>
              <a:rPr lang="en-US" u="sng" dirty="0">
                <a:solidFill>
                  <a:schemeClr val="bg1"/>
                </a:solidFill>
                <a:effectLst>
                  <a:outerShdw blurRad="38100" dist="38100" dir="2700000" algn="tl">
                    <a:srgbClr val="000000"/>
                  </a:outerShdw>
                </a:effectLst>
                <a:latin typeface="Comic Sans MS Bold" pitchFamily="-80" charset="0"/>
              </a:rPr>
              <a:t>victorious</a:t>
            </a:r>
            <a:r>
              <a:rPr lang="en-US" dirty="0">
                <a:solidFill>
                  <a:schemeClr val="bg1"/>
                </a:solidFill>
                <a:effectLst>
                  <a:outerShdw blurRad="38100" dist="38100" dir="2700000" algn="tl">
                    <a:srgbClr val="000000"/>
                  </a:outerShdw>
                </a:effectLst>
                <a:latin typeface="Comic Sans MS Bold" pitchFamily="-80" charset="0"/>
              </a:rPr>
              <a:t> because He is our Master</a:t>
            </a:r>
            <a:endParaRPr lang="en-US" sz="2800" dirty="0">
              <a:effectLst>
                <a:outerShdw blurRad="38100" dist="38100" dir="2700000" algn="tl">
                  <a:srgbClr val="FFFFFF"/>
                </a:outerShdw>
              </a:effectLst>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8661632" presetClass="entr" presetSubtype="238608592" fill="hold" grpId="0" nodeType="clickEffect">
                                  <p:stCondLst>
                                    <p:cond delay="0"/>
                                  </p:stCondLst>
                                  <p:childTnLst>
                                    <p:set>
                                      <p:cBhvr>
                                        <p:cTn id="6" dur="1" fill="hold">
                                          <p:stCondLst>
                                            <p:cond delay="499"/>
                                          </p:stCondLst>
                                        </p:cTn>
                                        <p:tgtEl>
                                          <p:spTgt spid="20971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8661632" presetClass="entr" presetSubtype="238608592" fill="hold" grpId="0" nodeType="clickEffect">
                                  <p:stCondLst>
                                    <p:cond delay="0"/>
                                  </p:stCondLst>
                                  <p:childTnLst>
                                    <p:set>
                                      <p:cBhvr>
                                        <p:cTn id="10" dur="1" fill="hold">
                                          <p:stCondLst>
                                            <p:cond delay="499"/>
                                          </p:stCondLst>
                                        </p:cTn>
                                        <p:tgtEl>
                                          <p:spTgt spid="20971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7155"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451586" name="Rectangle 2">
            <a:extLst>
              <a:ext uri="{FF2B5EF4-FFF2-40B4-BE49-F238E27FC236}">
                <a16:creationId xmlns:a16="http://schemas.microsoft.com/office/drawing/2014/main" id="{1B3A863D-3A7A-4D32-A0F6-00FA237E05A9}"/>
              </a:ext>
            </a:extLst>
          </p:cNvPr>
          <p:cNvSpPr>
            <a:spLocks noGrp="1" noChangeArrowheads="1"/>
          </p:cNvSpPr>
          <p:nvPr>
            <p:ph type="title"/>
          </p:nvPr>
        </p:nvSpPr>
        <p:spPr>
          <a:xfrm>
            <a:off x="2209800" y="228600"/>
            <a:ext cx="7772400" cy="1143000"/>
          </a:xfrm>
        </p:spPr>
        <p:txBody>
          <a:bodyPr/>
          <a:lstStyle/>
          <a:p>
            <a:pPr eaLnBrk="1" hangingPunct="1"/>
            <a:r>
              <a:rPr lang="en-US" altLang="en-US">
                <a:solidFill>
                  <a:schemeClr val="accent2"/>
                </a:solidFill>
                <a:latin typeface="Comic Sans MS Bold" panose="030F0902030302020204" pitchFamily="66" charset="0"/>
              </a:rPr>
              <a:t>Temptation</a:t>
            </a:r>
            <a:br>
              <a:rPr lang="en-US" altLang="en-US">
                <a:latin typeface="Comic Sans MS Bold" panose="030F0902030302020204" pitchFamily="66" charset="0"/>
              </a:rPr>
            </a:br>
            <a:r>
              <a:rPr lang="en-US" altLang="en-US" sz="2800">
                <a:solidFill>
                  <a:srgbClr val="089EA3"/>
                </a:solidFill>
                <a:latin typeface="Comic Sans MS Bold" panose="030F0902030302020204" pitchFamily="66" charset="0"/>
              </a:rPr>
              <a:t>peirasmos </a:t>
            </a:r>
            <a:r>
              <a:rPr lang="en-US" altLang="en-US" sz="2800" i="1">
                <a:solidFill>
                  <a:srgbClr val="089EA3"/>
                </a:solidFill>
                <a:latin typeface="Comic Sans MS Bold" panose="030F0902030302020204" pitchFamily="66" charset="0"/>
              </a:rPr>
              <a:t>pi-ras-mos</a:t>
            </a:r>
            <a:br>
              <a:rPr lang="en-US" altLang="en-US" sz="2800" i="1">
                <a:solidFill>
                  <a:schemeClr val="accent1"/>
                </a:solidFill>
                <a:latin typeface="Comic Sans MS Bold" panose="030F0902030302020204" pitchFamily="66" charset="0"/>
              </a:rPr>
            </a:br>
            <a:endParaRPr lang="en-US" altLang="en-US" sz="1200" i="1">
              <a:solidFill>
                <a:srgbClr val="000000"/>
              </a:solidFill>
              <a:latin typeface="Comic Sans MS Bold" panose="030F0902030302020204" pitchFamily="66" charset="0"/>
            </a:endParaRPr>
          </a:p>
        </p:txBody>
      </p:sp>
      <p:sp>
        <p:nvSpPr>
          <p:cNvPr id="2099203" name="Rectangle 3">
            <a:extLst>
              <a:ext uri="{FF2B5EF4-FFF2-40B4-BE49-F238E27FC236}">
                <a16:creationId xmlns:a16="http://schemas.microsoft.com/office/drawing/2014/main" id="{3C13B585-5CDE-4B88-BF0A-19F5702C32CC}"/>
              </a:ext>
            </a:extLst>
          </p:cNvPr>
          <p:cNvSpPr>
            <a:spLocks noGrp="1" noChangeArrowheads="1"/>
          </p:cNvSpPr>
          <p:nvPr>
            <p:ph type="body" idx="1"/>
          </p:nvPr>
        </p:nvSpPr>
        <p:spPr>
          <a:xfrm>
            <a:off x="1981200" y="2139951"/>
            <a:ext cx="8229600" cy="3986213"/>
          </a:xfrm>
        </p:spPr>
        <p:txBody>
          <a:bodyPr/>
          <a:lstStyle/>
          <a:p>
            <a:pPr eaLnBrk="1" hangingPunct="1">
              <a:lnSpc>
                <a:spcPct val="90000"/>
              </a:lnSpc>
              <a:defRPr/>
            </a:pPr>
            <a:r>
              <a:rPr lang="en-US" b="1" i="1">
                <a:solidFill>
                  <a:schemeClr val="accent1"/>
                </a:solidFill>
                <a:effectLst>
                  <a:outerShdw blurRad="38100" dist="38100" dir="2700000" algn="tl">
                    <a:srgbClr val="000000"/>
                  </a:outerShdw>
                </a:effectLst>
                <a:latin typeface="Comic Sans MS Bold" pitchFamily="-80" charset="0"/>
              </a:rPr>
              <a:t>Translated as the fatal piercing of a spear </a:t>
            </a:r>
          </a:p>
          <a:p>
            <a:pPr eaLnBrk="1" hangingPunct="1">
              <a:lnSpc>
                <a:spcPct val="90000"/>
              </a:lnSpc>
              <a:defRPr/>
            </a:pPr>
            <a:r>
              <a:rPr lang="en-US" b="1" i="1">
                <a:solidFill>
                  <a:schemeClr val="accent1"/>
                </a:solidFill>
                <a:effectLst>
                  <a:outerShdw blurRad="38100" dist="38100" dir="2700000" algn="tl">
                    <a:srgbClr val="000000"/>
                  </a:outerShdw>
                </a:effectLst>
                <a:latin typeface="Comic Sans MS Bold" pitchFamily="-80" charset="0"/>
              </a:rPr>
              <a:t>That assault which is beyond the grace and strength we have presently experienced</a:t>
            </a:r>
          </a:p>
          <a:p>
            <a:pPr eaLnBrk="1" hangingPunct="1">
              <a:lnSpc>
                <a:spcPct val="90000"/>
              </a:lnSpc>
              <a:defRPr/>
            </a:pPr>
            <a:r>
              <a:rPr lang="en-US" b="1" i="1">
                <a:solidFill>
                  <a:schemeClr val="accent1"/>
                </a:solidFill>
                <a:effectLst>
                  <a:outerShdw blurRad="38100" dist="38100" dir="2700000" algn="tl">
                    <a:srgbClr val="000000"/>
                  </a:outerShdw>
                </a:effectLst>
                <a:latin typeface="Comic Sans MS Bold" pitchFamily="-80" charset="0"/>
              </a:rPr>
              <a:t>A trial that finds its root in the intent and work of Satan to destroy us</a:t>
            </a:r>
            <a:endParaRPr lang="en-US" b="1" i="1">
              <a:solidFill>
                <a:schemeClr val="accent1"/>
              </a:solidFill>
              <a:effectLst>
                <a:outerShdw blurRad="38100" dist="38100" dir="2700000" algn="tl">
                  <a:srgbClr val="000000"/>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99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992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992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03" grpId="0" build="p"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00"/>
            </a:gs>
            <a:gs pos="39999">
              <a:srgbClr val="0A128C"/>
            </a:gs>
            <a:gs pos="70000">
              <a:srgbClr val="181CC7"/>
            </a:gs>
            <a:gs pos="88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452610" name="Rectangle 2">
            <a:extLst>
              <a:ext uri="{FF2B5EF4-FFF2-40B4-BE49-F238E27FC236}">
                <a16:creationId xmlns:a16="http://schemas.microsoft.com/office/drawing/2014/main" id="{A218A7B1-D00B-4991-9BA0-216FF523A05B}"/>
              </a:ext>
            </a:extLst>
          </p:cNvPr>
          <p:cNvSpPr>
            <a:spLocks noGrp="1" noChangeArrowheads="1"/>
          </p:cNvSpPr>
          <p:nvPr>
            <p:ph type="title"/>
          </p:nvPr>
        </p:nvSpPr>
        <p:spPr>
          <a:xfrm>
            <a:off x="2133600" y="152400"/>
            <a:ext cx="7772400" cy="762000"/>
          </a:xfrm>
        </p:spPr>
        <p:txBody>
          <a:bodyPr/>
          <a:lstStyle/>
          <a:p>
            <a:pPr eaLnBrk="1" hangingPunct="1"/>
            <a:r>
              <a:rPr lang="en-US" altLang="en-US">
                <a:solidFill>
                  <a:schemeClr val="bg1"/>
                </a:solidFill>
                <a:latin typeface="Comic Sans MS Bold" panose="030F0902030302020204" pitchFamily="66" charset="0"/>
              </a:rPr>
              <a:t>Understanding Temptation</a:t>
            </a:r>
            <a:endParaRPr lang="en-US" altLang="en-US">
              <a:latin typeface="Comic Sans MS Bold" panose="030F0902030302020204" pitchFamily="66" charset="0"/>
            </a:endParaRPr>
          </a:p>
        </p:txBody>
      </p:sp>
      <p:sp>
        <p:nvSpPr>
          <p:cNvPr id="2101251" name="Rectangle 3">
            <a:extLst>
              <a:ext uri="{FF2B5EF4-FFF2-40B4-BE49-F238E27FC236}">
                <a16:creationId xmlns:a16="http://schemas.microsoft.com/office/drawing/2014/main" id="{B849F5BB-CD26-4E6F-B5D0-9C3770711AAD}"/>
              </a:ext>
            </a:extLst>
          </p:cNvPr>
          <p:cNvSpPr>
            <a:spLocks noGrp="1" noChangeArrowheads="1"/>
          </p:cNvSpPr>
          <p:nvPr>
            <p:ph type="body" idx="1"/>
          </p:nvPr>
        </p:nvSpPr>
        <p:spPr>
          <a:xfrm>
            <a:off x="1524000" y="1371600"/>
            <a:ext cx="8686800" cy="4343400"/>
          </a:xfrm>
        </p:spPr>
        <p:txBody>
          <a:bodyPr/>
          <a:lstStyle/>
          <a:p>
            <a:pPr eaLnBrk="1" hangingPunct="1">
              <a:defRPr/>
            </a:pPr>
            <a:r>
              <a:rPr lang="en-US" sz="2800" b="1">
                <a:solidFill>
                  <a:srgbClr val="FFF899"/>
                </a:solidFill>
                <a:effectLst>
                  <a:outerShdw blurRad="38100" dist="38100" dir="2700000" algn="tl">
                    <a:srgbClr val="FFFFFF"/>
                  </a:outerShdw>
                </a:effectLst>
                <a:latin typeface="Comic Sans MS Bold" pitchFamily="-80" charset="0"/>
              </a:rPr>
              <a:t>Something that seeks to overcome the limits of my </a:t>
            </a:r>
            <a:r>
              <a:rPr lang="en-US" sz="2800" b="1" u="sng">
                <a:solidFill>
                  <a:srgbClr val="FFF899"/>
                </a:solidFill>
                <a:effectLst>
                  <a:outerShdw blurRad="38100" dist="38100" dir="2700000" algn="tl">
                    <a:srgbClr val="FFFFFF"/>
                  </a:outerShdw>
                </a:effectLst>
                <a:latin typeface="Comic Sans MS Bold" pitchFamily="-80" charset="0"/>
              </a:rPr>
              <a:t>strength and resources</a:t>
            </a:r>
          </a:p>
          <a:p>
            <a:pPr eaLnBrk="1" hangingPunct="1">
              <a:defRPr/>
            </a:pPr>
            <a:r>
              <a:rPr lang="en-US" sz="2800" b="1">
                <a:solidFill>
                  <a:srgbClr val="FFF899"/>
                </a:solidFill>
                <a:effectLst>
                  <a:outerShdw blurRad="38100" dist="38100" dir="2700000" algn="tl">
                    <a:srgbClr val="FFFFFF"/>
                  </a:outerShdw>
                </a:effectLst>
                <a:latin typeface="Comic Sans MS Bold" pitchFamily="-80" charset="0"/>
              </a:rPr>
              <a:t>That which would </a:t>
            </a:r>
            <a:r>
              <a:rPr lang="en-US" sz="2800" b="1" u="sng">
                <a:solidFill>
                  <a:srgbClr val="FFF899"/>
                </a:solidFill>
                <a:effectLst>
                  <a:outerShdw blurRad="38100" dist="38100" dir="2700000" algn="tl">
                    <a:srgbClr val="FFFFFF"/>
                  </a:outerShdw>
                </a:effectLst>
                <a:latin typeface="Comic Sans MS Bold" pitchFamily="-80" charset="0"/>
              </a:rPr>
              <a:t>compromise</a:t>
            </a:r>
            <a:r>
              <a:rPr lang="en-US" sz="2800" b="1">
                <a:solidFill>
                  <a:srgbClr val="FFF899"/>
                </a:solidFill>
                <a:effectLst>
                  <a:outerShdw blurRad="38100" dist="38100" dir="2700000" algn="tl">
                    <a:srgbClr val="FFFFFF"/>
                  </a:outerShdw>
                </a:effectLst>
                <a:latin typeface="Comic Sans MS Bold" pitchFamily="-80" charset="0"/>
              </a:rPr>
              <a:t> the integrity of my character</a:t>
            </a:r>
          </a:p>
          <a:p>
            <a:pPr eaLnBrk="1" hangingPunct="1">
              <a:defRPr/>
            </a:pPr>
            <a:r>
              <a:rPr lang="en-US" sz="2800" b="1">
                <a:solidFill>
                  <a:srgbClr val="FFF899"/>
                </a:solidFill>
                <a:effectLst>
                  <a:outerShdw blurRad="38100" dist="38100" dir="2700000" algn="tl">
                    <a:srgbClr val="FFFFFF"/>
                  </a:outerShdw>
                </a:effectLst>
                <a:latin typeface="Comic Sans MS Bold" pitchFamily="-80" charset="0"/>
              </a:rPr>
              <a:t>That which allows the </a:t>
            </a:r>
            <a:r>
              <a:rPr lang="en-US" sz="2800" b="1" u="sng">
                <a:solidFill>
                  <a:srgbClr val="FFF899"/>
                </a:solidFill>
                <a:effectLst>
                  <a:outerShdw blurRad="38100" dist="38100" dir="2700000" algn="tl">
                    <a:srgbClr val="FFFFFF"/>
                  </a:outerShdw>
                </a:effectLst>
                <a:latin typeface="Comic Sans MS Bold" pitchFamily="-80" charset="0"/>
              </a:rPr>
              <a:t>weakness</a:t>
            </a:r>
            <a:r>
              <a:rPr lang="en-US" sz="2800" b="1">
                <a:solidFill>
                  <a:srgbClr val="FFF899"/>
                </a:solidFill>
                <a:effectLst>
                  <a:outerShdw blurRad="38100" dist="38100" dir="2700000" algn="tl">
                    <a:srgbClr val="FFFFFF"/>
                  </a:outerShdw>
                </a:effectLst>
                <a:latin typeface="Comic Sans MS Bold" pitchFamily="-80" charset="0"/>
              </a:rPr>
              <a:t> of the flesh to be victorious</a:t>
            </a:r>
          </a:p>
          <a:p>
            <a:pPr eaLnBrk="1" hangingPunct="1">
              <a:defRPr/>
            </a:pPr>
            <a:r>
              <a:rPr lang="en-US" sz="2800" b="1">
                <a:solidFill>
                  <a:srgbClr val="FFF899"/>
                </a:solidFill>
                <a:effectLst>
                  <a:outerShdw blurRad="38100" dist="38100" dir="2700000" algn="tl">
                    <a:srgbClr val="FFFFFF"/>
                  </a:outerShdw>
                </a:effectLst>
                <a:latin typeface="Comic Sans MS Bold" pitchFamily="-80" charset="0"/>
              </a:rPr>
              <a:t>That </a:t>
            </a:r>
            <a:r>
              <a:rPr lang="en-US" sz="2800" b="1" u="sng">
                <a:solidFill>
                  <a:srgbClr val="FFF899"/>
                </a:solidFill>
                <a:effectLst>
                  <a:outerShdw blurRad="38100" dist="38100" dir="2700000" algn="tl">
                    <a:srgbClr val="FFFFFF"/>
                  </a:outerShdw>
                </a:effectLst>
                <a:latin typeface="Comic Sans MS Bold" pitchFamily="-80" charset="0"/>
              </a:rPr>
              <a:t>mindset</a:t>
            </a:r>
            <a:r>
              <a:rPr lang="en-US" sz="2800" b="1">
                <a:solidFill>
                  <a:srgbClr val="FFF899"/>
                </a:solidFill>
                <a:effectLst>
                  <a:outerShdw blurRad="38100" dist="38100" dir="2700000" algn="tl">
                    <a:srgbClr val="FFFFFF"/>
                  </a:outerShdw>
                </a:effectLst>
                <a:latin typeface="Comic Sans MS Bold" pitchFamily="-80" charset="0"/>
              </a:rPr>
              <a:t> which results in my rebelling against God</a:t>
            </a:r>
          </a:p>
          <a:p>
            <a:pPr eaLnBrk="1" hangingPunct="1">
              <a:defRPr/>
            </a:pPr>
            <a:r>
              <a:rPr lang="en-US" sz="2800" b="1">
                <a:solidFill>
                  <a:srgbClr val="FFF899"/>
                </a:solidFill>
                <a:effectLst>
                  <a:outerShdw blurRad="38100" dist="38100" dir="2700000" algn="tl">
                    <a:srgbClr val="FFFFFF"/>
                  </a:outerShdw>
                </a:effectLst>
                <a:latin typeface="Comic Sans MS Bold" pitchFamily="-80" charset="0"/>
              </a:rPr>
              <a:t>That assault that comes from the </a:t>
            </a:r>
            <a:r>
              <a:rPr lang="en-US" sz="2800" b="1" u="sng">
                <a:solidFill>
                  <a:srgbClr val="FFF899"/>
                </a:solidFill>
                <a:effectLst>
                  <a:outerShdw blurRad="38100" dist="38100" dir="2700000" algn="tl">
                    <a:srgbClr val="FFFFFF"/>
                  </a:outerShdw>
                </a:effectLst>
                <a:latin typeface="Comic Sans MS Bold" pitchFamily="-80" charset="0"/>
              </a:rPr>
              <a:t>evil one</a:t>
            </a:r>
            <a:endParaRPr lang="en-US" sz="2400" u="sng">
              <a:solidFill>
                <a:srgbClr val="FFF899"/>
              </a:solidFill>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012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012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012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0125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012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1251" grpId="0" build="p"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00"/>
            </a:gs>
            <a:gs pos="39999">
              <a:srgbClr val="0A128C"/>
            </a:gs>
            <a:gs pos="70000">
              <a:srgbClr val="181CC7"/>
            </a:gs>
            <a:gs pos="88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103298" name="Rectangle 2">
            <a:extLst>
              <a:ext uri="{FF2B5EF4-FFF2-40B4-BE49-F238E27FC236}">
                <a16:creationId xmlns:a16="http://schemas.microsoft.com/office/drawing/2014/main" id="{59903CA5-24D9-4FB9-A264-6AB2A90B30AD}"/>
              </a:ext>
            </a:extLst>
          </p:cNvPr>
          <p:cNvSpPr>
            <a:spLocks noGrp="1" noChangeArrowheads="1"/>
          </p:cNvSpPr>
          <p:nvPr>
            <p:ph type="title"/>
          </p:nvPr>
        </p:nvSpPr>
        <p:spPr>
          <a:xfrm>
            <a:off x="2133600" y="0"/>
            <a:ext cx="7772400" cy="1143000"/>
          </a:xfrm>
        </p:spPr>
        <p:txBody>
          <a:bodyPr/>
          <a:lstStyle/>
          <a:p>
            <a:pPr eaLnBrk="1" hangingPunct="1">
              <a:defRPr/>
            </a:pPr>
            <a:r>
              <a:rPr lang="en-US" sz="4800" b="1">
                <a:solidFill>
                  <a:schemeClr val="bg1"/>
                </a:solidFill>
                <a:effectLst>
                  <a:outerShdw blurRad="38100" dist="38100" dir="2700000" algn="tl">
                    <a:srgbClr val="808080"/>
                  </a:outerShdw>
                </a:effectLst>
                <a:latin typeface="Comic Sans MS Bold" pitchFamily="-80" charset="0"/>
              </a:rPr>
              <a:t>A Few Observations</a:t>
            </a:r>
            <a:endParaRPr lang="en-US">
              <a:solidFill>
                <a:srgbClr val="FFF899"/>
              </a:solidFill>
              <a:latin typeface="Comic Sans MS Bold" pitchFamily="-80" charset="0"/>
            </a:endParaRPr>
          </a:p>
        </p:txBody>
      </p:sp>
      <p:sp>
        <p:nvSpPr>
          <p:cNvPr id="2103299" name="Rectangle 3">
            <a:extLst>
              <a:ext uri="{FF2B5EF4-FFF2-40B4-BE49-F238E27FC236}">
                <a16:creationId xmlns:a16="http://schemas.microsoft.com/office/drawing/2014/main" id="{2764879B-1381-4467-9899-2EF31A5409F9}"/>
              </a:ext>
            </a:extLst>
          </p:cNvPr>
          <p:cNvSpPr>
            <a:spLocks noGrp="1" noChangeArrowheads="1"/>
          </p:cNvSpPr>
          <p:nvPr>
            <p:ph type="body" idx="1"/>
          </p:nvPr>
        </p:nvSpPr>
        <p:spPr>
          <a:xfrm>
            <a:off x="1905000" y="1143000"/>
            <a:ext cx="8229600" cy="5562600"/>
          </a:xfrm>
        </p:spPr>
        <p:txBody>
          <a:bodyPr/>
          <a:lstStyle/>
          <a:p>
            <a:pPr eaLnBrk="1" hangingPunct="1"/>
            <a:r>
              <a:rPr lang="en-US" altLang="en-US" sz="3600">
                <a:solidFill>
                  <a:srgbClr val="FFF899"/>
                </a:solidFill>
                <a:latin typeface="Comic Sans MS Bold" panose="030F0902030302020204" pitchFamily="66" charset="0"/>
              </a:rPr>
              <a:t>There is a power hierarchy</a:t>
            </a:r>
          </a:p>
          <a:p>
            <a:pPr lvl="2" eaLnBrk="1" hangingPunct="1">
              <a:buFontTx/>
              <a:buNone/>
            </a:pPr>
            <a:r>
              <a:rPr lang="en-US" altLang="en-US" sz="3200" b="1">
                <a:solidFill>
                  <a:schemeClr val="bg1"/>
                </a:solidFill>
                <a:latin typeface="Comic Sans MS Bold" panose="030F0902030302020204" pitchFamily="66" charset="0"/>
              </a:rPr>
              <a:t>God </a:t>
            </a:r>
          </a:p>
          <a:p>
            <a:pPr lvl="2" eaLnBrk="1" hangingPunct="1">
              <a:buFontTx/>
              <a:buNone/>
            </a:pPr>
            <a:endParaRPr lang="en-US" altLang="en-US" sz="3200" b="1">
              <a:solidFill>
                <a:schemeClr val="bg1"/>
              </a:solidFill>
              <a:latin typeface="Comic Sans MS Bold" panose="030F0902030302020204" pitchFamily="66" charset="0"/>
            </a:endParaRPr>
          </a:p>
          <a:p>
            <a:pPr lvl="2" eaLnBrk="1" hangingPunct="1">
              <a:buFontTx/>
              <a:buNone/>
            </a:pPr>
            <a:r>
              <a:rPr lang="en-US" altLang="en-US" sz="3200" b="1">
                <a:solidFill>
                  <a:schemeClr val="bg1"/>
                </a:solidFill>
                <a:latin typeface="Comic Sans MS Bold" panose="030F0902030302020204" pitchFamily="66" charset="0"/>
              </a:rPr>
              <a:t>Angels/demons</a:t>
            </a:r>
          </a:p>
          <a:p>
            <a:pPr lvl="2" eaLnBrk="1" hangingPunct="1">
              <a:buFontTx/>
              <a:buNone/>
            </a:pPr>
            <a:endParaRPr lang="en-US" altLang="en-US" sz="3200" b="1">
              <a:solidFill>
                <a:schemeClr val="bg1"/>
              </a:solidFill>
              <a:latin typeface="Comic Sans MS Bold" panose="030F0902030302020204" pitchFamily="66" charset="0"/>
            </a:endParaRPr>
          </a:p>
          <a:p>
            <a:pPr lvl="2" eaLnBrk="1" hangingPunct="1">
              <a:buFontTx/>
              <a:buNone/>
            </a:pPr>
            <a:r>
              <a:rPr lang="en-US" altLang="en-US" sz="3200" b="1">
                <a:solidFill>
                  <a:schemeClr val="bg1"/>
                </a:solidFill>
                <a:latin typeface="Comic Sans MS Bold" panose="030F0902030302020204" pitchFamily="66" charset="0"/>
              </a:rPr>
              <a:t>Humanity</a:t>
            </a:r>
            <a:endParaRPr lang="en-US" altLang="en-US" sz="2800">
              <a:solidFill>
                <a:srgbClr val="FFF899"/>
              </a:solidFill>
              <a:latin typeface="Comic Sans MS Bold" panose="030F0902030302020204" pitchFamily="66" charset="0"/>
            </a:endParaRPr>
          </a:p>
          <a:p>
            <a:pPr eaLnBrk="1" hangingPunct="1"/>
            <a:endParaRPr lang="en-US" altLang="en-US" sz="3600">
              <a:solidFill>
                <a:srgbClr val="FFF899"/>
              </a:solidFill>
              <a:latin typeface="Comic Sans MS Bold" panose="030F0902030302020204" pitchFamily="66" charset="0"/>
            </a:endParaRPr>
          </a:p>
          <a:p>
            <a:pPr eaLnBrk="1" hangingPunct="1"/>
            <a:r>
              <a:rPr lang="en-US" altLang="en-US" sz="3600">
                <a:solidFill>
                  <a:srgbClr val="FFF899"/>
                </a:solidFill>
                <a:latin typeface="Comic Sans MS Bold" panose="030F0902030302020204" pitchFamily="66" charset="0"/>
              </a:rPr>
              <a:t>We </a:t>
            </a:r>
            <a:r>
              <a:rPr lang="en-US" altLang="en-US" sz="3600" u="sng">
                <a:solidFill>
                  <a:srgbClr val="FFF899"/>
                </a:solidFill>
                <a:latin typeface="Comic Sans MS Bold" panose="030F0902030302020204" pitchFamily="66" charset="0"/>
              </a:rPr>
              <a:t>cannot</a:t>
            </a:r>
            <a:r>
              <a:rPr lang="en-US" altLang="en-US" sz="3600">
                <a:solidFill>
                  <a:srgbClr val="FFF899"/>
                </a:solidFill>
                <a:latin typeface="Comic Sans MS Bold" panose="030F0902030302020204" pitchFamily="66" charset="0"/>
              </a:rPr>
              <a:t> resist temptation.  Try and you’ll see!</a:t>
            </a:r>
            <a:endParaRPr lang="en-US" altLang="en-US">
              <a:solidFill>
                <a:srgbClr val="FFF899"/>
              </a:solidFill>
              <a:latin typeface="Comic Sans MS Bold" panose="030F0902030302020204" pitchFamily="66" charset="0"/>
            </a:endParaRPr>
          </a:p>
        </p:txBody>
      </p:sp>
      <p:sp>
        <p:nvSpPr>
          <p:cNvPr id="2103300" name="AutoShape 4">
            <a:extLst>
              <a:ext uri="{FF2B5EF4-FFF2-40B4-BE49-F238E27FC236}">
                <a16:creationId xmlns:a16="http://schemas.microsoft.com/office/drawing/2014/main" id="{93AA5948-D903-4F99-B0FD-1AE2B7B3CDBE}"/>
              </a:ext>
            </a:extLst>
          </p:cNvPr>
          <p:cNvSpPr>
            <a:spLocks noChangeArrowheads="1"/>
          </p:cNvSpPr>
          <p:nvPr/>
        </p:nvSpPr>
        <p:spPr bwMode="auto">
          <a:xfrm>
            <a:off x="2209800" y="1600200"/>
            <a:ext cx="457200" cy="2819400"/>
          </a:xfrm>
          <a:prstGeom prst="upArrow">
            <a:avLst>
              <a:gd name="adj1" fmla="val 50000"/>
              <a:gd name="adj2" fmla="val 154167"/>
            </a:avLst>
          </a:prstGeom>
          <a:solidFill>
            <a:srgbClr val="FFF899"/>
          </a:solidFill>
          <a:ln w="9525">
            <a:solidFill>
              <a:schemeClr val="tx1"/>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032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032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0329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0329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03299">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03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299" grpId="0" build="p" bldLvl="3" autoUpdateAnimBg="0"/>
      <p:bldP spid="2103300" grpId="0" animBg="1"/>
    </p:bld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00"/>
            </a:gs>
            <a:gs pos="39999">
              <a:srgbClr val="0A128C"/>
            </a:gs>
            <a:gs pos="70000">
              <a:srgbClr val="181CC7"/>
            </a:gs>
            <a:gs pos="88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454658" name="Rectangle 2">
            <a:extLst>
              <a:ext uri="{FF2B5EF4-FFF2-40B4-BE49-F238E27FC236}">
                <a16:creationId xmlns:a16="http://schemas.microsoft.com/office/drawing/2014/main" id="{76E8CD2B-640D-47EE-A09A-A5741AC08198}"/>
              </a:ext>
            </a:extLst>
          </p:cNvPr>
          <p:cNvSpPr>
            <a:spLocks noGrp="1" noChangeArrowheads="1"/>
          </p:cNvSpPr>
          <p:nvPr>
            <p:ph type="title"/>
          </p:nvPr>
        </p:nvSpPr>
        <p:spPr>
          <a:xfrm>
            <a:off x="2209800" y="0"/>
            <a:ext cx="7772400" cy="914400"/>
          </a:xfrm>
        </p:spPr>
        <p:txBody>
          <a:bodyPr/>
          <a:lstStyle/>
          <a:p>
            <a:pPr eaLnBrk="1" hangingPunct="1"/>
            <a:r>
              <a:rPr lang="en-US" altLang="en-US">
                <a:solidFill>
                  <a:schemeClr val="bg1"/>
                </a:solidFill>
                <a:latin typeface="Comic Sans MS Bold" panose="030F0902030302020204" pitchFamily="66" charset="0"/>
              </a:rPr>
              <a:t>A Few Observations</a:t>
            </a:r>
            <a:endParaRPr lang="en-US" altLang="en-US">
              <a:solidFill>
                <a:schemeClr val="bg1"/>
              </a:solidFill>
            </a:endParaRPr>
          </a:p>
        </p:txBody>
      </p:sp>
      <p:sp>
        <p:nvSpPr>
          <p:cNvPr id="2105347" name="Rectangle 3">
            <a:extLst>
              <a:ext uri="{FF2B5EF4-FFF2-40B4-BE49-F238E27FC236}">
                <a16:creationId xmlns:a16="http://schemas.microsoft.com/office/drawing/2014/main" id="{F8B1B13D-6A24-40E2-8369-20669EB6F9BE}"/>
              </a:ext>
            </a:extLst>
          </p:cNvPr>
          <p:cNvSpPr>
            <a:spLocks noGrp="1" noChangeArrowheads="1"/>
          </p:cNvSpPr>
          <p:nvPr>
            <p:ph type="body" idx="1"/>
          </p:nvPr>
        </p:nvSpPr>
        <p:spPr>
          <a:xfrm>
            <a:off x="1676400" y="914400"/>
            <a:ext cx="8763000" cy="5715000"/>
          </a:xfrm>
        </p:spPr>
        <p:txBody>
          <a:bodyPr/>
          <a:lstStyle/>
          <a:p>
            <a:pPr eaLnBrk="1" hangingPunct="1"/>
            <a:r>
              <a:rPr lang="en-US" altLang="en-US" sz="3600">
                <a:solidFill>
                  <a:srgbClr val="FFF899"/>
                </a:solidFill>
                <a:latin typeface="Comic Sans MS Bold" panose="030F0902030302020204" pitchFamily="66" charset="0"/>
              </a:rPr>
              <a:t>God has promised in every situation</a:t>
            </a:r>
          </a:p>
          <a:p>
            <a:pPr lvl="1" eaLnBrk="1" hangingPunct="1"/>
            <a:r>
              <a:rPr lang="en-US" altLang="en-US" sz="3200">
                <a:solidFill>
                  <a:schemeClr val="bg1"/>
                </a:solidFill>
                <a:latin typeface="Comic Sans MS Bold" panose="030F0902030302020204" pitchFamily="66" charset="0"/>
              </a:rPr>
              <a:t>We would not be tempted beyond what </a:t>
            </a:r>
            <a:r>
              <a:rPr lang="en-US" altLang="en-US" sz="3200" u="sng">
                <a:solidFill>
                  <a:schemeClr val="bg1"/>
                </a:solidFill>
                <a:latin typeface="Comic Sans MS Bold" panose="030F0902030302020204" pitchFamily="66" charset="0"/>
              </a:rPr>
              <a:t>we can bear</a:t>
            </a:r>
            <a:endParaRPr lang="en-US" altLang="en-US" sz="3200">
              <a:solidFill>
                <a:schemeClr val="bg1"/>
              </a:solidFill>
              <a:latin typeface="Comic Sans MS Bold" panose="030F0902030302020204" pitchFamily="66" charset="0"/>
            </a:endParaRPr>
          </a:p>
          <a:p>
            <a:pPr lvl="1" eaLnBrk="1" hangingPunct="1"/>
            <a:r>
              <a:rPr lang="en-US" altLang="en-US" sz="3200">
                <a:solidFill>
                  <a:schemeClr val="bg1"/>
                </a:solidFill>
                <a:latin typeface="Comic Sans MS Bold" panose="030F0902030302020204" pitchFamily="66" charset="0"/>
              </a:rPr>
              <a:t>He will provide in every situation a </a:t>
            </a:r>
            <a:r>
              <a:rPr lang="en-US" altLang="en-US" sz="3200" u="sng">
                <a:solidFill>
                  <a:schemeClr val="bg1"/>
                </a:solidFill>
                <a:latin typeface="Comic Sans MS Bold" panose="030F0902030302020204" pitchFamily="66" charset="0"/>
              </a:rPr>
              <a:t>way of escape</a:t>
            </a:r>
            <a:endParaRPr lang="en-US" altLang="en-US" sz="3200" u="sng">
              <a:solidFill>
                <a:srgbClr val="FFF899"/>
              </a:solidFill>
              <a:latin typeface="Comic Sans MS Bold" panose="030F0902030302020204" pitchFamily="66" charset="0"/>
            </a:endParaRPr>
          </a:p>
          <a:p>
            <a:pPr eaLnBrk="1" hangingPunct="1"/>
            <a:r>
              <a:rPr lang="en-US" altLang="en-US" sz="3600">
                <a:solidFill>
                  <a:srgbClr val="FFF899"/>
                </a:solidFill>
                <a:latin typeface="Comic Sans MS Bold" panose="030F0902030302020204" pitchFamily="66" charset="0"/>
              </a:rPr>
              <a:t>The only </a:t>
            </a:r>
            <a:r>
              <a:rPr lang="en-US" altLang="en-US" sz="3600" u="sng">
                <a:solidFill>
                  <a:srgbClr val="FFF899"/>
                </a:solidFill>
                <a:latin typeface="Comic Sans MS Bold" panose="030F0902030302020204" pitchFamily="66" charset="0"/>
              </a:rPr>
              <a:t>guaranteed</a:t>
            </a:r>
            <a:r>
              <a:rPr lang="en-US" altLang="en-US" sz="3600">
                <a:solidFill>
                  <a:srgbClr val="FFF899"/>
                </a:solidFill>
                <a:latin typeface="Comic Sans MS Bold" panose="030F0902030302020204" pitchFamily="66" charset="0"/>
              </a:rPr>
              <a:t> means of escape is yielding to the One who is more powerful and can make us more than conquerors</a:t>
            </a:r>
            <a:endParaRPr lang="en-US" altLang="en-US" sz="2800">
              <a:solidFill>
                <a:srgbClr val="FFF899"/>
              </a:solidFill>
              <a:latin typeface="Comic Sans MS Bold" panose="030F0902030302020204" pitchFamily="66" charset="0"/>
            </a:endParaRPr>
          </a:p>
          <a:p>
            <a:pPr eaLnBrk="1" hangingPunct="1"/>
            <a:endParaRPr lang="en-US" altLang="en-US" sz="28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05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053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053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053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5347" grpId="0" build="p" bldLvl="2"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81000"/>
            <a:ext cx="7772400" cy="3581400"/>
          </a:xfrm>
        </p:spPr>
        <p:txBody>
          <a:bodyPr>
            <a:normAutofit fontScale="90000"/>
          </a:bodyPr>
          <a:lstStyle/>
          <a:p>
            <a:r>
              <a:rPr lang="en-US" sz="7300" dirty="0"/>
              <a:t>WHAT PAUL TEACHES US ABOUT TEMPTATION</a:t>
            </a:r>
            <a:br>
              <a:rPr lang="en-US" dirty="0"/>
            </a:br>
            <a:endParaRPr lang="en-US" dirty="0"/>
          </a:p>
        </p:txBody>
      </p:sp>
      <p:sp>
        <p:nvSpPr>
          <p:cNvPr id="3" name="Subtitle 2"/>
          <p:cNvSpPr>
            <a:spLocks noGrp="1"/>
          </p:cNvSpPr>
          <p:nvPr>
            <p:ph type="subTitle" idx="1"/>
          </p:nvPr>
        </p:nvSpPr>
        <p:spPr>
          <a:xfrm>
            <a:off x="2895600" y="4343400"/>
            <a:ext cx="6400800" cy="1295400"/>
          </a:xfrm>
        </p:spPr>
        <p:txBody>
          <a:bodyPr/>
          <a:lstStyle/>
          <a:p>
            <a:r>
              <a:rPr lang="en-US" dirty="0">
                <a:solidFill>
                  <a:schemeClr val="tx1">
                    <a:lumMod val="95000"/>
                    <a:lumOff val="5000"/>
                  </a:schemeClr>
                </a:solidFill>
              </a:rPr>
              <a:t>TEXT: 1 Corinthians 10:13</a:t>
            </a:r>
          </a:p>
        </p:txBody>
      </p:sp>
    </p:spTree>
    <p:extLst>
      <p:ext uri="{BB962C8B-B14F-4D97-AF65-F5344CB8AC3E}">
        <p14:creationId xmlns:p14="http://schemas.microsoft.com/office/powerpoint/2010/main" val="24854998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endParaRPr lang="en-US" dirty="0"/>
          </a:p>
        </p:txBody>
      </p:sp>
      <p:sp>
        <p:nvSpPr>
          <p:cNvPr id="3" name="Content Placeholder 2"/>
          <p:cNvSpPr>
            <a:spLocks noGrp="1"/>
          </p:cNvSpPr>
          <p:nvPr>
            <p:ph idx="1"/>
          </p:nvPr>
        </p:nvSpPr>
        <p:spPr/>
        <p:txBody>
          <a:bodyPr>
            <a:normAutofit/>
          </a:bodyPr>
          <a:lstStyle/>
          <a:p>
            <a:pPr algn="ctr"/>
            <a:r>
              <a:rPr lang="en-US" sz="9600" dirty="0">
                <a:solidFill>
                  <a:srgbClr val="FFFF00"/>
                </a:solidFill>
                <a:effectLst>
                  <a:outerShdw blurRad="38100" dist="38100" dir="2700000" algn="tl">
                    <a:srgbClr val="000000">
                      <a:alpha val="43137"/>
                    </a:srgbClr>
                  </a:outerShdw>
                </a:effectLst>
              </a:rPr>
              <a:t>I. Names of Satan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376482068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1676400" y="1295400"/>
            <a:ext cx="8763000" cy="5334000"/>
          </a:xfrm>
        </p:spPr>
        <p:txBody>
          <a:bodyPr>
            <a:normAutofit fontScale="70000" lnSpcReduction="20000"/>
          </a:bodyPr>
          <a:lstStyle/>
          <a:p>
            <a:r>
              <a:rPr lang="en-US" sz="5700" dirty="0"/>
              <a:t>Since all of us have sinned and sin is the result of temptation, then all of us are tempted. </a:t>
            </a:r>
          </a:p>
          <a:p>
            <a:r>
              <a:rPr lang="en-US" sz="5700" dirty="0"/>
              <a:t>Even Jesus, though He never sinned, was also tempted in all points as we are.</a:t>
            </a:r>
          </a:p>
          <a:p>
            <a:r>
              <a:rPr lang="en-US" sz="5700" dirty="0"/>
              <a:t>Thus, the Bible definitely teaches that we can face our temptations and overcome them if we truly love God.</a:t>
            </a:r>
            <a:br>
              <a:rPr lang="en-US" dirty="0"/>
            </a:br>
            <a:br>
              <a:rPr lang="en-US" dirty="0"/>
            </a:br>
            <a:endParaRPr lang="en-US" dirty="0"/>
          </a:p>
        </p:txBody>
      </p:sp>
    </p:spTree>
    <p:extLst>
      <p:ext uri="{BB962C8B-B14F-4D97-AF65-F5344CB8AC3E}">
        <p14:creationId xmlns:p14="http://schemas.microsoft.com/office/powerpoint/2010/main" val="35900549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can bear our temptations</a:t>
            </a:r>
          </a:p>
        </p:txBody>
      </p:sp>
      <p:sp>
        <p:nvSpPr>
          <p:cNvPr id="3" name="Content Placeholder 2"/>
          <p:cNvSpPr>
            <a:spLocks noGrp="1"/>
          </p:cNvSpPr>
          <p:nvPr>
            <p:ph idx="1"/>
          </p:nvPr>
        </p:nvSpPr>
        <p:spPr>
          <a:xfrm>
            <a:off x="1676400" y="1219200"/>
            <a:ext cx="8534400" cy="5410200"/>
          </a:xfrm>
        </p:spPr>
        <p:txBody>
          <a:bodyPr>
            <a:normAutofit/>
          </a:bodyPr>
          <a:lstStyle/>
          <a:p>
            <a:r>
              <a:rPr lang="en-US" sz="4000" dirty="0"/>
              <a:t>ASV: “There hath no temptation taken you but such as man can bear”</a:t>
            </a:r>
          </a:p>
          <a:p>
            <a:r>
              <a:rPr lang="en-US" sz="4000" dirty="0"/>
              <a:t>This simply means that no temptation is so unique, so powerful, that we cannot overcome it: Jas. 1:12</a:t>
            </a:r>
          </a:p>
          <a:p>
            <a:r>
              <a:rPr lang="en-US" sz="4000" dirty="0"/>
              <a:t>The example of Jesus shows us this: Hebrews 2:17-18, 4:15</a:t>
            </a:r>
          </a:p>
        </p:txBody>
      </p:sp>
    </p:spTree>
    <p:extLst>
      <p:ext uri="{BB962C8B-B14F-4D97-AF65-F5344CB8AC3E}">
        <p14:creationId xmlns:p14="http://schemas.microsoft.com/office/powerpoint/2010/main" val="3857122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can bear our temptations</a:t>
            </a:r>
          </a:p>
        </p:txBody>
      </p:sp>
      <p:sp>
        <p:nvSpPr>
          <p:cNvPr id="3" name="Content Placeholder 2"/>
          <p:cNvSpPr>
            <a:spLocks noGrp="1"/>
          </p:cNvSpPr>
          <p:nvPr>
            <p:ph idx="1"/>
          </p:nvPr>
        </p:nvSpPr>
        <p:spPr>
          <a:xfrm>
            <a:off x="1828800" y="1600200"/>
            <a:ext cx="8382000" cy="5029200"/>
          </a:xfrm>
        </p:spPr>
        <p:txBody>
          <a:bodyPr/>
          <a:lstStyle/>
          <a:p>
            <a:r>
              <a:rPr lang="en-US" sz="4000" dirty="0"/>
              <a:t>However, dealing with temptation isn’t about us alone but about looking to God for strength: Eph. 6:10-11. </a:t>
            </a:r>
          </a:p>
          <a:p>
            <a:r>
              <a:rPr lang="en-US" sz="4000" dirty="0"/>
              <a:t>When we approach temptation with the attitude, “I’m only human,” or     “I cannot help myself,” then we are defeated before we even get started.</a:t>
            </a:r>
            <a:br>
              <a:rPr lang="en-US" dirty="0"/>
            </a:br>
            <a:endParaRPr lang="en-US" dirty="0"/>
          </a:p>
          <a:p>
            <a:endParaRPr lang="en-US" dirty="0"/>
          </a:p>
        </p:txBody>
      </p:sp>
    </p:spTree>
    <p:extLst>
      <p:ext uri="{BB962C8B-B14F-4D97-AF65-F5344CB8AC3E}">
        <p14:creationId xmlns:p14="http://schemas.microsoft.com/office/powerpoint/2010/main" val="1260381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2162"/>
          </a:xfrm>
        </p:spPr>
        <p:txBody>
          <a:bodyPr/>
          <a:lstStyle/>
          <a:p>
            <a:r>
              <a:rPr lang="en-US" dirty="0"/>
              <a:t>God is faithful.</a:t>
            </a:r>
          </a:p>
        </p:txBody>
      </p:sp>
      <p:sp>
        <p:nvSpPr>
          <p:cNvPr id="3" name="Content Placeholder 2"/>
          <p:cNvSpPr>
            <a:spLocks noGrp="1"/>
          </p:cNvSpPr>
          <p:nvPr>
            <p:ph idx="1"/>
          </p:nvPr>
        </p:nvSpPr>
        <p:spPr>
          <a:xfrm>
            <a:off x="1752600" y="1251284"/>
            <a:ext cx="8458200" cy="5454316"/>
          </a:xfrm>
        </p:spPr>
        <p:txBody>
          <a:bodyPr>
            <a:normAutofit lnSpcReduction="10000"/>
          </a:bodyPr>
          <a:lstStyle/>
          <a:p>
            <a:r>
              <a:rPr lang="en-US" sz="3600" dirty="0"/>
              <a:t>Paul says that “God is faithful, who will not allow you to be tempted beyond what you are able”—in other words, God has made us a promise regarding temptation, and God is always faithful to keep His promises.</a:t>
            </a:r>
          </a:p>
          <a:p>
            <a:r>
              <a:rPr lang="en-US" sz="3600" dirty="0"/>
              <a:t>This God to whom we look for strength is the God of our salvation who doesn’t want anyone to perish in sin: 2 Pet. 3:9</a:t>
            </a:r>
            <a:br>
              <a:rPr lang="en-US" dirty="0"/>
            </a:br>
            <a:endParaRPr lang="en-US" dirty="0"/>
          </a:p>
        </p:txBody>
      </p:sp>
    </p:spTree>
    <p:extLst>
      <p:ext uri="{BB962C8B-B14F-4D97-AF65-F5344CB8AC3E}">
        <p14:creationId xmlns:p14="http://schemas.microsoft.com/office/powerpoint/2010/main" val="11762054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066800"/>
          </a:xfrm>
        </p:spPr>
        <p:txBody>
          <a:bodyPr/>
          <a:lstStyle/>
          <a:p>
            <a:r>
              <a:rPr lang="en-US" dirty="0"/>
              <a:t>God is faithful.</a:t>
            </a:r>
          </a:p>
        </p:txBody>
      </p:sp>
      <p:sp>
        <p:nvSpPr>
          <p:cNvPr id="3" name="Content Placeholder 2"/>
          <p:cNvSpPr>
            <a:spLocks noGrp="1"/>
          </p:cNvSpPr>
          <p:nvPr>
            <p:ph idx="1"/>
          </p:nvPr>
        </p:nvSpPr>
        <p:spPr>
          <a:xfrm>
            <a:off x="1463040" y="1463040"/>
            <a:ext cx="9249878" cy="5242560"/>
          </a:xfrm>
        </p:spPr>
        <p:txBody>
          <a:bodyPr>
            <a:normAutofit/>
          </a:bodyPr>
          <a:lstStyle/>
          <a:p>
            <a:r>
              <a:rPr lang="en-US" sz="3600" dirty="0"/>
              <a:t>But God’s faithfulness must be met by trust and obedience on our part: Tit. 1:2, 2:11-12</a:t>
            </a:r>
          </a:p>
          <a:p>
            <a:r>
              <a:rPr lang="en-US" sz="3600" dirty="0"/>
              <a:t>Only by doing this can we benefit from God’s faithfulness: Hebrews 6:18-19. </a:t>
            </a:r>
          </a:p>
          <a:p>
            <a:r>
              <a:rPr lang="en-US" sz="3600" dirty="0"/>
              <a:t>The temptations themselves may not be removed, but Paul says that God “with the temptation will also make the way of escape” —and it can be found by those who look for it.</a:t>
            </a:r>
            <a:br>
              <a:rPr lang="en-US" dirty="0"/>
            </a:br>
            <a:endParaRPr lang="en-US" dirty="0"/>
          </a:p>
        </p:txBody>
      </p:sp>
    </p:spTree>
    <p:extLst>
      <p:ext uri="{BB962C8B-B14F-4D97-AF65-F5344CB8AC3E}">
        <p14:creationId xmlns:p14="http://schemas.microsoft.com/office/powerpoint/2010/main" val="23624598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 will provide the way of escape</a:t>
            </a:r>
          </a:p>
        </p:txBody>
      </p:sp>
      <p:sp>
        <p:nvSpPr>
          <p:cNvPr id="3" name="Content Placeholder 2"/>
          <p:cNvSpPr>
            <a:spLocks noGrp="1"/>
          </p:cNvSpPr>
          <p:nvPr>
            <p:ph idx="1"/>
          </p:nvPr>
        </p:nvSpPr>
        <p:spPr>
          <a:xfrm>
            <a:off x="1809549" y="1694046"/>
            <a:ext cx="8401251" cy="4935354"/>
          </a:xfrm>
        </p:spPr>
        <p:txBody>
          <a:bodyPr>
            <a:normAutofit/>
          </a:bodyPr>
          <a:lstStyle/>
          <a:p>
            <a:r>
              <a:rPr lang="en-US" sz="4000" dirty="0"/>
              <a:t>The example of Jesus gives us courage in knowing we can resist the devil as He did: Matt. 4:1-11</a:t>
            </a:r>
          </a:p>
          <a:p>
            <a:r>
              <a:rPr lang="en-US" sz="4000" dirty="0"/>
              <a:t>It also shows us the value of having a knowledge of God’s word to help us in temptation: Ps. 119:11</a:t>
            </a:r>
            <a:br>
              <a:rPr lang="en-US" dirty="0"/>
            </a:br>
            <a:endParaRPr lang="en-US" dirty="0"/>
          </a:p>
        </p:txBody>
      </p:sp>
    </p:spTree>
    <p:extLst>
      <p:ext uri="{BB962C8B-B14F-4D97-AF65-F5344CB8AC3E}">
        <p14:creationId xmlns:p14="http://schemas.microsoft.com/office/powerpoint/2010/main" val="16291694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44562"/>
          </a:xfrm>
        </p:spPr>
        <p:txBody>
          <a:bodyPr/>
          <a:lstStyle/>
          <a:p>
            <a:r>
              <a:rPr lang="en-US" dirty="0"/>
              <a:t>God will provide the way of escape</a:t>
            </a:r>
          </a:p>
        </p:txBody>
      </p:sp>
      <p:sp>
        <p:nvSpPr>
          <p:cNvPr id="3" name="Content Placeholder 2"/>
          <p:cNvSpPr>
            <a:spLocks noGrp="1"/>
          </p:cNvSpPr>
          <p:nvPr>
            <p:ph idx="1"/>
          </p:nvPr>
        </p:nvSpPr>
        <p:spPr>
          <a:xfrm>
            <a:off x="1676400" y="1328286"/>
            <a:ext cx="8839200" cy="5377314"/>
          </a:xfrm>
        </p:spPr>
        <p:txBody>
          <a:bodyPr>
            <a:noAutofit/>
          </a:bodyPr>
          <a:lstStyle/>
          <a:p>
            <a:r>
              <a:rPr lang="en-US" sz="4000" dirty="0"/>
              <a:t>And Jesus teaches us that prayer can be a defense against the attacks of Satan: Matthew 6:9, 13. </a:t>
            </a:r>
          </a:p>
          <a:p>
            <a:r>
              <a:rPr lang="en-US" sz="4000" dirty="0"/>
              <a:t>If we seek spiritual maturity, wisdom, and discernment as we walk life’s path, God has promised that He will provide  a way of escape to help keep us from falling into and yielding to temptation.</a:t>
            </a:r>
            <a:br>
              <a:rPr lang="en-US" sz="4000" dirty="0"/>
            </a:br>
            <a:endParaRPr lang="en-US" sz="4000" dirty="0"/>
          </a:p>
        </p:txBody>
      </p:sp>
    </p:spTree>
    <p:extLst>
      <p:ext uri="{BB962C8B-B14F-4D97-AF65-F5344CB8AC3E}">
        <p14:creationId xmlns:p14="http://schemas.microsoft.com/office/powerpoint/2010/main" val="31646537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faith will enable us to bear it.</a:t>
            </a:r>
          </a:p>
        </p:txBody>
      </p:sp>
      <p:sp>
        <p:nvSpPr>
          <p:cNvPr id="3" name="Content Placeholder 2"/>
          <p:cNvSpPr>
            <a:spLocks noGrp="1"/>
          </p:cNvSpPr>
          <p:nvPr>
            <p:ph idx="1"/>
          </p:nvPr>
        </p:nvSpPr>
        <p:spPr/>
        <p:txBody>
          <a:bodyPr>
            <a:normAutofit lnSpcReduction="10000"/>
          </a:bodyPr>
          <a:lstStyle/>
          <a:p>
            <a:r>
              <a:rPr lang="en-US" dirty="0"/>
              <a:t>Paul says that because God is faithful and will not suffer or allow us to be tempted above or beyond what we are able   but will with the temptation make a way of escape, our faith   in God’s promises and provisions will make it possible “that you may be able to bear it”</a:t>
            </a:r>
          </a:p>
          <a:p>
            <a:r>
              <a:rPr lang="en-US" dirty="0"/>
              <a:t>Thus, we must conclude God has already provided everything that we need to “bear it”: Romans 8:31-32</a:t>
            </a:r>
          </a:p>
          <a:p>
            <a:r>
              <a:rPr lang="en-US" dirty="0"/>
              <a:t>Again, we have to take advantage of these provisions: Romans 13:11-14</a:t>
            </a:r>
          </a:p>
        </p:txBody>
      </p:sp>
    </p:spTree>
    <p:extLst>
      <p:ext uri="{BB962C8B-B14F-4D97-AF65-F5344CB8AC3E}">
        <p14:creationId xmlns:p14="http://schemas.microsoft.com/office/powerpoint/2010/main" val="5709246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faith will enable us to bear it.</a:t>
            </a:r>
          </a:p>
        </p:txBody>
      </p:sp>
      <p:sp>
        <p:nvSpPr>
          <p:cNvPr id="3" name="Content Placeholder 2"/>
          <p:cNvSpPr>
            <a:spLocks noGrp="1"/>
          </p:cNvSpPr>
          <p:nvPr>
            <p:ph idx="1"/>
          </p:nvPr>
        </p:nvSpPr>
        <p:spPr>
          <a:xfrm>
            <a:off x="1752600" y="1295400"/>
            <a:ext cx="8763000" cy="5410200"/>
          </a:xfrm>
        </p:spPr>
        <p:txBody>
          <a:bodyPr>
            <a:normAutofit/>
          </a:bodyPr>
          <a:lstStyle/>
          <a:p>
            <a:r>
              <a:rPr lang="en-US" sz="3600" dirty="0"/>
              <a:t>But when we combine His faithfulness with our faithfulness, the result is victory: 1 John 5:3-4. </a:t>
            </a:r>
          </a:p>
          <a:p>
            <a:r>
              <a:rPr lang="en-US" sz="3600" dirty="0"/>
              <a:t>True faith, that is characterized by love and devotion to God and necessitates trusting in Him, His faithfulness, and the instruction of His word, will make it possible for us to overcome the temptations of this world.</a:t>
            </a:r>
            <a:br>
              <a:rPr lang="en-US" dirty="0"/>
            </a:br>
            <a:endParaRPr lang="en-US" dirty="0"/>
          </a:p>
          <a:p>
            <a:endParaRPr lang="en-US" dirty="0"/>
          </a:p>
        </p:txBody>
      </p:sp>
    </p:spTree>
    <p:extLst>
      <p:ext uri="{BB962C8B-B14F-4D97-AF65-F5344CB8AC3E}">
        <p14:creationId xmlns:p14="http://schemas.microsoft.com/office/powerpoint/2010/main" val="3893098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Conclusion:</a:t>
            </a:r>
          </a:p>
        </p:txBody>
      </p:sp>
      <p:sp>
        <p:nvSpPr>
          <p:cNvPr id="3" name="Content Placeholder 2"/>
          <p:cNvSpPr>
            <a:spLocks noGrp="1"/>
          </p:cNvSpPr>
          <p:nvPr>
            <p:ph idx="1"/>
          </p:nvPr>
        </p:nvSpPr>
        <p:spPr>
          <a:xfrm>
            <a:off x="1676400" y="1511166"/>
            <a:ext cx="8534400" cy="5194434"/>
          </a:xfrm>
        </p:spPr>
        <p:txBody>
          <a:bodyPr/>
          <a:lstStyle/>
          <a:p>
            <a:r>
              <a:rPr lang="en-US" sz="4000" b="1" dirty="0"/>
              <a:t>Because of what Paul says in this verse, no one can truthfully say,          “I have to sin—I can’t help it.” </a:t>
            </a:r>
          </a:p>
          <a:p>
            <a:r>
              <a:rPr lang="en-US" sz="4000" b="1" dirty="0"/>
              <a:t>But the fact is that we all do sin and thus need forgiveness, yet God has made provision for that too.</a:t>
            </a:r>
          </a:p>
          <a:p>
            <a:r>
              <a:rPr lang="en-US" sz="4000" b="1" dirty="0"/>
              <a:t>The Blood of Jesus is that provision.</a:t>
            </a:r>
          </a:p>
          <a:p>
            <a:endParaRPr lang="en-US" dirty="0"/>
          </a:p>
        </p:txBody>
      </p:sp>
    </p:spTree>
    <p:extLst>
      <p:ext uri="{BB962C8B-B14F-4D97-AF65-F5344CB8AC3E}">
        <p14:creationId xmlns:p14="http://schemas.microsoft.com/office/powerpoint/2010/main" val="23876410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effectLst>
                  <a:outerShdw blurRad="38100" dist="38100" dir="2700000" algn="tl">
                    <a:srgbClr val="000000">
                      <a:alpha val="43137"/>
                    </a:srgbClr>
                  </a:outerShdw>
                </a:effectLst>
              </a:rPr>
              <a:t>Satan – this name literally means </a:t>
            </a:r>
            <a:r>
              <a:rPr lang="en-US" u="sng" dirty="0">
                <a:effectLst>
                  <a:outerShdw blurRad="38100" dist="38100" dir="2700000" algn="tl">
                    <a:srgbClr val="000000">
                      <a:alpha val="43137"/>
                    </a:srgbClr>
                  </a:outerShdw>
                </a:effectLst>
              </a:rPr>
              <a:t>adversary</a:t>
            </a:r>
            <a:br>
              <a:rPr lang="en-US" dirty="0"/>
            </a:br>
            <a:endParaRPr lang="en-US" dirty="0"/>
          </a:p>
        </p:txBody>
      </p:sp>
      <p:sp>
        <p:nvSpPr>
          <p:cNvPr id="3" name="Content Placeholder 2"/>
          <p:cNvSpPr>
            <a:spLocks noGrp="1"/>
          </p:cNvSpPr>
          <p:nvPr>
            <p:ph idx="1"/>
          </p:nvPr>
        </p:nvSpPr>
        <p:spPr/>
        <p:txBody>
          <a:bodyPr/>
          <a:lstStyle/>
          <a:p>
            <a:r>
              <a:rPr lang="en-US" dirty="0">
                <a:solidFill>
                  <a:srgbClr val="FFFF00"/>
                </a:solidFill>
                <a:effectLst>
                  <a:outerShdw blurRad="38100" dist="38100" dir="2700000" algn="tl">
                    <a:srgbClr val="000000">
                      <a:alpha val="43137"/>
                    </a:srgbClr>
                  </a:outerShdw>
                </a:effectLst>
              </a:rPr>
              <a:t>Acts 5:3</a:t>
            </a:r>
          </a:p>
          <a:p>
            <a:r>
              <a:rPr lang="en-US" dirty="0">
                <a:effectLst>
                  <a:outerShdw blurRad="38100" dist="38100" dir="2700000" algn="tl">
                    <a:srgbClr val="000000">
                      <a:alpha val="43137"/>
                    </a:srgbClr>
                  </a:outerShdw>
                </a:effectLst>
              </a:rPr>
              <a:t>[</a:t>
            </a:r>
            <a:r>
              <a:rPr lang="en-US" b="1" dirty="0">
                <a:effectLst>
                  <a:outerShdw blurRad="38100" dist="38100" dir="2700000" algn="tl">
                    <a:srgbClr val="000000">
                      <a:alpha val="43137"/>
                    </a:srgbClr>
                  </a:outerShdw>
                </a:effectLst>
              </a:rPr>
              <a:t>3</a:t>
            </a:r>
            <a:r>
              <a:rPr lang="en-US" dirty="0">
                <a:effectLst>
                  <a:outerShdw blurRad="38100" dist="38100" dir="2700000" algn="tl">
                    <a:srgbClr val="000000">
                      <a:alpha val="43137"/>
                    </a:srgbClr>
                  </a:outerShdw>
                </a:effectLst>
              </a:rPr>
              <a:t>] But Peter said, Ananias, why hath Satan filled thine heart to lie to the Holy Ghost, and to keep back part of the price of the land?</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27699304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914401"/>
            <a:ext cx="7772400" cy="2686050"/>
          </a:xfrm>
        </p:spPr>
        <p:txBody>
          <a:bodyPr/>
          <a:lstStyle/>
          <a:p>
            <a:r>
              <a:rPr lang="en-US" dirty="0"/>
              <a:t>THE CHRISTIAN AND TEMPTATIONS.</a:t>
            </a:r>
          </a:p>
        </p:txBody>
      </p:sp>
      <p:sp>
        <p:nvSpPr>
          <p:cNvPr id="3" name="Subtitle 2"/>
          <p:cNvSpPr>
            <a:spLocks noGrp="1"/>
          </p:cNvSpPr>
          <p:nvPr>
            <p:ph type="subTitle" idx="1"/>
          </p:nvPr>
        </p:nvSpPr>
        <p:spPr/>
        <p:txBody>
          <a:bodyPr/>
          <a:lstStyle/>
          <a:p>
            <a:r>
              <a:rPr lang="nl-NL" dirty="0">
                <a:solidFill>
                  <a:schemeClr val="tx1"/>
                </a:solidFill>
              </a:rPr>
              <a:t>Matthew 6:13; </a:t>
            </a:r>
          </a:p>
          <a:p>
            <a:r>
              <a:rPr lang="nl-NL" dirty="0">
                <a:solidFill>
                  <a:schemeClr val="tx1"/>
                </a:solidFill>
              </a:rPr>
              <a:t>Matthew 26:41; </a:t>
            </a:r>
          </a:p>
          <a:p>
            <a:r>
              <a:rPr lang="nl-NL" dirty="0">
                <a:solidFill>
                  <a:schemeClr val="tx1"/>
                </a:solidFill>
              </a:rPr>
              <a:t>James 1:12-15.</a:t>
            </a:r>
            <a:endParaRPr lang="en-US" dirty="0">
              <a:solidFill>
                <a:schemeClr val="tx1"/>
              </a:solidFill>
            </a:endParaRPr>
          </a:p>
        </p:txBody>
      </p:sp>
    </p:spTree>
    <p:extLst>
      <p:ext uri="{BB962C8B-B14F-4D97-AF65-F5344CB8AC3E}">
        <p14:creationId xmlns:p14="http://schemas.microsoft.com/office/powerpoint/2010/main" val="11978711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1524000" y="1371600"/>
            <a:ext cx="9067800" cy="5181600"/>
          </a:xfrm>
        </p:spPr>
        <p:txBody>
          <a:bodyPr/>
          <a:lstStyle/>
          <a:p>
            <a:r>
              <a:rPr lang="en-US" dirty="0"/>
              <a:t>Living the life of a Christian is not a bed of ease or life of idleness.</a:t>
            </a:r>
          </a:p>
          <a:p>
            <a:r>
              <a:rPr lang="en-US" dirty="0"/>
              <a:t>It requires much toil and labor.</a:t>
            </a:r>
          </a:p>
          <a:p>
            <a:r>
              <a:rPr lang="en-US" dirty="0"/>
              <a:t>It will be a constant fight with temptation.</a:t>
            </a:r>
          </a:p>
          <a:p>
            <a:r>
              <a:rPr lang="en-US" dirty="0"/>
              <a:t>The Christian's greatest danger is succumbing to temptation.</a:t>
            </a:r>
          </a:p>
          <a:p>
            <a:r>
              <a:rPr lang="en-US" dirty="0"/>
              <a:t>Remember the song that we sing: "Yield Not To Temptation, For Yielding Is Sin".</a:t>
            </a:r>
          </a:p>
          <a:p>
            <a:endParaRPr lang="en-US" dirty="0"/>
          </a:p>
        </p:txBody>
      </p:sp>
    </p:spTree>
    <p:extLst>
      <p:ext uri="{BB962C8B-B14F-4D97-AF65-F5344CB8AC3E}">
        <p14:creationId xmlns:p14="http://schemas.microsoft.com/office/powerpoint/2010/main" val="27617009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TEMPTATION?</a:t>
            </a:r>
          </a:p>
        </p:txBody>
      </p:sp>
      <p:sp>
        <p:nvSpPr>
          <p:cNvPr id="3" name="Content Placeholder 2"/>
          <p:cNvSpPr>
            <a:spLocks noGrp="1"/>
          </p:cNvSpPr>
          <p:nvPr>
            <p:ph idx="1"/>
          </p:nvPr>
        </p:nvSpPr>
        <p:spPr>
          <a:xfrm>
            <a:off x="1524000" y="1295400"/>
            <a:ext cx="8991600" cy="5410200"/>
          </a:xfrm>
        </p:spPr>
        <p:txBody>
          <a:bodyPr>
            <a:normAutofit fontScale="92500"/>
          </a:bodyPr>
          <a:lstStyle/>
          <a:p>
            <a:r>
              <a:rPr lang="en-US" dirty="0"/>
              <a:t>It is the enticing or inducement to yield to the lust of the flesh. James 1:14. To put to trial for proof.</a:t>
            </a:r>
          </a:p>
          <a:p>
            <a:r>
              <a:rPr lang="en-US" dirty="0"/>
              <a:t>After one becomes a Christian he has the same desires and temptations facing him that he had before.</a:t>
            </a:r>
          </a:p>
          <a:p>
            <a:r>
              <a:rPr lang="en-US" dirty="0"/>
              <a:t>He does not receive a "second blessing" as some may claim, to remove the temptation from him.</a:t>
            </a:r>
          </a:p>
          <a:p>
            <a:r>
              <a:rPr lang="en-US" dirty="0"/>
              <a:t>It is a trial or testing of one's faith and loyalty to God.</a:t>
            </a:r>
          </a:p>
          <a:p>
            <a:r>
              <a:rPr lang="en-US" dirty="0"/>
              <a:t>Read James 1:12; Job 1:6-2:10.</a:t>
            </a:r>
          </a:p>
          <a:p>
            <a:r>
              <a:rPr lang="en-US" dirty="0"/>
              <a:t>Note the temptations put before Christ. </a:t>
            </a:r>
            <a:br>
              <a:rPr lang="en-US" dirty="0"/>
            </a:br>
            <a:r>
              <a:rPr lang="en-US" dirty="0"/>
              <a:t>Matthew 4:1-11.</a:t>
            </a:r>
          </a:p>
          <a:p>
            <a:endParaRPr lang="en-US" dirty="0"/>
          </a:p>
        </p:txBody>
      </p:sp>
    </p:spTree>
    <p:extLst>
      <p:ext uri="{BB962C8B-B14F-4D97-AF65-F5344CB8AC3E}">
        <p14:creationId xmlns:p14="http://schemas.microsoft.com/office/powerpoint/2010/main" val="12386348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 Of Temptations To Do Evil</a:t>
            </a:r>
          </a:p>
        </p:txBody>
      </p:sp>
      <p:sp>
        <p:nvSpPr>
          <p:cNvPr id="3" name="Content Placeholder 2"/>
          <p:cNvSpPr>
            <a:spLocks noGrp="1"/>
          </p:cNvSpPr>
          <p:nvPr>
            <p:ph idx="1"/>
          </p:nvPr>
        </p:nvSpPr>
        <p:spPr>
          <a:xfrm>
            <a:off x="1600200" y="1600200"/>
            <a:ext cx="9067800" cy="4953000"/>
          </a:xfrm>
        </p:spPr>
        <p:txBody>
          <a:bodyPr>
            <a:normAutofit/>
          </a:bodyPr>
          <a:lstStyle/>
          <a:p>
            <a:r>
              <a:rPr lang="en-US" dirty="0"/>
              <a:t>Never from God. James 1:13.</a:t>
            </a:r>
          </a:p>
          <a:p>
            <a:r>
              <a:rPr lang="en-US" dirty="0"/>
              <a:t>God tries or proves His children but doesn’t induce them to do evil. Genesis 22:1,2.</a:t>
            </a:r>
          </a:p>
          <a:p>
            <a:r>
              <a:rPr lang="en-US" dirty="0"/>
              <a:t>God does permit us to be tempted but not beyond our capability to overcome. </a:t>
            </a:r>
            <a:br>
              <a:rPr lang="en-US" dirty="0"/>
            </a:br>
            <a:r>
              <a:rPr lang="en-US" dirty="0"/>
              <a:t>1 Corinthians 10:12,13.</a:t>
            </a:r>
          </a:p>
          <a:p>
            <a:r>
              <a:rPr lang="en-US" dirty="0"/>
              <a:t>Always From Satan. Matthew 4:1; 1 Corinthians 7:5.</a:t>
            </a:r>
          </a:p>
        </p:txBody>
      </p:sp>
    </p:spTree>
    <p:extLst>
      <p:ext uri="{BB962C8B-B14F-4D97-AF65-F5344CB8AC3E}">
        <p14:creationId xmlns:p14="http://schemas.microsoft.com/office/powerpoint/2010/main" val="13598941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 Of Temptations To Do Evil</a:t>
            </a:r>
          </a:p>
        </p:txBody>
      </p:sp>
      <p:sp>
        <p:nvSpPr>
          <p:cNvPr id="3" name="Content Placeholder 2"/>
          <p:cNvSpPr>
            <a:spLocks noGrp="1"/>
          </p:cNvSpPr>
          <p:nvPr>
            <p:ph idx="1"/>
          </p:nvPr>
        </p:nvSpPr>
        <p:spPr>
          <a:xfrm>
            <a:off x="1524000" y="1600200"/>
            <a:ext cx="9144000" cy="5029200"/>
          </a:xfrm>
        </p:spPr>
        <p:txBody>
          <a:bodyPr>
            <a:normAutofit/>
          </a:bodyPr>
          <a:lstStyle/>
          <a:p>
            <a:r>
              <a:rPr lang="en-US" dirty="0"/>
              <a:t>Satan's avenues of sin. 1 John 2:15,16.</a:t>
            </a:r>
          </a:p>
          <a:p>
            <a:r>
              <a:rPr lang="en-US" dirty="0"/>
              <a:t>Adam and Eve in the Garden of Eden. </a:t>
            </a:r>
          </a:p>
          <a:p>
            <a:r>
              <a:rPr lang="en-US" dirty="0"/>
              <a:t>Genesis 3.</a:t>
            </a:r>
          </a:p>
          <a:p>
            <a:r>
              <a:rPr lang="en-US" dirty="0"/>
              <a:t>They were tempted in three ways:</a:t>
            </a:r>
          </a:p>
          <a:p>
            <a:r>
              <a:rPr lang="en-US" dirty="0"/>
              <a:t>Lust of the flesh--good to eat.</a:t>
            </a:r>
          </a:p>
          <a:p>
            <a:r>
              <a:rPr lang="en-US" dirty="0"/>
              <a:t>Lust of the eyes--delight to behold.</a:t>
            </a:r>
          </a:p>
          <a:p>
            <a:r>
              <a:rPr lang="en-US" dirty="0"/>
              <a:t>Pride of life--make one wise.</a:t>
            </a:r>
          </a:p>
        </p:txBody>
      </p:sp>
    </p:spTree>
    <p:extLst>
      <p:ext uri="{BB962C8B-B14F-4D97-AF65-F5344CB8AC3E}">
        <p14:creationId xmlns:p14="http://schemas.microsoft.com/office/powerpoint/2010/main" val="28334919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 Of Temptations To Do Evil</a:t>
            </a:r>
          </a:p>
        </p:txBody>
      </p:sp>
      <p:sp>
        <p:nvSpPr>
          <p:cNvPr id="3" name="Content Placeholder 2"/>
          <p:cNvSpPr>
            <a:spLocks noGrp="1"/>
          </p:cNvSpPr>
          <p:nvPr>
            <p:ph idx="1"/>
          </p:nvPr>
        </p:nvSpPr>
        <p:spPr>
          <a:xfrm>
            <a:off x="1524000" y="1600200"/>
            <a:ext cx="8991600" cy="4800600"/>
          </a:xfrm>
        </p:spPr>
        <p:txBody>
          <a:bodyPr/>
          <a:lstStyle/>
          <a:p>
            <a:r>
              <a:rPr lang="en-US" dirty="0"/>
              <a:t>Christ was tempted in the same way.</a:t>
            </a:r>
          </a:p>
          <a:p>
            <a:r>
              <a:rPr lang="en-US" dirty="0"/>
              <a:t>Lust of the flesh--stones to bread.</a:t>
            </a:r>
          </a:p>
          <a:p>
            <a:r>
              <a:rPr lang="en-US" dirty="0"/>
              <a:t>Lust of the eyes--kingdoms of the world.</a:t>
            </a:r>
          </a:p>
          <a:p>
            <a:r>
              <a:rPr lang="en-US" dirty="0"/>
              <a:t>Pride of life--cast thyself down.</a:t>
            </a:r>
          </a:p>
          <a:p>
            <a:r>
              <a:rPr lang="en-US" dirty="0"/>
              <a:t>One can be tempted from within. </a:t>
            </a:r>
          </a:p>
          <a:p>
            <a:r>
              <a:rPr lang="en-US" dirty="0"/>
              <a:t>James 1:14; 1 John 2:15,16</a:t>
            </a:r>
          </a:p>
          <a:p>
            <a:endParaRPr lang="en-US" dirty="0"/>
          </a:p>
        </p:txBody>
      </p:sp>
    </p:spTree>
    <p:extLst>
      <p:ext uri="{BB962C8B-B14F-4D97-AF65-F5344CB8AC3E}">
        <p14:creationId xmlns:p14="http://schemas.microsoft.com/office/powerpoint/2010/main" val="18944807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Temptations Are Sure To Come</a:t>
            </a:r>
          </a:p>
        </p:txBody>
      </p:sp>
      <p:sp>
        <p:nvSpPr>
          <p:cNvPr id="3" name="Content Placeholder 2"/>
          <p:cNvSpPr>
            <a:spLocks noGrp="1"/>
          </p:cNvSpPr>
          <p:nvPr>
            <p:ph idx="1"/>
          </p:nvPr>
        </p:nvSpPr>
        <p:spPr>
          <a:xfrm>
            <a:off x="1621536" y="1600200"/>
            <a:ext cx="8894064" cy="4898136"/>
          </a:xfrm>
        </p:spPr>
        <p:txBody>
          <a:bodyPr>
            <a:normAutofit/>
          </a:bodyPr>
          <a:lstStyle/>
          <a:p>
            <a:r>
              <a:rPr lang="en-US" dirty="0"/>
              <a:t>By no circumstances, environment, or conditions are we exempt.</a:t>
            </a:r>
          </a:p>
          <a:p>
            <a:r>
              <a:rPr lang="en-US" dirty="0"/>
              <a:t>Not by character or spiritual power.</a:t>
            </a:r>
          </a:p>
          <a:p>
            <a:r>
              <a:rPr lang="en-US" dirty="0"/>
              <a:t>Jesus was tempted right after receiving the Spirit. Matthew 3:16; 4:1.</a:t>
            </a:r>
          </a:p>
          <a:p>
            <a:r>
              <a:rPr lang="en-US" dirty="0"/>
              <a:t>Not by </a:t>
            </a:r>
            <a:r>
              <a:rPr lang="en-US" dirty="0" err="1"/>
              <a:t>Sonship</a:t>
            </a:r>
            <a:r>
              <a:rPr lang="en-US" dirty="0"/>
              <a:t>. Matthew 3:17.</a:t>
            </a:r>
          </a:p>
          <a:p>
            <a:r>
              <a:rPr lang="en-US" dirty="0"/>
              <a:t>Not by solitude. Jesus was alone on occasions. Matthew 4:2.</a:t>
            </a:r>
          </a:p>
          <a:p>
            <a:endParaRPr lang="en-US" dirty="0"/>
          </a:p>
        </p:txBody>
      </p:sp>
    </p:spTree>
    <p:extLst>
      <p:ext uri="{BB962C8B-B14F-4D97-AF65-F5344CB8AC3E}">
        <p14:creationId xmlns:p14="http://schemas.microsoft.com/office/powerpoint/2010/main" val="36893448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Temptations</a:t>
            </a:r>
          </a:p>
        </p:txBody>
      </p:sp>
      <p:sp>
        <p:nvSpPr>
          <p:cNvPr id="3" name="Content Placeholder 2"/>
          <p:cNvSpPr>
            <a:spLocks noGrp="1"/>
          </p:cNvSpPr>
          <p:nvPr>
            <p:ph idx="1"/>
          </p:nvPr>
        </p:nvSpPr>
        <p:spPr>
          <a:xfrm>
            <a:off x="1600200" y="1600200"/>
            <a:ext cx="8915400" cy="4724400"/>
          </a:xfrm>
        </p:spPr>
        <p:txBody>
          <a:bodyPr>
            <a:normAutofit/>
          </a:bodyPr>
          <a:lstStyle/>
          <a:p>
            <a:r>
              <a:rPr lang="en-US" dirty="0"/>
              <a:t>To be tempted is not to sin, but only when one yields to the temptation to sin.</a:t>
            </a:r>
          </a:p>
          <a:p>
            <a:r>
              <a:rPr lang="en-US" dirty="0"/>
              <a:t>There is a song that I have already mentioned that says: "Yield Not To Temptation, For Yielding Is Sin."</a:t>
            </a:r>
          </a:p>
          <a:p>
            <a:r>
              <a:rPr lang="en-US" dirty="0"/>
              <a:t>To man who yields it is a curse--but the man who overcomes is blessed. James 1:2-15.</a:t>
            </a:r>
          </a:p>
        </p:txBody>
      </p:sp>
    </p:spTree>
    <p:extLst>
      <p:ext uri="{BB962C8B-B14F-4D97-AF65-F5344CB8AC3E}">
        <p14:creationId xmlns:p14="http://schemas.microsoft.com/office/powerpoint/2010/main" val="741397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Temptations</a:t>
            </a:r>
          </a:p>
        </p:txBody>
      </p:sp>
      <p:sp>
        <p:nvSpPr>
          <p:cNvPr id="3" name="Content Placeholder 2"/>
          <p:cNvSpPr>
            <a:spLocks noGrp="1"/>
          </p:cNvSpPr>
          <p:nvPr>
            <p:ph idx="1"/>
          </p:nvPr>
        </p:nvSpPr>
        <p:spPr>
          <a:xfrm>
            <a:off x="1524000" y="1600200"/>
            <a:ext cx="8991600" cy="4724400"/>
          </a:xfrm>
        </p:spPr>
        <p:txBody>
          <a:bodyPr/>
          <a:lstStyle/>
          <a:p>
            <a:r>
              <a:rPr lang="en-US" dirty="0"/>
              <a:t>One who yields is made weaker--one who overcomes is made stronger.</a:t>
            </a:r>
          </a:p>
          <a:p>
            <a:r>
              <a:rPr lang="en-US" dirty="0"/>
              <a:t>It creates in us patience. James 1:2,3.</a:t>
            </a:r>
          </a:p>
          <a:p>
            <a:r>
              <a:rPr lang="en-US" dirty="0"/>
              <a:t>It will increase our desire to go to heaven where we will be free from all temptations. Philippians 1:21-23.</a:t>
            </a:r>
          </a:p>
          <a:p>
            <a:r>
              <a:rPr lang="en-US" dirty="0"/>
              <a:t>He shall be crowned. James 1:12.</a:t>
            </a:r>
          </a:p>
        </p:txBody>
      </p:sp>
    </p:spTree>
    <p:extLst>
      <p:ext uri="{BB962C8B-B14F-4D97-AF65-F5344CB8AC3E}">
        <p14:creationId xmlns:p14="http://schemas.microsoft.com/office/powerpoint/2010/main" val="32132035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896754"/>
          </a:xfrm>
        </p:spPr>
        <p:txBody>
          <a:bodyPr>
            <a:normAutofit/>
          </a:bodyPr>
          <a:lstStyle/>
          <a:p>
            <a:r>
              <a:rPr lang="en-US" dirty="0"/>
              <a:t> Overcoming Temptations</a:t>
            </a:r>
          </a:p>
        </p:txBody>
      </p:sp>
      <p:sp>
        <p:nvSpPr>
          <p:cNvPr id="3" name="Content Placeholder 2"/>
          <p:cNvSpPr>
            <a:spLocks noGrp="1"/>
          </p:cNvSpPr>
          <p:nvPr>
            <p:ph idx="1"/>
          </p:nvPr>
        </p:nvSpPr>
        <p:spPr>
          <a:xfrm>
            <a:off x="1751798" y="1219200"/>
            <a:ext cx="8797490" cy="5486400"/>
          </a:xfrm>
        </p:spPr>
        <p:txBody>
          <a:bodyPr>
            <a:normAutofit fontScale="92500" lnSpcReduction="10000"/>
          </a:bodyPr>
          <a:lstStyle/>
          <a:p>
            <a:r>
              <a:rPr lang="en-US" dirty="0"/>
              <a:t>God's people can overcome any temptation. </a:t>
            </a:r>
            <a:br>
              <a:rPr lang="en-US" dirty="0"/>
            </a:br>
            <a:r>
              <a:rPr lang="en-US" dirty="0"/>
              <a:t>1 Corinthians 10:12,13.</a:t>
            </a:r>
          </a:p>
          <a:p>
            <a:r>
              <a:rPr lang="en-US" dirty="0"/>
              <a:t>What is the way of escape?</a:t>
            </a:r>
          </a:p>
          <a:p>
            <a:r>
              <a:rPr lang="en-US" dirty="0"/>
              <a:t>The way of escape is through preparation. </a:t>
            </a:r>
            <a:br>
              <a:rPr lang="en-US" dirty="0"/>
            </a:br>
            <a:r>
              <a:rPr lang="en-US" dirty="0"/>
              <a:t>Psalm 119:11.</a:t>
            </a:r>
          </a:p>
          <a:p>
            <a:r>
              <a:rPr lang="en-US" dirty="0"/>
              <a:t>Jesus overcame because He filled His heart with the word. Matthew 4:1-11.</a:t>
            </a:r>
          </a:p>
          <a:p>
            <a:r>
              <a:rPr lang="en-US" dirty="0"/>
              <a:t>By way of prayer and watchfulness. Matthew 26:41.</a:t>
            </a:r>
          </a:p>
          <a:p>
            <a:r>
              <a:rPr lang="en-US" dirty="0"/>
              <a:t>By way of strong purpose. </a:t>
            </a:r>
            <a:br>
              <a:rPr lang="en-US" dirty="0"/>
            </a:br>
            <a:r>
              <a:rPr lang="en-US" dirty="0"/>
              <a:t>Daniel 1:8; 1 Corinthians 9:27.</a:t>
            </a:r>
          </a:p>
          <a:p>
            <a:r>
              <a:rPr lang="en-US" dirty="0"/>
              <a:t>Man with his heart set is hard to move.</a:t>
            </a:r>
          </a:p>
          <a:p>
            <a:endParaRPr lang="en-US" dirty="0"/>
          </a:p>
        </p:txBody>
      </p:sp>
    </p:spTree>
    <p:extLst>
      <p:ext uri="{BB962C8B-B14F-4D97-AF65-F5344CB8AC3E}">
        <p14:creationId xmlns:p14="http://schemas.microsoft.com/office/powerpoint/2010/main" val="26350705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outerShdw blurRad="38100" dist="38100" dir="2700000" algn="tl">
                    <a:srgbClr val="000000">
                      <a:alpha val="43137"/>
                    </a:srgbClr>
                  </a:outerShdw>
                </a:effectLst>
              </a:rPr>
              <a:t>The Devil – means one who engages in </a:t>
            </a:r>
            <a:r>
              <a:rPr lang="en-US" u="sng" dirty="0">
                <a:effectLst>
                  <a:outerShdw blurRad="38100" dist="38100" dir="2700000" algn="tl">
                    <a:srgbClr val="000000">
                      <a:alpha val="43137"/>
                    </a:srgbClr>
                  </a:outerShdw>
                </a:effectLst>
              </a:rPr>
              <a:t>slander</a:t>
            </a:r>
          </a:p>
        </p:txBody>
      </p:sp>
      <p:sp>
        <p:nvSpPr>
          <p:cNvPr id="3" name="Content Placeholder 2"/>
          <p:cNvSpPr>
            <a:spLocks noGrp="1"/>
          </p:cNvSpPr>
          <p:nvPr>
            <p:ph idx="1"/>
          </p:nvPr>
        </p:nvSpPr>
        <p:spPr/>
        <p:txBody>
          <a:bodyPr/>
          <a:lstStyle/>
          <a:p>
            <a:r>
              <a:rPr lang="en-US" dirty="0">
                <a:solidFill>
                  <a:srgbClr val="FFFF00"/>
                </a:solidFill>
                <a:effectLst>
                  <a:outerShdw blurRad="38100" dist="38100" dir="2700000" algn="tl">
                    <a:srgbClr val="000000">
                      <a:alpha val="43137"/>
                    </a:srgbClr>
                  </a:outerShdw>
                </a:effectLst>
              </a:rPr>
              <a:t>Mt. 4:1 </a:t>
            </a:r>
            <a:r>
              <a:rPr lang="en-US" dirty="0">
                <a:effectLst>
                  <a:outerShdw blurRad="38100" dist="38100" dir="2700000" algn="tl">
                    <a:srgbClr val="000000">
                      <a:alpha val="43137"/>
                    </a:srgbClr>
                  </a:outerShdw>
                </a:effectLst>
              </a:rPr>
              <a:t>– here he is called “the devil”</a:t>
            </a:r>
          </a:p>
          <a:p>
            <a:r>
              <a:rPr lang="en-US" dirty="0">
                <a:effectLst>
                  <a:outerShdw blurRad="38100" dist="38100" dir="2700000" algn="tl">
                    <a:srgbClr val="000000">
                      <a:alpha val="43137"/>
                    </a:srgbClr>
                  </a:outerShdw>
                </a:effectLst>
              </a:rPr>
              <a:t>The main object of his slander is God  - he used this in the Garden of Eden and still uses it today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220761010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7002"/>
            <a:ext cx="10972800" cy="1340636"/>
          </a:xfrm>
        </p:spPr>
        <p:txBody>
          <a:bodyPr/>
          <a:lstStyle/>
          <a:p>
            <a:r>
              <a:rPr lang="en-US" dirty="0"/>
              <a:t>Overcoming Temptations</a:t>
            </a:r>
          </a:p>
        </p:txBody>
      </p:sp>
      <p:sp>
        <p:nvSpPr>
          <p:cNvPr id="3" name="Content Placeholder 2"/>
          <p:cNvSpPr>
            <a:spLocks noGrp="1"/>
          </p:cNvSpPr>
          <p:nvPr>
            <p:ph idx="1"/>
          </p:nvPr>
        </p:nvSpPr>
        <p:spPr>
          <a:xfrm>
            <a:off x="1524000" y="1295400"/>
            <a:ext cx="9144000" cy="5334000"/>
          </a:xfrm>
        </p:spPr>
        <p:txBody>
          <a:bodyPr>
            <a:normAutofit fontScale="92500" lnSpcReduction="10000"/>
          </a:bodyPr>
          <a:lstStyle/>
          <a:p>
            <a:r>
              <a:rPr lang="en-US" dirty="0"/>
              <a:t>May be by way of flight. 1 Cor. 10:14; 2 Tim. 2:22.</a:t>
            </a:r>
          </a:p>
          <a:p>
            <a:r>
              <a:rPr lang="en-US" dirty="0"/>
              <a:t>May be by way of fight. Eph. 6:10-18; 1 Tim. 6:12.</a:t>
            </a:r>
          </a:p>
          <a:p>
            <a:r>
              <a:rPr lang="en-US" dirty="0"/>
              <a:t>By avoiding bad company. Psa. 1:1,2; 1 Cor. 15:33.</a:t>
            </a:r>
          </a:p>
          <a:p>
            <a:r>
              <a:rPr lang="en-US" dirty="0"/>
              <a:t>By attending all the assemblies of the church. Heb. 10:25.</a:t>
            </a:r>
          </a:p>
          <a:p>
            <a:r>
              <a:rPr lang="en-US" dirty="0"/>
              <a:t>Such is needed to strengthen us.</a:t>
            </a:r>
          </a:p>
          <a:p>
            <a:r>
              <a:rPr lang="en-US" b="1" dirty="0"/>
              <a:t>Neglecting worship services is the first step toward apostasy.</a:t>
            </a:r>
          </a:p>
          <a:p>
            <a:r>
              <a:rPr lang="en-US" b="1" dirty="0"/>
              <a:t>It is a long, tempting step from Sunday morning to Sunday morning, leaving off Sunday evenings and Wednesdays.</a:t>
            </a:r>
          </a:p>
          <a:p>
            <a:endParaRPr lang="en-US" dirty="0"/>
          </a:p>
        </p:txBody>
      </p:sp>
    </p:spTree>
    <p:extLst>
      <p:ext uri="{BB962C8B-B14F-4D97-AF65-F5344CB8AC3E}">
        <p14:creationId xmlns:p14="http://schemas.microsoft.com/office/powerpoint/2010/main" val="34237063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Overcoming Temptations</a:t>
            </a:r>
          </a:p>
        </p:txBody>
      </p:sp>
      <p:sp>
        <p:nvSpPr>
          <p:cNvPr id="3" name="Content Placeholder 2"/>
          <p:cNvSpPr>
            <a:spLocks noGrp="1"/>
          </p:cNvSpPr>
          <p:nvPr>
            <p:ph idx="1"/>
          </p:nvPr>
        </p:nvSpPr>
        <p:spPr>
          <a:xfrm>
            <a:off x="1232034" y="1549666"/>
            <a:ext cx="9779267" cy="4927333"/>
          </a:xfrm>
        </p:spPr>
        <p:txBody>
          <a:bodyPr>
            <a:normAutofit/>
          </a:bodyPr>
          <a:lstStyle/>
          <a:p>
            <a:r>
              <a:rPr lang="en-US" dirty="0"/>
              <a:t>It is said that : seven days between worship periods make one weak.</a:t>
            </a:r>
          </a:p>
          <a:p>
            <a:r>
              <a:rPr lang="en-US" dirty="0"/>
              <a:t>Keep busy for the Lord--idleness is the devil's workshop.</a:t>
            </a:r>
          </a:p>
          <a:p>
            <a:r>
              <a:rPr lang="en-US" dirty="0"/>
              <a:t>With regard to overcoming temptation, finding the way of escape provided by the Lord:</a:t>
            </a:r>
          </a:p>
          <a:p>
            <a:r>
              <a:rPr lang="en-US" dirty="0"/>
              <a:t>It is all a matter of want to. We must look for the escape that the Lord has provided.</a:t>
            </a:r>
          </a:p>
          <a:p>
            <a:endParaRPr lang="en-US" dirty="0"/>
          </a:p>
        </p:txBody>
      </p:sp>
    </p:spTree>
    <p:extLst>
      <p:ext uri="{BB962C8B-B14F-4D97-AF65-F5344CB8AC3E}">
        <p14:creationId xmlns:p14="http://schemas.microsoft.com/office/powerpoint/2010/main" val="1534979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26156"/>
          </a:xfrm>
        </p:spPr>
        <p:txBody>
          <a:bodyPr>
            <a:normAutofit/>
          </a:bodyPr>
          <a:lstStyle/>
          <a:p>
            <a:r>
              <a:rPr lang="en-US" sz="5400" b="1" u="sng" dirty="0"/>
              <a:t>Conclusion</a:t>
            </a:r>
          </a:p>
        </p:txBody>
      </p:sp>
      <p:sp>
        <p:nvSpPr>
          <p:cNvPr id="3" name="Content Placeholder 2"/>
          <p:cNvSpPr>
            <a:spLocks noGrp="1"/>
          </p:cNvSpPr>
          <p:nvPr>
            <p:ph idx="1"/>
          </p:nvPr>
        </p:nvSpPr>
        <p:spPr>
          <a:xfrm>
            <a:off x="1524000" y="1203158"/>
            <a:ext cx="9067800" cy="5502442"/>
          </a:xfrm>
        </p:spPr>
        <p:txBody>
          <a:bodyPr>
            <a:normAutofit fontScale="85000" lnSpcReduction="20000"/>
          </a:bodyPr>
          <a:lstStyle/>
          <a:p>
            <a:r>
              <a:rPr lang="en-US" b="1" dirty="0"/>
              <a:t>Are you a victim of temptation? Have you succumbed or yielded to such?</a:t>
            </a:r>
          </a:p>
          <a:p>
            <a:r>
              <a:rPr lang="en-US" b="1" dirty="0"/>
              <a:t>The Lord has made provision for those who fall.</a:t>
            </a:r>
          </a:p>
          <a:p>
            <a:r>
              <a:rPr lang="en-US" b="1" dirty="0"/>
              <a:t>To you that have fallen, get up (repent), confess and pray.</a:t>
            </a:r>
          </a:p>
          <a:p>
            <a:r>
              <a:rPr lang="en-US" b="1" dirty="0"/>
              <a:t>To you that are still in the grasp of Satan and have not become children of God, then you too can overcome temptation by: Hearing God's Word. Believing in God and His Word. Repenting of your sins. Confessing with your mouth what you believe in your heart, that Jesus is the   Son of God, and then be baptized by a burial in water for the remission of your sins.  Then live soberly, righteously, and godly the rest of your life and heaven will be your home.</a:t>
            </a:r>
          </a:p>
          <a:p>
            <a:r>
              <a:rPr lang="en-US" b="1" dirty="0"/>
              <a:t>Paul tells us that as Children of God we can do all things through Christ Who strengthens us. Philippians 4:13.</a:t>
            </a:r>
          </a:p>
          <a:p>
            <a:endParaRPr lang="en-US" dirty="0"/>
          </a:p>
        </p:txBody>
      </p:sp>
    </p:spTree>
    <p:extLst>
      <p:ext uri="{BB962C8B-B14F-4D97-AF65-F5344CB8AC3E}">
        <p14:creationId xmlns:p14="http://schemas.microsoft.com/office/powerpoint/2010/main" val="2293059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39015"/>
            <a:ext cx="11719249" cy="6076389"/>
          </a:xfrm>
          <a:solidFill>
            <a:schemeClr val="accent2">
              <a:lumMod val="20000"/>
              <a:lumOff val="80000"/>
            </a:schemeClr>
          </a:solidFill>
          <a:ln>
            <a:noFill/>
          </a:ln>
        </p:spPr>
        <p:txBody>
          <a:bodyPr>
            <a:normAutofit fontScale="77500" lnSpcReduction="20000"/>
          </a:bodyPr>
          <a:lstStyle/>
          <a:p>
            <a:pPr marL="0" marR="0">
              <a:lnSpc>
                <a:spcPct val="107000"/>
              </a:lnSpc>
              <a:spcBef>
                <a:spcPts val="1260"/>
              </a:spcBef>
              <a:spcAft>
                <a:spcPts val="630"/>
              </a:spcAft>
            </a:pPr>
            <a:r>
              <a:rPr lang="en-US" sz="31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SATAN’S DOORWAYS</a:t>
            </a:r>
            <a:endParaRPr lang="en-US" sz="3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60"/>
              </a:spcBef>
              <a:spcAft>
                <a:spcPts val="63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REBELLION/SELF-WILL </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Because the first sin that was ever committed by Lucifer was rebellion, this sin properly must be listed first. Satan wants us to think that self-will is not abhorrent to God.</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Children who rebel against parental authority or adults who refuse to submit to Christ and to church leadership—these and a dozen other kinds of rebellion delight the evil one. The “look out for number one” philosophy did not originate in the human mind but was first embraced by Lucifer when he substituted his will for God’s.</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Rebellion is like the sin of witchcraft, and insubordination is like idolatry (1 Samuel 15:23). The rebellion of drugs and violence all play in concert with the devil’s tune.</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When Paul was listing the qualifications for leadership within the church, he warned that new converts were not ready for such responsibility because of the temptation to pride. He wrote, “and not a new convert, lest he become conceited and fall into the condemnation incurred by the devil” (1 Timothy 3:6).</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Our rebellion is as detestable to God as Satan’s. To become Satan’s servant we need not invite him into our life; we need only to live in rebellion against God and against our properly constituted authorities.</a:t>
            </a:r>
          </a:p>
          <a:p>
            <a:pPr marL="0" marR="0">
              <a:lnSpc>
                <a:spcPct val="107000"/>
              </a:lnSpc>
              <a:spcBef>
                <a:spcPts val="1260"/>
              </a:spcBef>
              <a:spcAft>
                <a:spcPts val="63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DISHONESTY </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One day a couple decided to sell a piece of property and give some of the proceeds to the church. So far, so good. But they also agreed to pretend that they were contributing all of the money from the sale. Like many of us, they wanted to appear to be better Christians than they really were. The apostle Peter rebuked them and asked the husband, “Ananias, why has Satan filled your heart to lie to the Holy Spirit, and to keep back some of the price of the land?” (Acts 5:3).</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Dishonesty in speech and actions is not only consistent with Satan’s character, but when we act thus, we play into his hand. To lie is to submit to the authority of the father of lies, the devil.</a:t>
            </a:r>
          </a:p>
          <a:p>
            <a:pPr marL="0" marR="0">
              <a:lnSpc>
                <a:spcPct val="107000"/>
              </a:lnSpc>
              <a:spcBef>
                <a:spcPts val="1260"/>
              </a:spcBef>
              <a:spcAft>
                <a:spcPts val="63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FEAR</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fear of witnessing for Christ, which all of us tend to experience, seems so natural that we seldom think Satan had anything to do with it. Yet, interestingly, before Peter denied that he knew his Savior, Christ explained, “Simon, Simon, behold, Satan has demanded permission to sift you like wheat; but I have prayed for you, that your faith may not fail; and you, when once you have turned again, strengthen your brothers” (Luke 22:31-32).</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Fear is one of Satan’s most popular weapons. People are afraid of crowds, afraid of the future, afraid of what people will think of them, afraid to witness, afraid to live. John wrote, “Fear involves punishment, and the one who fears is not perfected in love” (1 John 4:18).</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To serve fear is to serve Satan (Hebrews 2:14-15).</a:t>
            </a:r>
          </a:p>
          <a:p>
            <a:pPr marL="0" marR="0">
              <a:lnSpc>
                <a:spcPct val="107000"/>
              </a:lnSpc>
              <a:spcBef>
                <a:spcPts val="0"/>
              </a:spcBef>
              <a:spcAft>
                <a:spcPts val="800"/>
              </a:spcAft>
            </a:pPr>
            <a:endPar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41980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39015"/>
            <a:ext cx="11719249" cy="6076389"/>
          </a:xfrm>
          <a:solidFill>
            <a:schemeClr val="accent2">
              <a:lumMod val="20000"/>
              <a:lumOff val="80000"/>
            </a:schemeClr>
          </a:solidFill>
          <a:ln>
            <a:noFill/>
          </a:ln>
        </p:spPr>
        <p:txBody>
          <a:bodyPr>
            <a:normAutofit fontScale="62500" lnSpcReduction="20000"/>
          </a:bodyPr>
          <a:lstStyle/>
          <a:p>
            <a:pPr marL="0" marR="0">
              <a:lnSpc>
                <a:spcPct val="107000"/>
              </a:lnSpc>
              <a:spcBef>
                <a:spcPts val="1260"/>
              </a:spcBef>
              <a:spcAft>
                <a:spcPts val="630"/>
              </a:spcAft>
            </a:pPr>
            <a:r>
              <a:rPr lang="en-US" sz="38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SATAN’S DOORWAYS</a:t>
            </a:r>
            <a:endParaRPr lang="en-US" sz="3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60"/>
              </a:spcBef>
              <a:spcAft>
                <a:spcPts val="630"/>
              </a:spcAft>
            </a:pP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MORAL IMPURITY/ADDICTIONS </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There are several reasons sexual temptations and perversions are often exploited by demonic powers. One is because of the powerful nature of sexual attraction and of the desire for fulfillment. Satan always strikes where we are weakest. Another reason is that the basic unit of society is the family, and sexual sin destroys those relationships.</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When Paul was warning the married couples in Corinth about the dangers of prolonged sexual abstinence, he encouraged them to “come together again lest Satan tempt you because of your lack of self-control” (1 Corinthians 7:5).</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Satan wants the desires of the flesh to become addictions. People may become governed by alcoholism, drugs, gluttony, or sexual addictions of various kinds. Satan inflames these desires so that they take over a victim’s life.</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It is not necessary to attend a seance to serve Satan. All you need to do is pursue your particular lustful desires with abandon, letting them take you wherever they may lead. Those who serve lust serve the devil.</a:t>
            </a:r>
          </a:p>
          <a:p>
            <a:pPr marL="0" marR="0">
              <a:lnSpc>
                <a:spcPct val="107000"/>
              </a:lnSpc>
              <a:spcBef>
                <a:spcPts val="1260"/>
              </a:spcBef>
              <a:spcAft>
                <a:spcPts val="630"/>
              </a:spcAft>
            </a:pP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COVETEOUSNESS </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Coveting the wealth of others may seem to be a harmless occupation. Indeed, our society glories in its unabashed quest for wealth. Some who are millionaires many times over are excruciatingly stingy, hoarding every dime for themselves. According to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Time</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magazine, one tycoon whose wealth exceeded $400 million was not known to have given as much as a pair of cuff links to charity.</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Why this irrational fascination with more wealth than one could ever use? Paul warned, “For this you know with certainty, that no immoral or impure person or covetous man, who is an idolater, has an inheritance in the kingdom of Christ and God” (Ephesians 5:5).</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Covetousness is idolatry, and behind every idol are demonic spirits (1 Corinthians 10:19-20). Satan does not mind which idol we choose, as long as it distracts us from the worship of the true God. Many people who know nothing about Satan have become his most loyal worshipers by becoming consumed with a covetous spirit.</a:t>
            </a:r>
          </a:p>
          <a:p>
            <a:pPr marL="0" marR="0">
              <a:lnSpc>
                <a:spcPct val="107000"/>
              </a:lnSpc>
              <a:spcBef>
                <a:spcPts val="1260"/>
              </a:spcBef>
              <a:spcAft>
                <a:spcPts val="630"/>
              </a:spcAft>
            </a:pP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GUILT </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name Adversary means “Accuser.”</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prophet Zechariah in one of his visions saw the high priest Joshua (not to be confused with the successor to Moses) standing before the Lord, clothed in filthy garments, which symbolized the sins of the nation. Satan was present too, standing at his right hand to accuse him. But God took the filthy garments from Joshua and clothed him with festal robes (Zechariah 3:1-7).</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Whereas the Holy Spirit uses guilt to drive us to Christ for forgiveness, Satan uses guilt to drive a wedge between God and us. He accomplishes this by (1) making us believe that our sins are too great for God to forgive, or (2) making us feel guilty for sins that have already been forgiven.</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Satan lies not only with words but with emotions. He attempts to create feelings that alienate us from God, from others, and even from ourselves. He finds it most helpful if we brood in isolation and believe our most painful depressions.</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Don’t let the irony escape you. Satan incites us to sin, and then if we follow his suggestions, he is the first to heap condemnation upon our conscience. He condemns us for the same sins he entices us to commit!</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Thankfully, Satan’s work of accusation will finally come to an end: “Now the salvation, and the power, and the kingdom of our God and the authority of His Christ have come, for the accuser of our brethren has been thrown down, who accuses them before our God day and night” (Revelation 12:10).</a:t>
            </a:r>
          </a:p>
          <a:p>
            <a:pPr marL="0" marR="0">
              <a:lnSpc>
                <a:spcPct val="107000"/>
              </a:lnSpc>
              <a:spcBef>
                <a:spcPts val="0"/>
              </a:spcBef>
              <a:spcAft>
                <a:spcPts val="800"/>
              </a:spcAft>
            </a:pPr>
            <a:endPar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3228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39015"/>
            <a:ext cx="11719249" cy="6076389"/>
          </a:xfrm>
          <a:solidFill>
            <a:schemeClr val="accent2">
              <a:lumMod val="20000"/>
              <a:lumOff val="80000"/>
            </a:schemeClr>
          </a:solidFill>
          <a:ln>
            <a:noFill/>
          </a:ln>
        </p:spPr>
        <p:txBody>
          <a:bodyPr>
            <a:normAutofit fontScale="77500" lnSpcReduction="20000"/>
          </a:bodyPr>
          <a:lstStyle/>
          <a:p>
            <a:pPr marL="0" marR="0">
              <a:lnSpc>
                <a:spcPct val="107000"/>
              </a:lnSpc>
              <a:spcBef>
                <a:spcPts val="1260"/>
              </a:spcBef>
              <a:spcAft>
                <a:spcPts val="630"/>
              </a:spcAft>
            </a:pPr>
            <a:r>
              <a:rPr lang="en-US" sz="31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SATAN’S DOORWAYS</a:t>
            </a:r>
            <a:endParaRPr lang="en-US" sz="3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60"/>
              </a:spcBef>
              <a:spcAft>
                <a:spcPts val="63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MURDER/HATRED </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We might think that when Cain killed Abel in a fit of jealousy and anger, it was a purely human (though criminal) response to a family feud. But Christ taught that Satan was a murderer from the beginning (John 8:44); therefore we should not think it strange that John wrote that Cain killed his brother because he “was of the evil one” (1 John 3:12).</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John affirms that one who does not love his brother is acting like a child of the devil. In contrast, the children of God love one another. And then John adds this startling comment: “Everyone who hates his brother is a murderer; and you know that no murderer has eternal life abiding in him” (1 John 3:15). That explains why some who are controlled by an evil spirit have a persistent desire to commit suicide. Such destruction gives Satan great momentary delight.</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He is a murderer and a hater. And those who practice these sins come under his authority.</a:t>
            </a:r>
          </a:p>
          <a:p>
            <a:pPr marL="0" marR="0">
              <a:lnSpc>
                <a:spcPct val="107000"/>
              </a:lnSpc>
              <a:spcBef>
                <a:spcPts val="1260"/>
              </a:spcBef>
              <a:spcAft>
                <a:spcPts val="63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DOCTRINAL DIVISION </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Satan inspires people to veer off into false cults that dethrone Christ. He leads people into strange and preferably occultic doctrines.</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“But the Spirit explicitly says that in later times some will fall away from the faith, paying attention to deceitful spirits and doctrines of demons” (1 Timothy 4:1). These doctrines may range from asceticism to doctrines that incite hypocritical rationalizations that lead to a hard heart. (Both are mentioned in this context.)</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False cults teach that Christ is not fully God or that He is not unique because all of us are gods just as He was. Both heresies mislead multitudes.</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There is no need to visit a fortune-teller in order to give your soul to satanic powers. Simply accept false doctrine that obscures the true message of the gospel.</a:t>
            </a:r>
          </a:p>
          <a:p>
            <a:pPr marL="0" marR="0">
              <a:lnSpc>
                <a:spcPct val="107000"/>
              </a:lnSpc>
              <a:spcBef>
                <a:spcPts val="1260"/>
              </a:spcBef>
              <a:spcAft>
                <a:spcPts val="63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ANGER </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One sign of demonic activity is irrational, uncontrollable anger. Fits of temper often erupt with little or no provocation. Paul wrote, “Be angry, and yet do not sin; do not let the sun go down on your anger, and do not give the devil an opportunity” (Ephesians 4:26-27).</a:t>
            </a:r>
          </a:p>
          <a:p>
            <a:pPr marL="0" marR="0" indent="1524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Greek word for “opportunity” is </a:t>
            </a:r>
            <a:r>
              <a:rPr lang="en-US" sz="18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topos</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which means “a foothold.” Anger, like other sins, allows an evil spirit to gain at least partial entry into one’s life. That wedge in the door can become the basis for further anger and demonic exploitation.</a:t>
            </a:r>
          </a:p>
          <a:p>
            <a:pPr marL="0" marR="0" indent="152400" algn="just">
              <a:lnSpc>
                <a:spcPct val="107000"/>
              </a:lnSpc>
              <a:spcBef>
                <a:spcPts val="0"/>
              </a:spcBef>
              <a:spcAft>
                <a:spcPts val="0"/>
              </a:spcAft>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600" dirty="0" err="1">
                <a:effectLst/>
                <a:latin typeface="Calibri" panose="020F0502020204030204" pitchFamily="34" charset="0"/>
                <a:ea typeface="Calibri" panose="020F0502020204030204" pitchFamily="34" charset="0"/>
                <a:cs typeface="Times New Roman" panose="02020603050405020304" pitchFamily="18" charset="0"/>
              </a:rPr>
              <a:t>Lutzer</a:t>
            </a:r>
            <a:r>
              <a:rPr lang="en-US" sz="2600" dirty="0">
                <a:effectLst/>
                <a:latin typeface="Calibri" panose="020F0502020204030204" pitchFamily="34" charset="0"/>
                <a:ea typeface="Calibri" panose="020F0502020204030204" pitchFamily="34" charset="0"/>
                <a:cs typeface="Times New Roman" panose="02020603050405020304" pitchFamily="18" charset="0"/>
              </a:rPr>
              <a:t>, E. W. (1990). </a:t>
            </a:r>
            <a:r>
              <a:rPr lang="en-US" sz="26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Coming to grips with </a:t>
            </a:r>
            <a:r>
              <a:rPr lang="en-US" sz="2600" i="1"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satan’s</a:t>
            </a:r>
            <a:r>
              <a:rPr lang="en-US" sz="26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plan for your life</a:t>
            </a:r>
            <a:r>
              <a:rPr lang="en-US" sz="2600" dirty="0">
                <a:effectLst/>
                <a:latin typeface="Calibri" panose="020F0502020204030204" pitchFamily="34" charset="0"/>
                <a:ea typeface="Calibri" panose="020F0502020204030204" pitchFamily="34" charset="0"/>
                <a:cs typeface="Times New Roman" panose="02020603050405020304" pitchFamily="18" charset="0"/>
              </a:rPr>
              <a:t>. Chicago, IL: Moody Publishers.</a:t>
            </a:r>
          </a:p>
          <a:p>
            <a:pPr marL="0" marR="0">
              <a:lnSpc>
                <a:spcPct val="107000"/>
              </a:lnSpc>
              <a:spcBef>
                <a:spcPts val="0"/>
              </a:spcBef>
              <a:spcAft>
                <a:spcPts val="800"/>
              </a:spcAft>
            </a:pPr>
            <a:endPar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89458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57201"/>
            <a:ext cx="7772400" cy="3143250"/>
          </a:xfrm>
        </p:spPr>
        <p:txBody>
          <a:bodyPr>
            <a:normAutofit/>
          </a:bodyPr>
          <a:lstStyle/>
          <a:p>
            <a:r>
              <a:rPr lang="en-US" sz="6600" b="1" dirty="0"/>
              <a:t>Overcoming And Defeating</a:t>
            </a:r>
            <a:br>
              <a:rPr lang="en-US" sz="6600" b="1" dirty="0"/>
            </a:br>
            <a:r>
              <a:rPr lang="en-US" sz="6600" b="1" dirty="0"/>
              <a:t>Temptations</a:t>
            </a:r>
          </a:p>
        </p:txBody>
      </p:sp>
      <p:sp>
        <p:nvSpPr>
          <p:cNvPr id="3" name="Subtitle 2"/>
          <p:cNvSpPr>
            <a:spLocks noGrp="1"/>
          </p:cNvSpPr>
          <p:nvPr>
            <p:ph type="subTitle" idx="1"/>
          </p:nvPr>
        </p:nvSpPr>
        <p:spPr/>
        <p:txBody>
          <a:bodyPr>
            <a:normAutofit/>
          </a:bodyPr>
          <a:lstStyle/>
          <a:p>
            <a:r>
              <a:rPr lang="en-US" sz="4800" b="1" dirty="0">
                <a:solidFill>
                  <a:schemeClr val="accent2">
                    <a:lumMod val="75000"/>
                  </a:schemeClr>
                </a:solidFill>
              </a:rPr>
              <a:t>Yes, it is possible.</a:t>
            </a:r>
          </a:p>
          <a:p>
            <a:r>
              <a:rPr lang="en-US" sz="4800" b="1" dirty="0">
                <a:solidFill>
                  <a:schemeClr val="accent2">
                    <a:lumMod val="75000"/>
                  </a:schemeClr>
                </a:solidFill>
              </a:rPr>
              <a:t>It is always our choice.</a:t>
            </a:r>
          </a:p>
        </p:txBody>
      </p:sp>
    </p:spTree>
    <p:extLst>
      <p:ext uri="{BB962C8B-B14F-4D97-AF65-F5344CB8AC3E}">
        <p14:creationId xmlns:p14="http://schemas.microsoft.com/office/powerpoint/2010/main" val="8486543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b="1" dirty="0"/>
              <a:t>INTRODUCTION</a:t>
            </a:r>
          </a:p>
        </p:txBody>
      </p:sp>
      <p:sp>
        <p:nvSpPr>
          <p:cNvPr id="3" name="Content Placeholder 2"/>
          <p:cNvSpPr>
            <a:spLocks noGrp="1"/>
          </p:cNvSpPr>
          <p:nvPr>
            <p:ph idx="1"/>
          </p:nvPr>
        </p:nvSpPr>
        <p:spPr>
          <a:xfrm>
            <a:off x="1524000" y="914400"/>
            <a:ext cx="9144000" cy="5867400"/>
          </a:xfrm>
        </p:spPr>
        <p:txBody>
          <a:bodyPr>
            <a:normAutofit fontScale="92500" lnSpcReduction="10000"/>
          </a:bodyPr>
          <a:lstStyle/>
          <a:p>
            <a:r>
              <a:rPr lang="en-US" dirty="0"/>
              <a:t>Unfortunately, it has become common practice to give in to almost every temptation that Satan is capable of throwing at mankind. </a:t>
            </a:r>
          </a:p>
          <a:p>
            <a:r>
              <a:rPr lang="en-US" dirty="0"/>
              <a:t>Too many people have decided that giving in to temptation is not very significant...after all, everyone   is doing it! </a:t>
            </a:r>
          </a:p>
          <a:p>
            <a:r>
              <a:rPr lang="en-US" dirty="0"/>
              <a:t>However, that is not what God wants from us. </a:t>
            </a:r>
          </a:p>
          <a:p>
            <a:r>
              <a:rPr lang="en-US" dirty="0"/>
              <a:t>He wants for us to stand and fight against the wiles of the Devil, and has provided everything that we need to be successful (</a:t>
            </a:r>
            <a:r>
              <a:rPr lang="en-US" b="1" dirty="0">
                <a:solidFill>
                  <a:srgbClr val="0000FF"/>
                </a:solidFill>
              </a:rPr>
              <a:t>2 Peter 3:1</a:t>
            </a:r>
            <a:r>
              <a:rPr lang="en-US" dirty="0"/>
              <a:t>). </a:t>
            </a:r>
          </a:p>
          <a:p>
            <a:r>
              <a:rPr lang="en-US" dirty="0"/>
              <a:t>Consider just a few suggestions to help in the task of defeating temptations:</a:t>
            </a:r>
          </a:p>
          <a:p>
            <a:endParaRPr lang="en-US" dirty="0"/>
          </a:p>
        </p:txBody>
      </p:sp>
    </p:spTree>
    <p:extLst>
      <p:ext uri="{BB962C8B-B14F-4D97-AF65-F5344CB8AC3E}">
        <p14:creationId xmlns:p14="http://schemas.microsoft.com/office/powerpoint/2010/main" val="19110600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b="1" i="1" dirty="0"/>
              <a:t>Remember that you are spiritual in nature. </a:t>
            </a:r>
            <a:endParaRPr lang="en-US" dirty="0"/>
          </a:p>
        </p:txBody>
      </p:sp>
      <p:sp>
        <p:nvSpPr>
          <p:cNvPr id="3" name="Content Placeholder 2"/>
          <p:cNvSpPr>
            <a:spLocks noGrp="1"/>
          </p:cNvSpPr>
          <p:nvPr>
            <p:ph idx="1"/>
          </p:nvPr>
        </p:nvSpPr>
        <p:spPr>
          <a:xfrm>
            <a:off x="1405288" y="1371600"/>
            <a:ext cx="9326880" cy="5410200"/>
          </a:xfrm>
        </p:spPr>
        <p:txBody>
          <a:bodyPr>
            <a:normAutofit fontScale="85000" lnSpcReduction="20000"/>
          </a:bodyPr>
          <a:lstStyle/>
          <a:p>
            <a:r>
              <a:rPr lang="en-US" dirty="0"/>
              <a:t>The apostle Paul wrote that we are to put off the old man of sin, and raise up a new man that will be a spiritual man (</a:t>
            </a:r>
            <a:r>
              <a:rPr lang="en-US" b="1" u="sng" dirty="0">
                <a:hlinkClick r:id="rId2"/>
              </a:rPr>
              <a:t>Romans 6:1-14</a:t>
            </a:r>
            <a:r>
              <a:rPr lang="en-US" dirty="0"/>
              <a:t>). </a:t>
            </a:r>
          </a:p>
          <a:p>
            <a:r>
              <a:rPr lang="en-US" dirty="0"/>
              <a:t>This means that we must make the choice to not allow the physical, carnal side to have more influence over our actions than our spiritual side. </a:t>
            </a:r>
          </a:p>
          <a:p>
            <a:r>
              <a:rPr lang="en-US" dirty="0"/>
              <a:t>There is a constant battle that will rage between the two, but we must see to it that the spiritual side is successful (</a:t>
            </a:r>
            <a:r>
              <a:rPr lang="en-US" b="1" u="sng" dirty="0">
                <a:hlinkClick r:id="rId3"/>
              </a:rPr>
              <a:t>Romans 7:15-8:11: Galatians 5:16-17</a:t>
            </a:r>
            <a:r>
              <a:rPr lang="en-US" dirty="0"/>
              <a:t>). </a:t>
            </a:r>
          </a:p>
          <a:p>
            <a:r>
              <a:rPr lang="en-US" dirty="0"/>
              <a:t>It is possible for us to be successful, but we must be dedicated to our spiritual life, rather than being so focused on worldliness and sinful pleasures that distract us. </a:t>
            </a:r>
          </a:p>
          <a:p>
            <a:r>
              <a:rPr lang="en-US" dirty="0"/>
              <a:t>Seek first the kingdom of God and His righteousness (</a:t>
            </a:r>
            <a:r>
              <a:rPr lang="en-US" b="1" u="sng" dirty="0">
                <a:hlinkClick r:id="rId4"/>
              </a:rPr>
              <a:t>Matthew 6:33</a:t>
            </a:r>
            <a:r>
              <a:rPr lang="en-US" dirty="0"/>
              <a:t>).</a:t>
            </a:r>
          </a:p>
          <a:p>
            <a:endParaRPr lang="en-US" dirty="0"/>
          </a:p>
        </p:txBody>
      </p:sp>
    </p:spTree>
    <p:extLst>
      <p:ext uri="{BB962C8B-B14F-4D97-AF65-F5344CB8AC3E}">
        <p14:creationId xmlns:p14="http://schemas.microsoft.com/office/powerpoint/2010/main" val="24996944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b="1" i="1" dirty="0"/>
              <a:t>Remember that God will provide a way of escape.</a:t>
            </a:r>
            <a:endParaRPr lang="en-US" dirty="0"/>
          </a:p>
        </p:txBody>
      </p:sp>
      <p:sp>
        <p:nvSpPr>
          <p:cNvPr id="3" name="Content Placeholder 2"/>
          <p:cNvSpPr>
            <a:spLocks noGrp="1"/>
          </p:cNvSpPr>
          <p:nvPr>
            <p:ph idx="1"/>
          </p:nvPr>
        </p:nvSpPr>
        <p:spPr>
          <a:xfrm>
            <a:off x="1524000" y="1219200"/>
            <a:ext cx="9144000" cy="5486400"/>
          </a:xfrm>
        </p:spPr>
        <p:txBody>
          <a:bodyPr>
            <a:normAutofit fontScale="92500" lnSpcReduction="20000"/>
          </a:bodyPr>
          <a:lstStyle/>
          <a:p>
            <a:r>
              <a:rPr lang="en-US" dirty="0"/>
              <a:t> One of the greatest promises that God has made to us is that He will never tempt us beyond what we are able to bear, and that He will always provide a way of escape when He allows us to be tempted (</a:t>
            </a:r>
            <a:r>
              <a:rPr lang="en-US" b="1" u="sng" dirty="0">
                <a:hlinkClick r:id="rId2"/>
              </a:rPr>
              <a:t>1 Corinthians 10:12-13</a:t>
            </a:r>
            <a:r>
              <a:rPr lang="en-US" dirty="0"/>
              <a:t>). </a:t>
            </a:r>
          </a:p>
          <a:p>
            <a:r>
              <a:rPr lang="en-US" dirty="0"/>
              <a:t>Sometimes, we may feel like there is no other option but to give in to temptation. </a:t>
            </a:r>
          </a:p>
          <a:p>
            <a:r>
              <a:rPr lang="en-US" dirty="0"/>
              <a:t>But, we can gain confidence and courage from this passage, which assures us that there will always be another option! </a:t>
            </a:r>
          </a:p>
          <a:p>
            <a:r>
              <a:rPr lang="en-US" dirty="0"/>
              <a:t>Perhaps we can look back on times where we have stumbled on Satan's temptations, and see (in hindsight) the way that had been available to us to escape from the temptation. </a:t>
            </a:r>
          </a:p>
          <a:p>
            <a:endParaRPr lang="en-US" dirty="0"/>
          </a:p>
        </p:txBody>
      </p:sp>
    </p:spTree>
    <p:extLst>
      <p:ext uri="{BB962C8B-B14F-4D97-AF65-F5344CB8AC3E}">
        <p14:creationId xmlns:p14="http://schemas.microsoft.com/office/powerpoint/2010/main" val="34477829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BC0BC-F146-44D2-AECA-553438091AF2}"/>
              </a:ext>
            </a:extLst>
          </p:cNvPr>
          <p:cNvSpPr>
            <a:spLocks noGrp="1"/>
          </p:cNvSpPr>
          <p:nvPr>
            <p:ph type="title"/>
          </p:nvPr>
        </p:nvSpPr>
        <p:spPr>
          <a:xfrm>
            <a:off x="2933700" y="1020277"/>
            <a:ext cx="8770571" cy="683395"/>
          </a:xfrm>
        </p:spPr>
        <p:txBody>
          <a:bodyPr>
            <a:noAutofit/>
          </a:bodyPr>
          <a:lstStyle/>
          <a:p>
            <a:r>
              <a:rPr lang="en-US" sz="4000" dirty="0">
                <a:effectLst>
                  <a:outerShdw blurRad="38100" dist="38100" dir="2700000" algn="tl">
                    <a:srgbClr val="000000">
                      <a:alpha val="43137"/>
                    </a:srgbClr>
                  </a:outerShdw>
                </a:effectLst>
              </a:rPr>
              <a:t>Satan’s Hatred Versus God’s Love</a:t>
            </a:r>
          </a:p>
        </p:txBody>
      </p:sp>
      <p:sp>
        <p:nvSpPr>
          <p:cNvPr id="3" name="Content Placeholder 2">
            <a:extLst>
              <a:ext uri="{FF2B5EF4-FFF2-40B4-BE49-F238E27FC236}">
                <a16:creationId xmlns:a16="http://schemas.microsoft.com/office/drawing/2014/main" id="{76AEAA0E-FDDD-4171-9E9D-3206A0FCA775}"/>
              </a:ext>
            </a:extLst>
          </p:cNvPr>
          <p:cNvSpPr>
            <a:spLocks noGrp="1"/>
          </p:cNvSpPr>
          <p:nvPr>
            <p:ph idx="1"/>
          </p:nvPr>
        </p:nvSpPr>
        <p:spPr/>
        <p:txBody>
          <a:bodyPr>
            <a:normAutofit fontScale="77500" lnSpcReduction="20000"/>
          </a:bodyPr>
          <a:lstStyle/>
          <a:p>
            <a:r>
              <a:rPr lang="en-US" sz="5400" dirty="0">
                <a:solidFill>
                  <a:srgbClr val="002060"/>
                </a:solidFill>
                <a:effectLst>
                  <a:outerShdw blurRad="38100" dist="38100" dir="2700000" algn="tl">
                    <a:srgbClr val="000000">
                      <a:alpha val="43137"/>
                    </a:srgbClr>
                  </a:outerShdw>
                </a:effectLst>
              </a:rPr>
              <a:t>The Mind of Satan</a:t>
            </a:r>
          </a:p>
          <a:p>
            <a:r>
              <a:rPr lang="en-US" sz="5400" dirty="0">
                <a:effectLst>
                  <a:outerShdw blurRad="38100" dist="38100" dir="2700000" algn="tl">
                    <a:srgbClr val="000000">
                      <a:alpha val="43137"/>
                    </a:srgbClr>
                  </a:outerShdw>
                </a:effectLst>
                <a:hlinkClick r:id="rId2" action="ppaction://hlinksldjump"/>
              </a:rPr>
              <a:t>Satan’s Plan To Entrap</a:t>
            </a:r>
            <a:endParaRPr lang="en-US" sz="5400" dirty="0">
              <a:effectLst>
                <a:outerShdw blurRad="38100" dist="38100" dir="2700000" algn="tl">
                  <a:srgbClr val="000000">
                    <a:alpha val="43137"/>
                  </a:srgbClr>
                </a:outerShdw>
              </a:effectLst>
            </a:endParaRPr>
          </a:p>
          <a:p>
            <a:r>
              <a:rPr lang="en-US" sz="5400" dirty="0">
                <a:effectLst>
                  <a:outerShdw blurRad="38100" dist="38100" dir="2700000" algn="tl">
                    <a:srgbClr val="000000">
                      <a:alpha val="43137"/>
                    </a:srgbClr>
                  </a:outerShdw>
                </a:effectLst>
                <a:hlinkClick r:id="rId3" action="ppaction://hlinksldjump"/>
              </a:rPr>
              <a:t>The Gateway to Satan</a:t>
            </a:r>
            <a:endParaRPr lang="en-US" sz="5400" dirty="0">
              <a:effectLst>
                <a:outerShdw blurRad="38100" dist="38100" dir="2700000" algn="tl">
                  <a:srgbClr val="000000">
                    <a:alpha val="43137"/>
                  </a:srgbClr>
                </a:outerShdw>
              </a:effectLst>
            </a:endParaRPr>
          </a:p>
          <a:p>
            <a:r>
              <a:rPr lang="en-US" sz="5400" dirty="0">
                <a:effectLst>
                  <a:outerShdw blurRad="38100" dist="38100" dir="2700000" algn="tl">
                    <a:srgbClr val="000000">
                      <a:alpha val="43137"/>
                    </a:srgbClr>
                  </a:outerShdw>
                </a:effectLst>
                <a:hlinkClick r:id="rId4" action="ppaction://hlinksldjump"/>
              </a:rPr>
              <a:t>God’s Plan of Rescue</a:t>
            </a:r>
            <a:endParaRPr lang="en-US" sz="5400" dirty="0">
              <a:effectLst>
                <a:outerShdw blurRad="38100" dist="38100" dir="2700000" algn="tl">
                  <a:srgbClr val="000000">
                    <a:alpha val="43137"/>
                  </a:srgbClr>
                </a:outerShdw>
              </a:effectLst>
            </a:endParaRPr>
          </a:p>
          <a:p>
            <a:r>
              <a:rPr lang="en-US" sz="5400" dirty="0">
                <a:effectLst>
                  <a:outerShdw blurRad="38100" dist="38100" dir="2700000" algn="tl">
                    <a:srgbClr val="000000">
                      <a:alpha val="43137"/>
                    </a:srgbClr>
                  </a:outerShdw>
                </a:effectLst>
                <a:hlinkClick r:id="rId5" action="ppaction://hlinksldjump"/>
              </a:rPr>
              <a:t>The Portal Of Prayer</a:t>
            </a:r>
            <a:endParaRPr lang="en-US" sz="5400"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332580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He is the tempter</a:t>
            </a:r>
          </a:p>
        </p:txBody>
      </p:sp>
      <p:sp>
        <p:nvSpPr>
          <p:cNvPr id="3" name="Content Placeholder 2"/>
          <p:cNvSpPr>
            <a:spLocks noGrp="1"/>
          </p:cNvSpPr>
          <p:nvPr>
            <p:ph idx="1"/>
          </p:nvPr>
        </p:nvSpPr>
        <p:spPr/>
        <p:txBody>
          <a:bodyPr/>
          <a:lstStyle/>
          <a:p>
            <a:r>
              <a:rPr lang="en-US" dirty="0">
                <a:solidFill>
                  <a:srgbClr val="FFFF00"/>
                </a:solidFill>
                <a:effectLst>
                  <a:outerShdw blurRad="38100" dist="38100" dir="2700000" algn="tl">
                    <a:srgbClr val="000000">
                      <a:alpha val="43137"/>
                    </a:srgbClr>
                  </a:outerShdw>
                </a:effectLst>
              </a:rPr>
              <a:t>Mt. 4:3 </a:t>
            </a:r>
            <a:r>
              <a:rPr lang="en-US" dirty="0">
                <a:effectLst>
                  <a:outerShdw blurRad="38100" dist="38100" dir="2700000" algn="tl">
                    <a:srgbClr val="000000">
                      <a:alpha val="43137"/>
                    </a:srgbClr>
                  </a:outerShdw>
                </a:effectLst>
              </a:rPr>
              <a:t>“and when the tempter came to him”</a:t>
            </a:r>
          </a:p>
          <a:p>
            <a:r>
              <a:rPr lang="en-US" dirty="0">
                <a:effectLst>
                  <a:outerShdw blurRad="38100" dist="38100" dir="2700000" algn="tl">
                    <a:srgbClr val="000000">
                      <a:alpha val="43137"/>
                    </a:srgbClr>
                  </a:outerShdw>
                </a:effectLst>
              </a:rPr>
              <a:t>He cannot make one sin, but he </a:t>
            </a:r>
            <a:r>
              <a:rPr lang="en-US" u="sng" dirty="0">
                <a:effectLst>
                  <a:outerShdw blurRad="38100" dist="38100" dir="2700000" algn="tl">
                    <a:srgbClr val="000000">
                      <a:alpha val="43137"/>
                    </a:srgbClr>
                  </a:outerShdw>
                </a:effectLst>
              </a:rPr>
              <a:t>can</a:t>
            </a:r>
            <a:r>
              <a:rPr lang="en-US" dirty="0">
                <a:effectLst>
                  <a:outerShdw blurRad="38100" dist="38100" dir="2700000" algn="tl">
                    <a:srgbClr val="000000">
                      <a:alpha val="43137"/>
                    </a:srgbClr>
                  </a:outerShdw>
                </a:effectLst>
              </a:rPr>
              <a:t> and </a:t>
            </a:r>
            <a:r>
              <a:rPr lang="en-US" u="sng" dirty="0">
                <a:effectLst>
                  <a:outerShdw blurRad="38100" dist="38100" dir="2700000" algn="tl">
                    <a:srgbClr val="000000">
                      <a:alpha val="43137"/>
                    </a:srgbClr>
                  </a:outerShdw>
                </a:effectLst>
              </a:rPr>
              <a:t>does</a:t>
            </a:r>
            <a:r>
              <a:rPr lang="en-US" dirty="0">
                <a:effectLst>
                  <a:outerShdw blurRad="38100" dist="38100" dir="2700000" algn="tl">
                    <a:srgbClr val="000000">
                      <a:alpha val="43137"/>
                    </a:srgbClr>
                  </a:outerShdw>
                </a:effectLst>
              </a:rPr>
              <a:t> tempt</a:t>
            </a:r>
          </a:p>
          <a:p>
            <a:r>
              <a:rPr lang="en-US" dirty="0">
                <a:effectLst>
                  <a:outerShdw blurRad="38100" dist="38100" dir="2700000" algn="tl">
                    <a:srgbClr val="000000">
                      <a:alpha val="43137"/>
                    </a:srgbClr>
                  </a:outerShdw>
                </a:effectLst>
              </a:rPr>
              <a:t>Js. 1:13-15</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17925897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8286" y="741144"/>
            <a:ext cx="9432758" cy="5964455"/>
          </a:xfrm>
        </p:spPr>
        <p:txBody>
          <a:bodyPr>
            <a:normAutofit/>
          </a:bodyPr>
          <a:lstStyle/>
          <a:p>
            <a:r>
              <a:rPr lang="en-US" dirty="0"/>
              <a:t>We can use these memories to help us in the future. </a:t>
            </a:r>
          </a:p>
          <a:p>
            <a:r>
              <a:rPr lang="en-US" dirty="0"/>
              <a:t>We can be assured that God has provided help, if we will only look for it. </a:t>
            </a:r>
          </a:p>
          <a:p>
            <a:r>
              <a:rPr lang="en-US" dirty="0"/>
              <a:t>This should be one of the most encouraging passages that a Christian can consider. </a:t>
            </a:r>
          </a:p>
          <a:p>
            <a:r>
              <a:rPr lang="en-US" dirty="0"/>
              <a:t>If you are facing a temptation, you can know that God knows that you can withstand it! </a:t>
            </a:r>
          </a:p>
          <a:p>
            <a:r>
              <a:rPr lang="en-US" dirty="0"/>
              <a:t>If that’s not enough to encourage you to faithfulness, then what is?</a:t>
            </a:r>
          </a:p>
        </p:txBody>
      </p:sp>
    </p:spTree>
    <p:extLst>
      <p:ext uri="{BB962C8B-B14F-4D97-AF65-F5344CB8AC3E}">
        <p14:creationId xmlns:p14="http://schemas.microsoft.com/office/powerpoint/2010/main" val="17044795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229600" cy="1143000"/>
          </a:xfrm>
        </p:spPr>
        <p:txBody>
          <a:bodyPr>
            <a:normAutofit fontScale="90000"/>
          </a:bodyPr>
          <a:lstStyle/>
          <a:p>
            <a:r>
              <a:rPr lang="en-US" b="1" i="1" dirty="0"/>
              <a:t>Know and understand the consequences of failure.</a:t>
            </a:r>
            <a:endParaRPr lang="en-US" dirty="0"/>
          </a:p>
        </p:txBody>
      </p:sp>
      <p:sp>
        <p:nvSpPr>
          <p:cNvPr id="3" name="Content Placeholder 2"/>
          <p:cNvSpPr>
            <a:spLocks noGrp="1"/>
          </p:cNvSpPr>
          <p:nvPr>
            <p:ph idx="1"/>
          </p:nvPr>
        </p:nvSpPr>
        <p:spPr>
          <a:xfrm>
            <a:off x="1414914" y="1219200"/>
            <a:ext cx="9298004" cy="5486400"/>
          </a:xfrm>
        </p:spPr>
        <p:txBody>
          <a:bodyPr>
            <a:normAutofit/>
          </a:bodyPr>
          <a:lstStyle/>
          <a:p>
            <a:r>
              <a:rPr lang="en-US" dirty="0"/>
              <a:t>James tells us the pattern that is used by Satan to entrap us as mankind (</a:t>
            </a:r>
            <a:r>
              <a:rPr lang="en-US" b="1" u="sng" dirty="0">
                <a:hlinkClick r:id="rId2"/>
              </a:rPr>
              <a:t>James 1:14-15</a:t>
            </a:r>
            <a:r>
              <a:rPr lang="en-US" dirty="0"/>
              <a:t>). </a:t>
            </a:r>
          </a:p>
          <a:p>
            <a:r>
              <a:rPr lang="en-US" dirty="0"/>
              <a:t>The end result, if we give in to the temptations that are thrust upon us, is that we sin, and sin brings forth death. </a:t>
            </a:r>
          </a:p>
          <a:p>
            <a:r>
              <a:rPr lang="en-US" dirty="0"/>
              <a:t>The consequence of failing to stand up to temptation is that we will be separated from God (</a:t>
            </a:r>
            <a:r>
              <a:rPr lang="en-US" b="1" dirty="0">
                <a:solidFill>
                  <a:srgbClr val="0000FF"/>
                </a:solidFill>
              </a:rPr>
              <a:t>Isaiah 59:1-2</a:t>
            </a:r>
            <a:r>
              <a:rPr lang="en-US" dirty="0"/>
              <a:t>). </a:t>
            </a:r>
          </a:p>
          <a:p>
            <a:r>
              <a:rPr lang="en-US" dirty="0"/>
              <a:t>This should be frightening to us, if we are rational thinking beings! </a:t>
            </a:r>
          </a:p>
          <a:p>
            <a:endParaRPr lang="en-US" dirty="0"/>
          </a:p>
        </p:txBody>
      </p:sp>
    </p:spTree>
    <p:extLst>
      <p:ext uri="{BB962C8B-B14F-4D97-AF65-F5344CB8AC3E}">
        <p14:creationId xmlns:p14="http://schemas.microsoft.com/office/powerpoint/2010/main" val="17657931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283" y="750770"/>
            <a:ext cx="9548261" cy="5878629"/>
          </a:xfrm>
        </p:spPr>
        <p:txBody>
          <a:bodyPr>
            <a:normAutofit/>
          </a:bodyPr>
          <a:lstStyle/>
          <a:p>
            <a:r>
              <a:rPr lang="en-US" dirty="0"/>
              <a:t>How can one not be frightened by the consequence of being eternally separated from God? </a:t>
            </a:r>
          </a:p>
          <a:p>
            <a:r>
              <a:rPr lang="en-US" dirty="0"/>
              <a:t>That is the punishment for those who physically die while spiritually separated from God (spiritually dead). </a:t>
            </a:r>
          </a:p>
          <a:p>
            <a:r>
              <a:rPr lang="en-US" dirty="0"/>
              <a:t>This realization should cause us to want to be faithful to God, and encourage us to defeat the temptations that Satan hurls.</a:t>
            </a:r>
          </a:p>
          <a:p>
            <a:endParaRPr lang="en-US" dirty="0"/>
          </a:p>
        </p:txBody>
      </p:sp>
    </p:spTree>
    <p:extLst>
      <p:ext uri="{BB962C8B-B14F-4D97-AF65-F5344CB8AC3E}">
        <p14:creationId xmlns:p14="http://schemas.microsoft.com/office/powerpoint/2010/main" val="1730104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600" y="406400"/>
            <a:ext cx="8382000" cy="579120"/>
          </a:xfrm>
        </p:spPr>
        <p:txBody>
          <a:bodyPr>
            <a:noAutofit/>
          </a:bodyPr>
          <a:lstStyle/>
          <a:p>
            <a:r>
              <a:rPr lang="en-US" b="1" i="1" dirty="0"/>
              <a:t>Prepare to confront Satan.</a:t>
            </a:r>
            <a:endParaRPr lang="en-US" dirty="0"/>
          </a:p>
        </p:txBody>
      </p:sp>
      <p:sp>
        <p:nvSpPr>
          <p:cNvPr id="3" name="Content Placeholder 2"/>
          <p:cNvSpPr>
            <a:spLocks noGrp="1"/>
          </p:cNvSpPr>
          <p:nvPr>
            <p:ph idx="1"/>
          </p:nvPr>
        </p:nvSpPr>
        <p:spPr>
          <a:xfrm>
            <a:off x="1524000" y="1341120"/>
            <a:ext cx="9144000" cy="5364480"/>
          </a:xfrm>
        </p:spPr>
        <p:txBody>
          <a:bodyPr>
            <a:normAutofit/>
          </a:bodyPr>
          <a:lstStyle/>
          <a:p>
            <a:r>
              <a:rPr lang="en-US" dirty="0"/>
              <a:t>Jesus, when He was being tempted by Satan answered him by quoting scripture. </a:t>
            </a:r>
          </a:p>
          <a:p>
            <a:r>
              <a:rPr lang="en-US" dirty="0"/>
              <a:t>"It is written" is a powerful defense against           any and every temptation that can affect men. </a:t>
            </a:r>
          </a:p>
          <a:p>
            <a:r>
              <a:rPr lang="en-US" dirty="0"/>
              <a:t>We must be prepared to confront Satan when he brings the temptations that pique our desires! </a:t>
            </a:r>
          </a:p>
          <a:p>
            <a:r>
              <a:rPr lang="en-US" dirty="0"/>
              <a:t>The only way to do that is to spend time in the pages of God's word. </a:t>
            </a:r>
          </a:p>
          <a:p>
            <a:endParaRPr lang="en-US" dirty="0"/>
          </a:p>
        </p:txBody>
      </p:sp>
    </p:spTree>
    <p:extLst>
      <p:ext uri="{BB962C8B-B14F-4D97-AF65-F5344CB8AC3E}">
        <p14:creationId xmlns:p14="http://schemas.microsoft.com/office/powerpoint/2010/main" val="30746624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381000"/>
            <a:ext cx="9067800" cy="6324600"/>
          </a:xfrm>
        </p:spPr>
        <p:txBody>
          <a:bodyPr>
            <a:normAutofit/>
          </a:bodyPr>
          <a:lstStyle/>
          <a:p>
            <a:r>
              <a:rPr lang="en-US" dirty="0"/>
              <a:t>We must study enough to understand what God wants us to do--and how to refute the deceit of the Devil! </a:t>
            </a:r>
          </a:p>
          <a:p>
            <a:r>
              <a:rPr lang="en-US" dirty="0"/>
              <a:t>The apostle Paul wrote that we need to put on the whole armor of God (</a:t>
            </a:r>
            <a:r>
              <a:rPr lang="en-US" b="1" u="sng" dirty="0">
                <a:hlinkClick r:id="rId2"/>
              </a:rPr>
              <a:t>Ephesians 6:10-17</a:t>
            </a:r>
            <a:r>
              <a:rPr lang="en-US" dirty="0"/>
              <a:t>). </a:t>
            </a:r>
          </a:p>
          <a:p>
            <a:r>
              <a:rPr lang="en-US" dirty="0"/>
              <a:t>A part of the armor described is the "sword of the Spirit, which is the word of God." </a:t>
            </a:r>
          </a:p>
          <a:p>
            <a:r>
              <a:rPr lang="en-US" dirty="0"/>
              <a:t>If we do not know how to wield the sword of the Spirit, we will not survive long in the spiritual battle!</a:t>
            </a:r>
          </a:p>
          <a:p>
            <a:endParaRPr lang="en-US" dirty="0"/>
          </a:p>
        </p:txBody>
      </p:sp>
    </p:spTree>
    <p:extLst>
      <p:ext uri="{BB962C8B-B14F-4D97-AF65-F5344CB8AC3E}">
        <p14:creationId xmlns:p14="http://schemas.microsoft.com/office/powerpoint/2010/main" val="11265998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3196"/>
            <a:ext cx="8229600" cy="1143000"/>
          </a:xfrm>
        </p:spPr>
        <p:txBody>
          <a:bodyPr/>
          <a:lstStyle/>
          <a:p>
            <a:r>
              <a:rPr lang="en-US" b="1" i="1" dirty="0"/>
              <a:t>We can defeat temptation.</a:t>
            </a:r>
          </a:p>
        </p:txBody>
      </p:sp>
      <p:sp>
        <p:nvSpPr>
          <p:cNvPr id="3" name="Content Placeholder 2"/>
          <p:cNvSpPr>
            <a:spLocks noGrp="1"/>
          </p:cNvSpPr>
          <p:nvPr>
            <p:ph idx="1"/>
          </p:nvPr>
        </p:nvSpPr>
        <p:spPr>
          <a:xfrm>
            <a:off x="1600200" y="990600"/>
            <a:ext cx="9067800" cy="5715000"/>
          </a:xfrm>
        </p:spPr>
        <p:txBody>
          <a:bodyPr>
            <a:normAutofit fontScale="92500" lnSpcReduction="20000"/>
          </a:bodyPr>
          <a:lstStyle/>
          <a:p>
            <a:r>
              <a:rPr lang="en-US" dirty="0"/>
              <a:t>but only if we dedicate ourselves to the spiritual nature that is demanded of us. </a:t>
            </a:r>
          </a:p>
          <a:p>
            <a:r>
              <a:rPr lang="en-US" dirty="0"/>
              <a:t>We must make the decision that our spiritual well-being is what is important, forsaking the physical nature of worldliness and sin. </a:t>
            </a:r>
          </a:p>
          <a:p>
            <a:r>
              <a:rPr lang="en-US" dirty="0"/>
              <a:t>This is a decision that has to be made each and every day. </a:t>
            </a:r>
          </a:p>
          <a:p>
            <a:r>
              <a:rPr lang="en-US" dirty="0"/>
              <a:t>It is a decision that must be made each time we are faced with temptation. </a:t>
            </a:r>
          </a:p>
          <a:p>
            <a:r>
              <a:rPr lang="en-US" dirty="0"/>
              <a:t>We cannot ever let our guard down, as that will be the time that Satan will attack. </a:t>
            </a:r>
          </a:p>
          <a:p>
            <a:r>
              <a:rPr lang="en-US" dirty="0"/>
              <a:t>He is a "roaring lion, seeking whom he may devour“    (</a:t>
            </a:r>
            <a:r>
              <a:rPr lang="en-US" b="1" u="sng" dirty="0">
                <a:hlinkClick r:id="rId2"/>
              </a:rPr>
              <a:t>1 Peter 5:8</a:t>
            </a:r>
            <a:r>
              <a:rPr lang="en-US" dirty="0"/>
              <a:t>). </a:t>
            </a:r>
          </a:p>
        </p:txBody>
      </p:sp>
    </p:spTree>
    <p:extLst>
      <p:ext uri="{BB962C8B-B14F-4D97-AF65-F5344CB8AC3E}">
        <p14:creationId xmlns:p14="http://schemas.microsoft.com/office/powerpoint/2010/main" val="33552263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538480"/>
          </a:xfrm>
        </p:spPr>
        <p:txBody>
          <a:bodyPr>
            <a:noAutofit/>
          </a:bodyPr>
          <a:lstStyle/>
          <a:p>
            <a:r>
              <a:rPr lang="en-US" sz="4800" b="1" dirty="0"/>
              <a:t>CONCLUSION</a:t>
            </a:r>
          </a:p>
        </p:txBody>
      </p:sp>
      <p:sp>
        <p:nvSpPr>
          <p:cNvPr id="3" name="Content Placeholder 2"/>
          <p:cNvSpPr>
            <a:spLocks noGrp="1"/>
          </p:cNvSpPr>
          <p:nvPr>
            <p:ph idx="1"/>
          </p:nvPr>
        </p:nvSpPr>
        <p:spPr>
          <a:xfrm>
            <a:off x="1524000" y="1351280"/>
            <a:ext cx="9144000" cy="5278120"/>
          </a:xfrm>
        </p:spPr>
        <p:txBody>
          <a:bodyPr>
            <a:normAutofit/>
          </a:bodyPr>
          <a:lstStyle/>
          <a:p>
            <a:r>
              <a:rPr lang="en-US" b="1" dirty="0"/>
              <a:t>If we are successful, there will be a great reward. </a:t>
            </a:r>
          </a:p>
          <a:p>
            <a:r>
              <a:rPr lang="en-US" b="1" dirty="0"/>
              <a:t>James tells us that those who are successful in overcoming temptation have a crown of life awaiting them (</a:t>
            </a:r>
            <a:r>
              <a:rPr lang="en-US" b="1" u="sng" dirty="0">
                <a:hlinkClick r:id="rId2"/>
              </a:rPr>
              <a:t>James 1:12</a:t>
            </a:r>
            <a:r>
              <a:rPr lang="en-US" b="1" dirty="0"/>
              <a:t>). </a:t>
            </a:r>
          </a:p>
          <a:p>
            <a:r>
              <a:rPr lang="en-US" b="1" dirty="0"/>
              <a:t>Every person will be tempted. </a:t>
            </a:r>
          </a:p>
          <a:p>
            <a:r>
              <a:rPr lang="en-US" b="1" dirty="0"/>
              <a:t>It is up to each individual to determine how he or she will deal with the temptation. </a:t>
            </a:r>
          </a:p>
          <a:p>
            <a:r>
              <a:rPr lang="en-US" b="1" dirty="0"/>
              <a:t>Will you overcome, and receive a crown of life?</a:t>
            </a:r>
          </a:p>
          <a:p>
            <a:endParaRPr lang="en-US" dirty="0"/>
          </a:p>
        </p:txBody>
      </p:sp>
    </p:spTree>
    <p:extLst>
      <p:ext uri="{BB962C8B-B14F-4D97-AF65-F5344CB8AC3E}">
        <p14:creationId xmlns:p14="http://schemas.microsoft.com/office/powerpoint/2010/main" val="16706409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7B59AC-FDFB-4E06-A876-BC5EA8850FC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017" y="352021"/>
            <a:ext cx="10953549" cy="6106531"/>
          </a:xfrm>
          <a:prstGeom prst="rect">
            <a:avLst/>
          </a:prstGeom>
          <a:noFill/>
          <a:ln>
            <a:noFill/>
          </a:ln>
        </p:spPr>
      </p:pic>
    </p:spTree>
    <p:extLst>
      <p:ext uri="{BB962C8B-B14F-4D97-AF65-F5344CB8AC3E}">
        <p14:creationId xmlns:p14="http://schemas.microsoft.com/office/powerpoint/2010/main" val="42680592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2F4007-1248-431C-9BE6-B8FE4B083A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9764" y="452387"/>
            <a:ext cx="11126803" cy="6073541"/>
          </a:xfrm>
          <a:prstGeom prst="rect">
            <a:avLst/>
          </a:prstGeom>
          <a:noFill/>
          <a:ln>
            <a:noFill/>
          </a:ln>
        </p:spPr>
      </p:pic>
      <p:sp>
        <p:nvSpPr>
          <p:cNvPr id="3" name="Thought Bubble: Cloud 2">
            <a:extLst>
              <a:ext uri="{FF2B5EF4-FFF2-40B4-BE49-F238E27FC236}">
                <a16:creationId xmlns:a16="http://schemas.microsoft.com/office/drawing/2014/main" id="{21745672-B566-4D56-A0FF-CFE24D9A05C7}"/>
              </a:ext>
            </a:extLst>
          </p:cNvPr>
          <p:cNvSpPr/>
          <p:nvPr/>
        </p:nvSpPr>
        <p:spPr>
          <a:xfrm>
            <a:off x="3724978" y="77002"/>
            <a:ext cx="7526956" cy="463937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600" dirty="0">
                <a:solidFill>
                  <a:srgbClr val="FFFF00"/>
                </a:solidFill>
                <a:effectLst/>
                <a:latin typeface="Jokerman" panose="04090605060D06020702" pitchFamily="82" charset="0"/>
                <a:ea typeface="Calibri" panose="020F0502020204030204" pitchFamily="34" charset="0"/>
                <a:cs typeface="Times New Roman" panose="02020603050405020304" pitchFamily="18" charset="0"/>
              </a:rPr>
              <a:t>“You cannot keep birds from flying over your head but you can keep them from building a nest in your hair.” – Martin Luther</a:t>
            </a:r>
            <a:endParaRPr lang="en-US"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66920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1" nodeType="clickEffect">
                                  <p:stCondLst>
                                    <p:cond delay="0"/>
                                  </p:stCondLst>
                                  <p:childTnLst>
                                    <p:set>
                                      <p:cBhvr>
                                        <p:cTn id="11" dur="indefinite"/>
                                        <p:tgtEl>
                                          <p:spTgt spid="3"/>
                                        </p:tgtEl>
                                        <p:attrNameLst>
                                          <p:attrName>style.opacity</p:attrName>
                                        </p:attrNameLst>
                                      </p:cBhvr>
                                      <p:to>
                                        <p:strVal val="0.5"/>
                                      </p:to>
                                    </p:set>
                                    <p:animEffect filter="image" prLst="opacity: 0.5">
                                      <p:cBhvr rctx="IE">
                                        <p:cTn id="12"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3D8352-0A9C-4B19-964B-743464F7C1D1}"/>
              </a:ext>
            </a:extLst>
          </p:cNvPr>
          <p:cNvSpPr txBox="1"/>
          <p:nvPr/>
        </p:nvSpPr>
        <p:spPr>
          <a:xfrm>
            <a:off x="336883" y="240632"/>
            <a:ext cx="11694695" cy="6184706"/>
          </a:xfrm>
          <a:prstGeom prst="rect">
            <a:avLst/>
          </a:prstGeom>
          <a:noFill/>
        </p:spPr>
        <p:txBody>
          <a:bodyPr wrap="square">
            <a:spAutoFit/>
          </a:bodyPr>
          <a:lstStyle/>
          <a:p>
            <a:pPr marL="0" marR="0">
              <a:lnSpc>
                <a:spcPct val="107000"/>
              </a:lnSpc>
              <a:spcBef>
                <a:spcPts val="0"/>
              </a:spcBef>
              <a:spcAft>
                <a:spcPts val="800"/>
              </a:spcAft>
            </a:pPr>
            <a:r>
              <a:rPr lang="en-US" dirty="0">
                <a:solidFill>
                  <a:srgbClr val="212121"/>
                </a:solidFill>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Stage 1: </a:t>
            </a:r>
            <a:r>
              <a:rPr lang="en-US" b="1" dirty="0">
                <a:solidFill>
                  <a:srgbClr val="212121"/>
                </a:solidFill>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Desire</a:t>
            </a:r>
            <a:endParaRPr lang="en-US" dirty="0">
              <a:effectLst>
                <a:outerShdw blurRad="38100" dist="38100" dir="2700000" algn="tl">
                  <a:srgbClr val="000000">
                    <a:alpha val="43137"/>
                  </a:srgbClr>
                </a:outerShdw>
              </a:effectLst>
              <a:latin typeface="Baskerville Old Face" panose="020206020805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The first stage of the temptation cycle is “desire.” Now, the original Greek word used here is epi-</a:t>
            </a:r>
            <a:r>
              <a:rPr lang="en-US" sz="1400" dirty="0" err="1">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thu</a:t>
            </a:r>
            <a:r>
              <a:rPr lang="en-US" sz="1400"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-MEE-ah. Sometimes it’s translated evil desire. Sometime it’s translated lust or craving. But the word does not primarily refer to a desire for evil THINGS as much as it describes a strong desire for anything, even a good thing. The force of the word is not so much about the object of desire being bad as it is the strength of the desire. You might think of it not as just a drive or a desire but  an overdrive or an over-desire.</a:t>
            </a:r>
            <a:endParaRPr lang="en-US" sz="1400" dirty="0">
              <a:effectLst>
                <a:outerShdw blurRad="38100" dist="38100" dir="2700000" algn="tl">
                  <a:srgbClr val="000000">
                    <a:alpha val="43137"/>
                  </a:srgbClr>
                </a:outerShdw>
              </a:effectLst>
              <a:latin typeface="Baskerville Old Face" panose="020206020805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For instance, </a:t>
            </a:r>
            <a:r>
              <a:rPr lang="en-US" sz="1400" b="1"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it is normal to desire relationships with others, to want to be close to others</a:t>
            </a:r>
            <a:r>
              <a:rPr lang="en-US" sz="1400"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 </a:t>
            </a:r>
            <a:endParaRPr lang="en-US" sz="1400" dirty="0">
              <a:effectLst>
                <a:outerShdw blurRad="38100" dist="38100" dir="2700000" algn="tl">
                  <a:srgbClr val="000000">
                    <a:alpha val="43137"/>
                  </a:srgbClr>
                </a:outerShdw>
              </a:effectLst>
              <a:latin typeface="Baskerville Old Face" panose="020206020805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Or you might really desire respect.</a:t>
            </a:r>
            <a:r>
              <a:rPr lang="en-US" sz="1400"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 </a:t>
            </a:r>
            <a:endParaRPr lang="en-US" sz="1400" dirty="0">
              <a:effectLst>
                <a:outerShdw blurRad="38100" dist="38100" dir="2700000" algn="tl">
                  <a:srgbClr val="000000">
                    <a:alpha val="43137"/>
                  </a:srgbClr>
                </a:outerShdw>
              </a:effectLst>
              <a:latin typeface="Baskerville Old Face" panose="020206020805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Or you might really desire refuge from the stresses of life.</a:t>
            </a:r>
            <a:r>
              <a:rPr lang="en-US" sz="1400"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 </a:t>
            </a:r>
            <a:endParaRPr lang="en-US" sz="1400" dirty="0">
              <a:effectLst>
                <a:outerShdw blurRad="38100" dist="38100" dir="2700000" algn="tl">
                  <a:srgbClr val="000000">
                    <a:alpha val="43137"/>
                  </a:srgbClr>
                </a:outerShdw>
              </a:effectLst>
              <a:latin typeface="Baskerville Old Face" panose="020206020805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Or you might really desire to be rewarded or recognized.</a:t>
            </a:r>
            <a:r>
              <a:rPr lang="en-US" sz="1400"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 </a:t>
            </a:r>
            <a:endParaRPr lang="en-US" sz="1400" dirty="0">
              <a:effectLst>
                <a:outerShdw blurRad="38100" dist="38100" dir="2700000" algn="tl">
                  <a:srgbClr val="000000">
                    <a:alpha val="43137"/>
                  </a:srgbClr>
                </a:outerShdw>
              </a:effectLst>
              <a:latin typeface="Baskerville Old Face" panose="020206020805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Or you might really have a desire for revenge, a latent sense of anger about something in your life.</a:t>
            </a:r>
            <a:r>
              <a:rPr lang="en-US" sz="1400"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 </a:t>
            </a:r>
            <a:endParaRPr lang="en-US" sz="1400" dirty="0">
              <a:effectLst>
                <a:outerShdw blurRad="38100" dist="38100" dir="2700000" algn="tl">
                  <a:srgbClr val="000000">
                    <a:alpha val="43137"/>
                  </a:srgbClr>
                </a:outerShdw>
              </a:effectLst>
              <a:latin typeface="Baskerville Old Face" panose="020206020805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Maybe one of these desires really speaks to your own experience, or maybe they all do, or maybe there’s another desire I haven’t named that’s hiding deep down in your heart. Either way, James says this is where all temptation starts: it starts in our strong cravings, our over-desires.</a:t>
            </a:r>
            <a:endParaRPr lang="en-US" sz="1400" dirty="0">
              <a:effectLst>
                <a:outerShdw blurRad="38100" dist="38100" dir="2700000" algn="tl">
                  <a:srgbClr val="000000">
                    <a:alpha val="43137"/>
                  </a:srgbClr>
                </a:outerShdw>
              </a:effectLst>
              <a:latin typeface="Baskerville Old Face" panose="020206020805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solidFill>
                  <a:srgbClr val="212121"/>
                </a:solidFill>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Stage 2: </a:t>
            </a:r>
            <a:r>
              <a:rPr lang="en-US" b="1" dirty="0">
                <a:solidFill>
                  <a:srgbClr val="212121"/>
                </a:solidFill>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Enticement</a:t>
            </a:r>
            <a:endParaRPr lang="en-US" dirty="0">
              <a:effectLst>
                <a:outerShdw blurRad="38100" dist="38100" dir="2700000" algn="tl">
                  <a:srgbClr val="000000">
                    <a:alpha val="43137"/>
                  </a:srgbClr>
                </a:outerShdw>
              </a:effectLst>
              <a:latin typeface="Baskerville Old Face" panose="020206020805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This leads to enticement, that feeling of being lured to something. Now, often this can be broken into two steps: </a:t>
            </a:r>
            <a:r>
              <a:rPr lang="en-US" sz="1400" i="1"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triggers</a:t>
            </a:r>
            <a:r>
              <a:rPr lang="en-US" sz="1400"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 and </a:t>
            </a:r>
            <a:r>
              <a:rPr lang="en-US" sz="1400" i="1"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tempting thoughts</a:t>
            </a:r>
            <a:r>
              <a:rPr lang="en-US" sz="1400"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a:t>
            </a:r>
            <a:endParaRPr lang="en-US" sz="1400" dirty="0">
              <a:effectLst>
                <a:outerShdw blurRad="38100" dist="38100" dir="2700000" algn="tl">
                  <a:srgbClr val="000000">
                    <a:alpha val="43137"/>
                  </a:srgbClr>
                </a:outerShdw>
              </a:effectLst>
              <a:latin typeface="Baskerville Old Face" panose="020206020805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A </a:t>
            </a:r>
            <a:r>
              <a:rPr lang="en-US" sz="1400" i="1"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trigger</a:t>
            </a:r>
            <a:r>
              <a:rPr lang="en-US" sz="1400"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 is anything that gets the process started, anything that gets the motor going. This can be something really obvious or it might be something not so obvious, something internal that creates a state of tension like hunger, stress, exhaustion, or boredom. It might be a relational trigger like someone insulting you or rejecting you. A trigger is simply an external event or an internal state of mind that serves as a catalyst.</a:t>
            </a:r>
            <a:endParaRPr lang="en-US" sz="1400" dirty="0">
              <a:effectLst>
                <a:outerShdw blurRad="38100" dist="38100" dir="2700000" algn="tl">
                  <a:srgbClr val="000000">
                    <a:alpha val="43137"/>
                  </a:srgbClr>
                </a:outerShdw>
              </a:effectLst>
              <a:latin typeface="Baskerville Old Face" panose="020206020805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The second part of enticement is when your over-desire meets that trigger and it leads to the first </a:t>
            </a:r>
            <a:r>
              <a:rPr lang="en-US" sz="1400" i="1"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tempting thought</a:t>
            </a:r>
            <a:r>
              <a:rPr lang="en-US" sz="1400" dirty="0">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 This might be a very pronounced thought or maybe just an emotion that boils under the surface, a sort of inclination to do something about the tension you feel. This tempting thought might be experienced    as a growing fantasy, or it might be experienced as a sort of trance-like state: a numbness to the world around you as the thought brews in your mind. This tempting thought is often accompanied by some kind of emotion like frustration or preoccupation or anticipation or a growing obsession.</a:t>
            </a:r>
            <a:endParaRPr lang="en-US" sz="1400" dirty="0">
              <a:effectLst>
                <a:outerShdw blurRad="38100" dist="38100" dir="2700000" algn="tl">
                  <a:srgbClr val="000000">
                    <a:alpha val="43137"/>
                  </a:srgbClr>
                </a:outerShdw>
              </a:effectLst>
              <a:latin typeface="Baskerville Old Face" panose="020206020805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20700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outerShdw blurRad="38100" dist="38100" dir="2700000" algn="tl">
                    <a:srgbClr val="000000">
                      <a:alpha val="43137"/>
                    </a:srgbClr>
                  </a:outerShdw>
                </a:effectLst>
              </a:rPr>
              <a:t>He is the serpent – he is very </a:t>
            </a:r>
            <a:r>
              <a:rPr lang="en-US" u="sng" dirty="0">
                <a:effectLst>
                  <a:outerShdw blurRad="38100" dist="38100" dir="2700000" algn="tl">
                    <a:srgbClr val="000000">
                      <a:alpha val="43137"/>
                    </a:srgbClr>
                  </a:outerShdw>
                </a:effectLst>
              </a:rPr>
              <a:t>crafty</a:t>
            </a:r>
          </a:p>
        </p:txBody>
      </p:sp>
      <p:sp>
        <p:nvSpPr>
          <p:cNvPr id="3" name="Content Placeholder 2"/>
          <p:cNvSpPr>
            <a:spLocks noGrp="1"/>
          </p:cNvSpPr>
          <p:nvPr>
            <p:ph idx="1"/>
          </p:nvPr>
        </p:nvSpPr>
        <p:spPr/>
        <p:txBody>
          <a:bodyPr>
            <a:normAutofit/>
          </a:bodyPr>
          <a:lstStyle/>
          <a:p>
            <a:r>
              <a:rPr lang="en-US" dirty="0">
                <a:solidFill>
                  <a:srgbClr val="FFFF00"/>
                </a:solidFill>
                <a:effectLst>
                  <a:outerShdw blurRad="38100" dist="38100" dir="2700000" algn="tl">
                    <a:srgbClr val="000000">
                      <a:alpha val="43137"/>
                    </a:srgbClr>
                  </a:outerShdw>
                </a:effectLst>
              </a:rPr>
              <a:t>Rev. 12:9</a:t>
            </a:r>
          </a:p>
          <a:p>
            <a:r>
              <a:rPr lang="en-US" dirty="0">
                <a:effectLst>
                  <a:outerShdw blurRad="38100" dist="38100" dir="2700000" algn="tl">
                    <a:srgbClr val="000000">
                      <a:alpha val="43137"/>
                    </a:srgbClr>
                  </a:outerShdw>
                </a:effectLst>
              </a:rPr>
              <a:t>[9] And the great dragon was cast out, that old serpent, called the Devil, and Satan, which deceiveth the whole world: he was cast out into the earth, and his angels were cast out with him.</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214776490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3D8352-0A9C-4B19-964B-743464F7C1D1}"/>
              </a:ext>
            </a:extLst>
          </p:cNvPr>
          <p:cNvSpPr txBox="1"/>
          <p:nvPr/>
        </p:nvSpPr>
        <p:spPr>
          <a:xfrm>
            <a:off x="240632" y="173256"/>
            <a:ext cx="11733196" cy="6797310"/>
          </a:xfrm>
          <a:prstGeom prst="rect">
            <a:avLst/>
          </a:prstGeom>
          <a:noFill/>
        </p:spPr>
        <p:txBody>
          <a:bodyPr wrap="square">
            <a:spAutoFit/>
          </a:bodyPr>
          <a:lstStyle/>
          <a:p>
            <a:pPr marL="0" marR="0">
              <a:lnSpc>
                <a:spcPct val="107000"/>
              </a:lnSpc>
              <a:spcBef>
                <a:spcPts val="0"/>
              </a:spcBef>
              <a:spcAft>
                <a:spcPts val="800"/>
              </a:spcAft>
            </a:pPr>
            <a:r>
              <a:rPr lang="en-US" sz="2400" dirty="0">
                <a:solidFill>
                  <a:srgbClr val="C00000"/>
                </a:solidFill>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Stage 3: </a:t>
            </a:r>
            <a:r>
              <a:rPr lang="en-US" sz="2400" b="1" dirty="0">
                <a:solidFill>
                  <a:srgbClr val="C00000"/>
                </a:solidFill>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Conception</a:t>
            </a:r>
            <a:r>
              <a:rPr lang="en-US" sz="2400" dirty="0">
                <a:solidFill>
                  <a:srgbClr val="C00000"/>
                </a:solidFill>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 </a:t>
            </a:r>
            <a:endParaRPr lang="en-US" sz="2400" dirty="0">
              <a:effectLst>
                <a:outerShdw blurRad="38100" dist="38100" dir="2700000" algn="tl">
                  <a:srgbClr val="000000">
                    <a:alpha val="43137"/>
                  </a:srgbClr>
                </a:outerShdw>
              </a:effectLst>
              <a:latin typeface="Baskerville Old Face" panose="020206020805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solidFill>
                  <a:srgbClr val="C00000"/>
                </a:solidFill>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Next, James said there comes the state of conception. This is when desires become action. Psychologists often   talk about the idea of ritualization, the habit or habits we fall into that get us closer to the object of our desire.   This is when someone engages in what can be referred to as “SUDs,” or, “seemingly unimportant decisions.”    You tell yourself what you’re doing is no big deal. At this stage, you’re suffering from impaired thinking: you tell yourself the action is innocent, but really your feet are on autopilot as that first tempting thought takes control.</a:t>
            </a:r>
            <a:endParaRPr lang="en-US" sz="2000" dirty="0">
              <a:effectLst>
                <a:outerShdw blurRad="38100" dist="38100" dir="2700000" algn="tl">
                  <a:srgbClr val="000000">
                    <a:alpha val="43137"/>
                  </a:srgbClr>
                </a:outerShdw>
              </a:effectLst>
              <a:latin typeface="Baskerville Old Face" panose="020206020805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solidFill>
                  <a:srgbClr val="C00000"/>
                </a:solidFill>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Now, after putting feet to your desires, you get closer and closer to the moment of indulgence, and then you do. You indulge. The space between conception and birth might take a day, hours, or maybe only minutes, but birth   is the natural follow-through of conception. This is the next stage of what James calls the birth of sin. We give into the temptation fully. After this, the sin grows stronger &amp; this is when we start to experience defeated thoughts like, “I might as well keep going,” or  “It’s no use resisting this,” and we feel that sense of a loss of control, that flood of desire that feels like it can’t be stopped. In reality, this tidal wave started BEFORE the moment of indulgence. It started back at the first tempting thought, but we feel it the strongest in the moments before indulgence and as the indulgence grows. </a:t>
            </a:r>
            <a:endParaRPr lang="en-US" sz="2000" dirty="0">
              <a:effectLst>
                <a:outerShdw blurRad="38100" dist="38100" dir="2700000" algn="tl">
                  <a:srgbClr val="000000">
                    <a:alpha val="43137"/>
                  </a:srgbClr>
                </a:outerShdw>
              </a:effectLst>
              <a:latin typeface="Baskerville Old Face" panose="020206020805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solidFill>
                  <a:srgbClr val="C00000"/>
                </a:solidFill>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In the field of neuroscience, this is called </a:t>
            </a:r>
            <a:r>
              <a:rPr lang="en-US" sz="2000" b="1" dirty="0" err="1">
                <a:solidFill>
                  <a:srgbClr val="C00000"/>
                </a:solidFill>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hypofrontality</a:t>
            </a:r>
            <a:r>
              <a:rPr lang="en-US" sz="2000" b="1" u="sng" dirty="0">
                <a:solidFill>
                  <a:srgbClr val="C00000"/>
                </a:solidFill>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a:t>
            </a:r>
            <a:r>
              <a:rPr lang="en-US" sz="2000" b="1" dirty="0">
                <a:solidFill>
                  <a:srgbClr val="C00000"/>
                </a:solidFill>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 We have a region of our brains call our prefrontal cortex. This region of the brain is meant to slam on the breaks from all the impulses we feel and help us make sane, wise decisions based on our goals and our values. But </a:t>
            </a:r>
            <a:r>
              <a:rPr lang="en-US" sz="2000" b="1" dirty="0" err="1">
                <a:solidFill>
                  <a:srgbClr val="C00000"/>
                </a:solidFill>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hypofrontality</a:t>
            </a:r>
            <a:r>
              <a:rPr lang="en-US" sz="2000" b="1" dirty="0">
                <a:solidFill>
                  <a:srgbClr val="C00000"/>
                </a:solidFill>
                <a:effectLst>
                  <a:outerShdw blurRad="38100" dist="38100" dir="2700000" algn="tl">
                    <a:srgbClr val="000000">
                      <a:alpha val="43137"/>
                    </a:srgbClr>
                  </a:outerShdw>
                </a:effectLst>
                <a:latin typeface="Baskerville Old Face" panose="02020602080505020303" pitchFamily="18" charset="0"/>
                <a:ea typeface="Times New Roman" panose="02020603050405020304" pitchFamily="18" charset="0"/>
                <a:cs typeface="Times New Roman" panose="02020603050405020304" pitchFamily="18" charset="0"/>
              </a:rPr>
              <a:t> happens when, after we’ve given into temptation over and over and over many times, this region of our brain grows weaker and weaker, like a muscle that atrophies. Scientists can even see these changes on a brain scanner.</a:t>
            </a:r>
            <a:endParaRPr lang="en-US" sz="2000" dirty="0">
              <a:effectLst>
                <a:outerShdw blurRad="38100" dist="38100" dir="2700000" algn="tl">
                  <a:srgbClr val="000000">
                    <a:alpha val="43137"/>
                  </a:srgbClr>
                </a:outerShdw>
              </a:effectLst>
              <a:latin typeface="Baskerville Old Face" panose="020206020805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19627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ED05F3-A7EB-43AB-A0BB-12B4AEDD8A38}"/>
              </a:ext>
            </a:extLst>
          </p:cNvPr>
          <p:cNvPicPr>
            <a:picLocks noChangeAspect="1"/>
          </p:cNvPicPr>
          <p:nvPr/>
        </p:nvPicPr>
        <p:blipFill>
          <a:blip r:embed="rId2"/>
          <a:stretch>
            <a:fillRect/>
          </a:stretch>
        </p:blipFill>
        <p:spPr>
          <a:xfrm>
            <a:off x="558266" y="0"/>
            <a:ext cx="11020926" cy="6612556"/>
          </a:xfrm>
          <a:prstGeom prst="rect">
            <a:avLst/>
          </a:prstGeom>
        </p:spPr>
      </p:pic>
    </p:spTree>
    <p:extLst>
      <p:ext uri="{BB962C8B-B14F-4D97-AF65-F5344CB8AC3E}">
        <p14:creationId xmlns:p14="http://schemas.microsoft.com/office/powerpoint/2010/main" val="37856413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80E002-DC6C-4065-A0AF-4626DA95F37A}"/>
              </a:ext>
            </a:extLst>
          </p:cNvPr>
          <p:cNvPicPr>
            <a:picLocks noChangeAspect="1"/>
          </p:cNvPicPr>
          <p:nvPr/>
        </p:nvPicPr>
        <p:blipFill>
          <a:blip r:embed="rId2"/>
          <a:stretch>
            <a:fillRect/>
          </a:stretch>
        </p:blipFill>
        <p:spPr>
          <a:xfrm>
            <a:off x="558265" y="336884"/>
            <a:ext cx="11049802" cy="6237171"/>
          </a:xfrm>
          <a:prstGeom prst="rect">
            <a:avLst/>
          </a:prstGeom>
        </p:spPr>
      </p:pic>
    </p:spTree>
    <p:extLst>
      <p:ext uri="{BB962C8B-B14F-4D97-AF65-F5344CB8AC3E}">
        <p14:creationId xmlns:p14="http://schemas.microsoft.com/office/powerpoint/2010/main" val="37619349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5C0F979-FDF6-4331-A15E-42015C9A7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92815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en-US" sz="4800" b="1" dirty="0">
                <a:effectLst>
                  <a:outerShdw blurRad="38100" dist="38100" dir="2700000" algn="tl">
                    <a:srgbClr val="000000">
                      <a:alpha val="43137"/>
                    </a:srgbClr>
                  </a:outerShdw>
                </a:effectLst>
              </a:rPr>
              <a:t>   </a:t>
            </a:r>
            <a:endParaRPr lang="en-US" sz="5300" dirty="0">
              <a:effectLst>
                <a:outerShdw blurRad="38100" dist="38100" dir="2700000" algn="tl">
                  <a:srgbClr val="000000">
                    <a:alpha val="43137"/>
                  </a:srgbClr>
                </a:outerShdw>
              </a:effectLst>
            </a:endParaRPr>
          </a:p>
        </p:txBody>
      </p:sp>
      <p:sp>
        <p:nvSpPr>
          <p:cNvPr id="4" name="Title 1">
            <a:extLst>
              <a:ext uri="{FF2B5EF4-FFF2-40B4-BE49-F238E27FC236}">
                <a16:creationId xmlns:a16="http://schemas.microsoft.com/office/drawing/2014/main" id="{556ED551-23FE-4B95-86A7-A5E098E8FC75}"/>
              </a:ext>
            </a:extLst>
          </p:cNvPr>
          <p:cNvSpPr txBox="1">
            <a:spLocks/>
          </p:cNvSpPr>
          <p:nvPr/>
        </p:nvSpPr>
        <p:spPr>
          <a:xfrm>
            <a:off x="2933700" y="981777"/>
            <a:ext cx="8770571" cy="1147284"/>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sz="4000" dirty="0">
                <a:solidFill>
                  <a:srgbClr val="7030A0"/>
                </a:solidFill>
                <a:effectLst>
                  <a:outerShdw blurRad="38100" dist="38100" dir="2700000" algn="tl">
                    <a:srgbClr val="000000">
                      <a:alpha val="43137"/>
                    </a:srgbClr>
                  </a:outerShdw>
                </a:effectLst>
              </a:rPr>
              <a:t>Satan’s Hatred Versus God’s Love</a:t>
            </a:r>
          </a:p>
        </p:txBody>
      </p:sp>
      <p:sp>
        <p:nvSpPr>
          <p:cNvPr id="6" name="Content Placeholder 2">
            <a:extLst>
              <a:ext uri="{FF2B5EF4-FFF2-40B4-BE49-F238E27FC236}">
                <a16:creationId xmlns:a16="http://schemas.microsoft.com/office/drawing/2014/main" id="{A51587D4-B541-4FED-9729-2CE0FF0BE97E}"/>
              </a:ext>
            </a:extLst>
          </p:cNvPr>
          <p:cNvSpPr>
            <a:spLocks noGrp="1"/>
          </p:cNvSpPr>
          <p:nvPr>
            <p:ph idx="1"/>
          </p:nvPr>
        </p:nvSpPr>
        <p:spPr>
          <a:xfrm>
            <a:off x="2933700" y="2438400"/>
            <a:ext cx="8770938" cy="3651250"/>
          </a:xfrm>
        </p:spPr>
        <p:txBody>
          <a:bodyPr>
            <a:normAutofit/>
          </a:bodyPr>
          <a:lstStyle/>
          <a:p>
            <a:r>
              <a:rPr lang="en-US" sz="4000" dirty="0">
                <a:solidFill>
                  <a:srgbClr val="7030A0"/>
                </a:solidFill>
                <a:effectLst>
                  <a:outerShdw blurRad="38100" dist="38100" dir="2700000" algn="tl">
                    <a:srgbClr val="000000">
                      <a:alpha val="43137"/>
                    </a:srgbClr>
                  </a:outerShdw>
                </a:effectLst>
              </a:rPr>
              <a:t>THE MIND OF SATAN</a:t>
            </a:r>
          </a:p>
          <a:p>
            <a:r>
              <a:rPr lang="en-US" sz="4000" dirty="0">
                <a:solidFill>
                  <a:srgbClr val="7030A0"/>
                </a:solidFill>
                <a:effectLst>
                  <a:outerShdw blurRad="38100" dist="38100" dir="2700000" algn="tl">
                    <a:srgbClr val="000000">
                      <a:alpha val="43137"/>
                    </a:srgbClr>
                  </a:outerShdw>
                </a:effectLst>
              </a:rPr>
              <a:t>SATAN’S PLAN TO ENTRAP</a:t>
            </a:r>
          </a:p>
          <a:p>
            <a:r>
              <a:rPr lang="en-US" sz="4000" dirty="0">
                <a:solidFill>
                  <a:srgbClr val="7030A0"/>
                </a:solidFill>
                <a:effectLst>
                  <a:outerShdw blurRad="38100" dist="38100" dir="2700000" algn="tl">
                    <a:srgbClr val="000000">
                      <a:alpha val="43137"/>
                    </a:srgbClr>
                  </a:outerShdw>
                </a:effectLst>
              </a:rPr>
              <a:t>THE GATEWAY TO SATAN</a:t>
            </a:r>
          </a:p>
          <a:p>
            <a:r>
              <a:rPr lang="en-US" sz="4000" dirty="0">
                <a:solidFill>
                  <a:srgbClr val="7030A0"/>
                </a:solidFill>
                <a:effectLst>
                  <a:outerShdw blurRad="38100" dist="38100" dir="2700000" algn="tl">
                    <a:srgbClr val="000000">
                      <a:alpha val="43137"/>
                    </a:srgbClr>
                  </a:outerShdw>
                </a:effectLst>
              </a:rPr>
              <a:t>GOD’S PLAN OF RESCUE</a:t>
            </a:r>
          </a:p>
          <a:p>
            <a:endParaRPr lang="en-US" dirty="0"/>
          </a:p>
        </p:txBody>
      </p:sp>
      <p:sp>
        <p:nvSpPr>
          <p:cNvPr id="7" name="Action Button: Go Back or Previous 6">
            <a:hlinkClick r:id="rId3" action="ppaction://hlinksldjump" highlightClick="1"/>
            <a:extLst>
              <a:ext uri="{FF2B5EF4-FFF2-40B4-BE49-F238E27FC236}">
                <a16:creationId xmlns:a16="http://schemas.microsoft.com/office/drawing/2014/main" id="{4BAB66DF-632E-436F-93A6-67A7BA7C9523}"/>
              </a:ext>
            </a:extLst>
          </p:cNvPr>
          <p:cNvSpPr/>
          <p:nvPr/>
        </p:nvSpPr>
        <p:spPr>
          <a:xfrm>
            <a:off x="11356257" y="6204155"/>
            <a:ext cx="835743" cy="653846"/>
          </a:xfrm>
          <a:prstGeom prst="actionButtonBackPrevious">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109070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calcmode="lin" valueType="num">
                                      <p:cBhvr>
                                        <p:cTn id="22"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 calcmode="lin" valueType="num">
                                      <p:cBhvr>
                                        <p:cTn id="30"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 calcmode="lin" valueType="num">
                                      <p:cBhvr>
                                        <p:cTn id="38"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41"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402575"/>
            </a:gs>
          </a:gsLst>
          <a:lin ang="5400000" scaled="1"/>
        </a:gradFill>
        <a:effectLst/>
      </p:bgPr>
    </p:bg>
    <p:spTree>
      <p:nvGrpSpPr>
        <p:cNvPr id="1" name=""/>
        <p:cNvGrpSpPr/>
        <p:nvPr/>
      </p:nvGrpSpPr>
      <p:grpSpPr>
        <a:xfrm>
          <a:off x="0" y="0"/>
          <a:ext cx="0" cy="0"/>
          <a:chOff x="0" y="0"/>
          <a:chExt cx="0" cy="0"/>
        </a:xfrm>
      </p:grpSpPr>
      <p:sp>
        <p:nvSpPr>
          <p:cNvPr id="2078722" name="Rectangle 2">
            <a:extLst>
              <a:ext uri="{FF2B5EF4-FFF2-40B4-BE49-F238E27FC236}">
                <a16:creationId xmlns:a16="http://schemas.microsoft.com/office/drawing/2014/main" id="{5A92E3C6-4E73-46FF-8B15-7A67D8775FBD}"/>
              </a:ext>
            </a:extLst>
          </p:cNvPr>
          <p:cNvSpPr>
            <a:spLocks noChangeArrowheads="1"/>
          </p:cNvSpPr>
          <p:nvPr/>
        </p:nvSpPr>
        <p:spPr bwMode="auto">
          <a:xfrm>
            <a:off x="970961" y="763571"/>
            <a:ext cx="10143242" cy="5762370"/>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halkboard Bold" pitchFamily="-80" charset="0"/>
                <a:ea typeface="+mn-ea"/>
                <a:cs typeface="+mn-cs"/>
              </a:rPr>
              <a:t>And forgive us our sins, as we forgive those sin against us</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5400" b="0" i="1" u="sng" strike="noStrike" kern="1200" cap="none" spc="0" normalizeH="0" baseline="0" noProof="0" dirty="0">
                <a:ln>
                  <a:noFill/>
                </a:ln>
                <a:solidFill>
                  <a:srgbClr val="FFF899"/>
                </a:solidFill>
                <a:effectLst>
                  <a:outerShdw blurRad="38100" dist="38100" dir="2700000" algn="tl">
                    <a:srgbClr val="000000"/>
                  </a:outerShdw>
                </a:effectLst>
                <a:uLnTx/>
                <a:uFillTx/>
                <a:latin typeface="Chalkboard Bold" pitchFamily="-80" charset="0"/>
                <a:ea typeface="+mn-ea"/>
                <a:cs typeface="+mn-cs"/>
              </a:rPr>
              <a:t>And lead us not into temptation, but deliver us from evil</a:t>
            </a:r>
            <a:r>
              <a:rPr kumimoji="0" lang="en-US" sz="5400" b="0" i="0" u="sng" strike="noStrike" kern="1200" cap="none" spc="0" normalizeH="0" baseline="0" noProof="0" dirty="0">
                <a:ln>
                  <a:noFill/>
                </a:ln>
                <a:solidFill>
                  <a:srgbClr val="FFF899"/>
                </a:solidFill>
                <a:effectLst>
                  <a:outerShdw blurRad="38100" dist="38100" dir="2700000" algn="tl">
                    <a:srgbClr val="000000"/>
                  </a:outerShdw>
                </a:effectLst>
                <a:uLnTx/>
                <a:uFillTx/>
                <a:latin typeface="Chalkboard Bold" pitchFamily="-80" charset="0"/>
                <a:ea typeface="+mn-ea"/>
                <a:cs typeface="+mn-cs"/>
              </a:rPr>
              <a:t>:</a:t>
            </a:r>
            <a:r>
              <a:rPr kumimoji="0" lang="en-US" sz="5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halkboard Bold" pitchFamily="-80" charset="0"/>
                <a:ea typeface="+mn-ea"/>
                <a:cs typeface="+mn-cs"/>
              </a:rPr>
              <a:t> </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halkboard Bold" pitchFamily="-80" charset="0"/>
                <a:ea typeface="+mn-ea"/>
                <a:cs typeface="+mn-cs"/>
              </a:rPr>
              <a:t>For Thine is the kingdom, and the power, and the glory, forever. Amen.</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Geneva" pitchFamily="-80" charset="0"/>
              <a:ea typeface="+mn-ea"/>
              <a:cs typeface="+mn-cs"/>
            </a:endParaRPr>
          </a:p>
        </p:txBody>
      </p:sp>
    </p:spTree>
  </p:cSld>
  <p:clrMapOvr>
    <a:masterClrMapping/>
  </p:clrMapOvr>
  <p:transition>
    <p:random/>
  </p:transition>
</p:sld>
</file>

<file path=ppt/slides/slide2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5594B3D4-B9BF-4B2C-A7D6-D241D0062516}"/>
              </a:ext>
            </a:extLst>
          </p:cNvPr>
          <p:cNvSpPr>
            <a:spLocks noGrp="1" noChangeArrowheads="1"/>
          </p:cNvSpPr>
          <p:nvPr>
            <p:ph type="title"/>
          </p:nvPr>
        </p:nvSpPr>
        <p:spPr>
          <a:xfrm>
            <a:off x="1524000" y="0"/>
            <a:ext cx="9144000" cy="533400"/>
          </a:xfrm>
          <a:solidFill>
            <a:schemeClr val="bg1"/>
          </a:solidFill>
        </p:spPr>
        <p:txBody>
          <a:bodyPr/>
          <a:lstStyle/>
          <a:p>
            <a:pPr eaLnBrk="1" hangingPunct="1">
              <a:defRPr/>
            </a:pPr>
            <a:r>
              <a:rPr lang="en-US" sz="3200">
                <a:solidFill>
                  <a:srgbClr val="FFFF00"/>
                </a:solidFill>
                <a:effectLst>
                  <a:outerShdw blurRad="38100" dist="38100" dir="2700000" algn="tl">
                    <a:srgbClr val="C0C0C0"/>
                  </a:outerShdw>
                </a:effectLst>
              </a:rPr>
              <a:t>Cultural Context:  “Lead Us Not Into Temptation,</a:t>
            </a:r>
            <a:r>
              <a:rPr lang="en-US"/>
              <a:t>  </a:t>
            </a:r>
            <a:endParaRPr lang="en-US" sz="6000">
              <a:latin typeface="Calligrapher" pitchFamily="2" charset="0"/>
            </a:endParaRPr>
          </a:p>
        </p:txBody>
      </p:sp>
      <p:sp>
        <p:nvSpPr>
          <p:cNvPr id="89091" name="Rectangle 3">
            <a:extLst>
              <a:ext uri="{FF2B5EF4-FFF2-40B4-BE49-F238E27FC236}">
                <a16:creationId xmlns:a16="http://schemas.microsoft.com/office/drawing/2014/main" id="{4C8470B2-FF04-44AD-9EA3-FF38360C266D}"/>
              </a:ext>
            </a:extLst>
          </p:cNvPr>
          <p:cNvSpPr>
            <a:spLocks noGrp="1" noChangeArrowheads="1"/>
          </p:cNvSpPr>
          <p:nvPr>
            <p:ph type="body" idx="1"/>
          </p:nvPr>
        </p:nvSpPr>
        <p:spPr>
          <a:xfrm>
            <a:off x="1524000" y="609600"/>
            <a:ext cx="9144000" cy="6248400"/>
          </a:xfrm>
        </p:spPr>
        <p:txBody>
          <a:bodyPr/>
          <a:lstStyle/>
          <a:p>
            <a:pPr marL="533400" indent="-533400" eaLnBrk="1" hangingPunct="1">
              <a:buNone/>
              <a:defRPr/>
            </a:pPr>
            <a:r>
              <a:rPr lang="en-US" sz="1800" dirty="0">
                <a:solidFill>
                  <a:srgbClr val="FFFF00"/>
                </a:solidFill>
              </a:rPr>
              <a:t>1)    </a:t>
            </a:r>
            <a:r>
              <a:rPr lang="en-US" sz="1800" dirty="0">
                <a:solidFill>
                  <a:srgbClr val="FFFF00"/>
                </a:solidFill>
                <a:effectLst>
                  <a:outerShdw blurRad="38100" dist="38100" dir="2700000" algn="tl">
                    <a:srgbClr val="C0C0C0"/>
                  </a:outerShdw>
                </a:effectLst>
              </a:rPr>
              <a:t>Once Again, An Example Of Hebrew Parallelism With The Second Line Reinforcing The First.</a:t>
            </a:r>
          </a:p>
          <a:p>
            <a:pPr marL="533400" indent="-533400" eaLnBrk="1" hangingPunct="1">
              <a:buNone/>
              <a:defRPr/>
            </a:pPr>
            <a:r>
              <a:rPr lang="en-US" sz="1800" dirty="0">
                <a:solidFill>
                  <a:srgbClr val="FFFF00"/>
                </a:solidFill>
                <a:effectLst>
                  <a:outerShdw blurRad="38100" dist="38100" dir="2700000" algn="tl">
                    <a:srgbClr val="C0C0C0"/>
                  </a:outerShdw>
                </a:effectLst>
              </a:rPr>
              <a:t>2)    With This Situation,  The Second Phrase Elaborates More Fully As To Resulting Implications.</a:t>
            </a:r>
          </a:p>
          <a:p>
            <a:pPr marL="533400" indent="-533400" eaLnBrk="1" hangingPunct="1">
              <a:buNone/>
              <a:defRPr/>
            </a:pPr>
            <a:r>
              <a:rPr lang="en-US" sz="1800" dirty="0">
                <a:solidFill>
                  <a:srgbClr val="FFFF00"/>
                </a:solidFill>
                <a:effectLst>
                  <a:outerShdw blurRad="38100" dist="38100" dir="2700000" algn="tl">
                    <a:srgbClr val="C0C0C0"/>
                  </a:outerShdw>
                </a:effectLst>
              </a:rPr>
              <a:t>3)    The Word “Temptation” In The Hebrew Frequently Has The Sense Of  “Testing” Or “Trials.”</a:t>
            </a:r>
          </a:p>
          <a:p>
            <a:pPr marL="533400" indent="-533400" eaLnBrk="1" hangingPunct="1">
              <a:buNone/>
              <a:defRPr/>
            </a:pPr>
            <a:r>
              <a:rPr lang="en-US" sz="1800" dirty="0">
                <a:solidFill>
                  <a:srgbClr val="FFFF00"/>
                </a:solidFill>
                <a:effectLst>
                  <a:outerShdw blurRad="38100" dist="38100" dir="2700000" algn="tl">
                    <a:srgbClr val="C0C0C0"/>
                  </a:outerShdw>
                </a:effectLst>
              </a:rPr>
              <a:t>4)    The Narrative Of Jesus’ Temptation Relates Three Tests Administered By Satan In An Attempt To Make Him Stumble.</a:t>
            </a:r>
          </a:p>
          <a:p>
            <a:pPr marL="533400" indent="-533400" eaLnBrk="1" hangingPunct="1">
              <a:buNone/>
              <a:defRPr/>
            </a:pPr>
            <a:r>
              <a:rPr lang="en-US" sz="1800" dirty="0">
                <a:solidFill>
                  <a:srgbClr val="FFFF00"/>
                </a:solidFill>
                <a:effectLst>
                  <a:outerShdw blurRad="38100" dist="38100" dir="2700000" algn="tl">
                    <a:srgbClr val="C0C0C0"/>
                  </a:outerShdw>
                </a:effectLst>
              </a:rPr>
              <a:t>5)     In The Context Of The Disciples’ Prayer,  The Word “Temptation” Points In Pre-Supposition To The Natural Inclination Of Human Beings Toward Sinful Behavior;  To Avoid Sin,  One Must Not Place Themselves In A Position To Be Put To The Test!</a:t>
            </a:r>
          </a:p>
          <a:p>
            <a:pPr marL="533400" indent="-533400" eaLnBrk="1" hangingPunct="1">
              <a:buNone/>
              <a:defRPr/>
            </a:pPr>
            <a:r>
              <a:rPr lang="en-US" sz="1800" dirty="0">
                <a:solidFill>
                  <a:srgbClr val="FFFF00"/>
                </a:solidFill>
                <a:effectLst>
                  <a:outerShdw blurRad="38100" dist="38100" dir="2700000" algn="tl">
                    <a:srgbClr val="C0C0C0"/>
                  </a:outerShdw>
                </a:effectLst>
              </a:rPr>
              <a:t>6)     According To The Rabbis This Was King David’s Mistake – He Brought Himself To The Test &amp; Failed Miserably.</a:t>
            </a:r>
          </a:p>
          <a:p>
            <a:pPr marL="533400" indent="-533400" eaLnBrk="1" hangingPunct="1">
              <a:buNone/>
              <a:defRPr/>
            </a:pPr>
            <a:r>
              <a:rPr lang="en-US" sz="1800" dirty="0">
                <a:solidFill>
                  <a:srgbClr val="FFFF00"/>
                </a:solidFill>
                <a:effectLst>
                  <a:outerShdw blurRad="38100" dist="38100" dir="2700000" algn="tl">
                    <a:srgbClr val="C0C0C0"/>
                  </a:outerShdw>
                </a:effectLst>
              </a:rPr>
              <a:t>7)     The Tradition Teaches Warning.  To Paraphrase:  One Can Estimate Neither The Power Of Temptation Nor Their Ability To Resist – The Safest Course Is To Resist Through Running – To Find An Avenue Of Escape!</a:t>
            </a:r>
            <a:endParaRPr lang="en-US" sz="1800" dirty="0">
              <a:solidFill>
                <a:srgbClr val="FFFF00"/>
              </a:solidFill>
              <a:effectLst>
                <a:outerShdw blurRad="38100" dist="38100" dir="2700000" algn="tl">
                  <a:srgbClr val="C0C0C0"/>
                </a:outerShdw>
              </a:effectLst>
              <a:latin typeface="Calligrapher" pitchFamily="2" charset="0"/>
            </a:endParaRPr>
          </a:p>
          <a:p>
            <a:pPr marL="533400" indent="-533400" eaLnBrk="1" hangingPunct="1">
              <a:buNone/>
              <a:defRPr/>
            </a:pPr>
            <a:r>
              <a:rPr lang="en-US" sz="6000" dirty="0">
                <a:solidFill>
                  <a:srgbClr val="FF3300"/>
                </a:solidFill>
                <a:effectLst>
                  <a:outerShdw blurRad="38100" dist="38100" dir="2700000" algn="tl">
                    <a:srgbClr val="C0C0C0"/>
                  </a:outerShdw>
                </a:effectLst>
                <a:latin typeface="Calligrapher" pitchFamily="2" charset="0"/>
              </a:rPr>
              <a:t>BUT DELIVER US FROM EVIL!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 calcmode="lin" valueType="num">
                                      <p:cBhvr>
                                        <p:cTn id="7" dur="500" fill="hold"/>
                                        <p:tgtEl>
                                          <p:spTgt spid="890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909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9091">
                                            <p:txEl>
                                              <p:pRg st="1" end="1"/>
                                            </p:txEl>
                                          </p:spTgt>
                                        </p:tgtEl>
                                        <p:attrNameLst>
                                          <p:attrName>style.visibility</p:attrName>
                                        </p:attrNameLst>
                                      </p:cBhvr>
                                      <p:to>
                                        <p:strVal val="visible"/>
                                      </p:to>
                                    </p:set>
                                    <p:anim calcmode="lin" valueType="num">
                                      <p:cBhvr>
                                        <p:cTn id="13" dur="500" fill="hold"/>
                                        <p:tgtEl>
                                          <p:spTgt spid="8909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909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89091">
                                            <p:txEl>
                                              <p:pRg st="2" end="2"/>
                                            </p:txEl>
                                          </p:spTgt>
                                        </p:tgtEl>
                                        <p:attrNameLst>
                                          <p:attrName>style.visibility</p:attrName>
                                        </p:attrNameLst>
                                      </p:cBhvr>
                                      <p:to>
                                        <p:strVal val="visible"/>
                                      </p:to>
                                    </p:set>
                                    <p:anim calcmode="lin" valueType="num">
                                      <p:cBhvr>
                                        <p:cTn id="19" dur="500" fill="hold"/>
                                        <p:tgtEl>
                                          <p:spTgt spid="8909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909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89091">
                                            <p:txEl>
                                              <p:pRg st="3" end="3"/>
                                            </p:txEl>
                                          </p:spTgt>
                                        </p:tgtEl>
                                        <p:attrNameLst>
                                          <p:attrName>style.visibility</p:attrName>
                                        </p:attrNameLst>
                                      </p:cBhvr>
                                      <p:to>
                                        <p:strVal val="visible"/>
                                      </p:to>
                                    </p:set>
                                    <p:anim calcmode="lin" valueType="num">
                                      <p:cBhvr>
                                        <p:cTn id="25" dur="500" fill="hold"/>
                                        <p:tgtEl>
                                          <p:spTgt spid="8909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8909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89091">
                                            <p:txEl>
                                              <p:pRg st="4" end="4"/>
                                            </p:txEl>
                                          </p:spTgt>
                                        </p:tgtEl>
                                        <p:attrNameLst>
                                          <p:attrName>style.visibility</p:attrName>
                                        </p:attrNameLst>
                                      </p:cBhvr>
                                      <p:to>
                                        <p:strVal val="visible"/>
                                      </p:to>
                                    </p:set>
                                    <p:anim calcmode="lin" valueType="num">
                                      <p:cBhvr>
                                        <p:cTn id="31" dur="500" fill="hold"/>
                                        <p:tgtEl>
                                          <p:spTgt spid="8909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89091">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89091">
                                            <p:txEl>
                                              <p:pRg st="5" end="5"/>
                                            </p:txEl>
                                          </p:spTgt>
                                        </p:tgtEl>
                                        <p:attrNameLst>
                                          <p:attrName>style.visibility</p:attrName>
                                        </p:attrNameLst>
                                      </p:cBhvr>
                                      <p:to>
                                        <p:strVal val="visible"/>
                                      </p:to>
                                    </p:set>
                                    <p:anim calcmode="lin" valueType="num">
                                      <p:cBhvr>
                                        <p:cTn id="37" dur="500" fill="hold"/>
                                        <p:tgtEl>
                                          <p:spTgt spid="8909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8909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89091">
                                            <p:txEl>
                                              <p:pRg st="6" end="6"/>
                                            </p:txEl>
                                          </p:spTgt>
                                        </p:tgtEl>
                                        <p:attrNameLst>
                                          <p:attrName>style.visibility</p:attrName>
                                        </p:attrNameLst>
                                      </p:cBhvr>
                                      <p:to>
                                        <p:strVal val="visible"/>
                                      </p:to>
                                    </p:set>
                                    <p:anim calcmode="lin" valueType="num">
                                      <p:cBhvr>
                                        <p:cTn id="43" dur="500" fill="hold"/>
                                        <p:tgtEl>
                                          <p:spTgt spid="89091">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89091">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89091">
                                            <p:txEl>
                                              <p:pRg st="7" end="7"/>
                                            </p:txEl>
                                          </p:spTgt>
                                        </p:tgtEl>
                                        <p:attrNameLst>
                                          <p:attrName>style.visibility</p:attrName>
                                        </p:attrNameLst>
                                      </p:cBhvr>
                                      <p:to>
                                        <p:strVal val="visible"/>
                                      </p:to>
                                    </p:set>
                                    <p:anim calcmode="lin" valueType="num">
                                      <p:cBhvr>
                                        <p:cTn id="49" dur="500" fill="hold"/>
                                        <p:tgtEl>
                                          <p:spTgt spid="89091">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89091">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FABFA57C-851D-40C1-AEAD-08527436AA0E}"/>
              </a:ext>
            </a:extLst>
          </p:cNvPr>
          <p:cNvSpPr>
            <a:spLocks noGrp="1" noChangeArrowheads="1"/>
          </p:cNvSpPr>
          <p:nvPr>
            <p:ph type="title"/>
          </p:nvPr>
        </p:nvSpPr>
        <p:spPr>
          <a:xfrm>
            <a:off x="1524000" y="0"/>
            <a:ext cx="9144000" cy="533400"/>
          </a:xfrm>
          <a:solidFill>
            <a:schemeClr val="bg1"/>
          </a:solidFill>
        </p:spPr>
        <p:txBody>
          <a:bodyPr/>
          <a:lstStyle/>
          <a:p>
            <a:pPr eaLnBrk="1" hangingPunct="1">
              <a:defRPr/>
            </a:pPr>
            <a:r>
              <a:rPr lang="en-US" sz="3200">
                <a:solidFill>
                  <a:srgbClr val="FFFF00"/>
                </a:solidFill>
                <a:effectLst>
                  <a:outerShdw blurRad="38100" dist="38100" dir="2700000" algn="tl">
                    <a:srgbClr val="C0C0C0"/>
                  </a:outerShdw>
                </a:effectLst>
              </a:rPr>
              <a:t>Cultural Context:  “Lead Us Not Into Temptation,</a:t>
            </a:r>
            <a:r>
              <a:rPr lang="en-US"/>
              <a:t>  </a:t>
            </a:r>
            <a:endParaRPr lang="en-US" sz="6000">
              <a:latin typeface="Calligrapher" pitchFamily="2" charset="0"/>
            </a:endParaRPr>
          </a:p>
        </p:txBody>
      </p:sp>
      <p:sp>
        <p:nvSpPr>
          <p:cNvPr id="130051" name="Rectangle 3">
            <a:extLst>
              <a:ext uri="{FF2B5EF4-FFF2-40B4-BE49-F238E27FC236}">
                <a16:creationId xmlns:a16="http://schemas.microsoft.com/office/drawing/2014/main" id="{0115D74C-EB70-40DF-B11E-5729CB1DDAAB}"/>
              </a:ext>
            </a:extLst>
          </p:cNvPr>
          <p:cNvSpPr>
            <a:spLocks noGrp="1" noChangeArrowheads="1"/>
          </p:cNvSpPr>
          <p:nvPr>
            <p:ph type="body" idx="1"/>
          </p:nvPr>
        </p:nvSpPr>
        <p:spPr>
          <a:xfrm>
            <a:off x="1524000" y="685800"/>
            <a:ext cx="9144000" cy="6172200"/>
          </a:xfrm>
        </p:spPr>
        <p:txBody>
          <a:bodyPr/>
          <a:lstStyle/>
          <a:p>
            <a:pPr marL="533400" indent="-533400" eaLnBrk="1" hangingPunct="1">
              <a:lnSpc>
                <a:spcPct val="90000"/>
              </a:lnSpc>
              <a:buNone/>
              <a:defRPr/>
            </a:pPr>
            <a:r>
              <a:rPr lang="en-US" sz="5400" dirty="0">
                <a:solidFill>
                  <a:srgbClr val="CC3300"/>
                </a:solidFill>
                <a:effectLst>
                  <a:outerShdw blurRad="38100" dist="38100" dir="2700000" algn="tl">
                    <a:srgbClr val="C0C0C0"/>
                  </a:outerShdw>
                </a:effectLst>
                <a:latin typeface="Calligrapher" pitchFamily="2" charset="0"/>
              </a:rPr>
              <a:t>   BUT </a:t>
            </a:r>
            <a:r>
              <a:rPr lang="en-US" sz="5400" b="1" dirty="0">
                <a:solidFill>
                  <a:srgbClr val="CC3300"/>
                </a:solidFill>
                <a:effectLst>
                  <a:outerShdw blurRad="38100" dist="38100" dir="2700000" algn="tl">
                    <a:srgbClr val="C0C0C0"/>
                  </a:outerShdw>
                </a:effectLst>
                <a:latin typeface="Calligrapher" pitchFamily="2" charset="0"/>
              </a:rPr>
              <a:t>DELIVER US FROM EVIL!</a:t>
            </a:r>
          </a:p>
          <a:p>
            <a:pPr marL="533400" indent="-533400" eaLnBrk="1" hangingPunct="1">
              <a:lnSpc>
                <a:spcPct val="90000"/>
              </a:lnSpc>
              <a:buFontTx/>
              <a:buAutoNum type="arabicParenR" startAt="8"/>
              <a:defRPr/>
            </a:pPr>
            <a:r>
              <a:rPr lang="en-US" sz="1600" b="1" dirty="0">
                <a:solidFill>
                  <a:srgbClr val="FF3300"/>
                </a:solidFill>
                <a:effectLst>
                  <a:outerShdw blurRad="38100" dist="38100" dir="2700000" algn="tl">
                    <a:srgbClr val="C0C0C0"/>
                  </a:outerShdw>
                </a:effectLst>
              </a:rPr>
              <a:t>The Next Line Of The Parallelism,  “Deliver Us From Evil,”  Goes Beyond The Sense Of One’s Test Or Trial – It Introduces The Idea Of Our Supplication To Be Saved From The Evil Force Connected With Our Temptation.</a:t>
            </a:r>
          </a:p>
          <a:p>
            <a:pPr marL="533400" indent="-533400" eaLnBrk="1" hangingPunct="1">
              <a:lnSpc>
                <a:spcPct val="90000"/>
              </a:lnSpc>
              <a:buFontTx/>
              <a:buAutoNum type="arabicParenR" startAt="9"/>
              <a:defRPr/>
            </a:pPr>
            <a:r>
              <a:rPr lang="en-US" sz="1600" b="1" dirty="0">
                <a:solidFill>
                  <a:srgbClr val="FF3300"/>
                </a:solidFill>
                <a:effectLst>
                  <a:outerShdw blurRad="38100" dist="38100" dir="2700000" algn="tl">
                    <a:srgbClr val="C0C0C0"/>
                  </a:outerShdw>
                </a:effectLst>
              </a:rPr>
              <a:t>Prayers Of The Late Jewish Antiquity Display An Awareness Of The Awesome Power Of Evil  –  Which Can Overcome An Individual &amp; Control Them.</a:t>
            </a:r>
          </a:p>
          <a:p>
            <a:pPr marL="533400" indent="-533400" eaLnBrk="1" hangingPunct="1">
              <a:lnSpc>
                <a:spcPct val="90000"/>
              </a:lnSpc>
              <a:buFontTx/>
              <a:buAutoNum type="arabicParenR" startAt="10"/>
              <a:defRPr/>
            </a:pPr>
            <a:r>
              <a:rPr lang="en-US" sz="1600" b="1" dirty="0">
                <a:solidFill>
                  <a:srgbClr val="FF3300"/>
                </a:solidFill>
                <a:effectLst>
                  <a:outerShdw blurRad="38100" dist="38100" dir="2700000" algn="tl">
                    <a:srgbClr val="C0C0C0"/>
                  </a:outerShdw>
                </a:effectLst>
              </a:rPr>
              <a:t>One Of The Psalm Scrolls Among Those Of The Dead Sea Reads:   “Do Not Let Satan Rule Over Me To Lead Me Astray.”</a:t>
            </a:r>
          </a:p>
          <a:p>
            <a:pPr marL="533400" indent="-533400" eaLnBrk="1" hangingPunct="1">
              <a:lnSpc>
                <a:spcPct val="90000"/>
              </a:lnSpc>
              <a:buFontTx/>
              <a:buAutoNum type="arabicParenR" startAt="11"/>
              <a:defRPr/>
            </a:pPr>
            <a:r>
              <a:rPr lang="en-US" sz="1600" b="1" dirty="0">
                <a:solidFill>
                  <a:srgbClr val="FF3300"/>
                </a:solidFill>
                <a:effectLst>
                  <a:outerShdw blurRad="38100" dist="38100" dir="2700000" algn="tl">
                    <a:srgbClr val="C0C0C0"/>
                  </a:outerShdw>
                </a:effectLst>
              </a:rPr>
              <a:t>This Reading In Hebrew Is Almost Identical To That Of David’s Psalm 119:  133 –     “Let No Iniquity Get Dominion Over Me.”</a:t>
            </a:r>
          </a:p>
          <a:p>
            <a:pPr marL="533400" indent="-533400" eaLnBrk="1" hangingPunct="1">
              <a:lnSpc>
                <a:spcPct val="90000"/>
              </a:lnSpc>
              <a:buNone/>
              <a:defRPr/>
            </a:pPr>
            <a:r>
              <a:rPr lang="en-US" sz="1600" b="1" dirty="0">
                <a:solidFill>
                  <a:srgbClr val="FF3300"/>
                </a:solidFill>
                <a:effectLst>
                  <a:outerShdw blurRad="38100" dist="38100" dir="2700000" algn="tl">
                    <a:srgbClr val="C0C0C0"/>
                  </a:outerShdw>
                </a:effectLst>
              </a:rPr>
              <a:t>12)    The Request Involves Much More Than Merely Asking To Overcome A Desire To Sin.   </a:t>
            </a:r>
          </a:p>
          <a:p>
            <a:pPr marL="533400" indent="-533400" eaLnBrk="1" hangingPunct="1">
              <a:lnSpc>
                <a:spcPct val="90000"/>
              </a:lnSpc>
              <a:buNone/>
              <a:defRPr/>
            </a:pPr>
            <a:r>
              <a:rPr lang="en-US" sz="1600" b="1" dirty="0">
                <a:solidFill>
                  <a:srgbClr val="FF3300"/>
                </a:solidFill>
                <a:effectLst>
                  <a:outerShdw blurRad="38100" dist="38100" dir="2700000" algn="tl">
                    <a:srgbClr val="C0C0C0"/>
                  </a:outerShdw>
                </a:effectLst>
              </a:rPr>
              <a:t>13)    One Must Defeat This Powerful &amp; Concrete Force That Seeks To Influence One’s Life.</a:t>
            </a:r>
          </a:p>
          <a:p>
            <a:pPr marL="533400" indent="-533400" eaLnBrk="1" hangingPunct="1">
              <a:lnSpc>
                <a:spcPct val="90000"/>
              </a:lnSpc>
              <a:buFontTx/>
              <a:buAutoNum type="arabicParenR" startAt="14"/>
              <a:defRPr/>
            </a:pPr>
            <a:r>
              <a:rPr lang="en-US" sz="1600" b="1" dirty="0">
                <a:solidFill>
                  <a:srgbClr val="FF3300"/>
                </a:solidFill>
                <a:effectLst>
                  <a:outerShdw blurRad="38100" dist="38100" dir="2700000" algn="tl">
                    <a:srgbClr val="C0C0C0"/>
                  </a:outerShdw>
                </a:effectLst>
              </a:rPr>
              <a:t>In Other Words,  All Christians Everywhere,  Throughout History,  Must Each Battle &amp; Defeat Not Only Our Own Flesh But That Contrary Supernatural Personality – That Old Adversary Of Man &amp; Woman From Way Back In The Garden – Satan!</a:t>
            </a:r>
          </a:p>
          <a:p>
            <a:pPr marL="533400" indent="-533400" eaLnBrk="1" hangingPunct="1">
              <a:lnSpc>
                <a:spcPct val="90000"/>
              </a:lnSpc>
              <a:buFontTx/>
              <a:buAutoNum type="arabicParenR" startAt="15"/>
              <a:defRPr/>
            </a:pPr>
            <a:r>
              <a:rPr lang="en-US" sz="1600" b="1" dirty="0">
                <a:solidFill>
                  <a:srgbClr val="FF3300"/>
                </a:solidFill>
                <a:effectLst>
                  <a:outerShdw blurRad="38100" dist="38100" dir="2700000" algn="tl">
                    <a:srgbClr val="C0C0C0"/>
                  </a:outerShdw>
                </a:effectLst>
              </a:rPr>
              <a:t>In This Personal Conflict From The Dawn Of Human History We Have Help From God.  As The Apostle Paul Writes In 1</a:t>
            </a:r>
            <a:r>
              <a:rPr lang="en-US" sz="1600" b="1" baseline="30000" dirty="0">
                <a:solidFill>
                  <a:srgbClr val="FF3300"/>
                </a:solidFill>
                <a:effectLst>
                  <a:outerShdw blurRad="38100" dist="38100" dir="2700000" algn="tl">
                    <a:srgbClr val="C0C0C0"/>
                  </a:outerShdw>
                </a:effectLst>
              </a:rPr>
              <a:t>st</a:t>
            </a:r>
            <a:r>
              <a:rPr lang="en-US" sz="1600" b="1" dirty="0">
                <a:solidFill>
                  <a:srgbClr val="FF3300"/>
                </a:solidFill>
                <a:effectLst>
                  <a:outerShdw blurRad="38100" dist="38100" dir="2700000" algn="tl">
                    <a:srgbClr val="C0C0C0"/>
                  </a:outerShdw>
                </a:effectLst>
              </a:rPr>
              <a:t> Corinthians 10: 13 –  “No Temptation Has Overtaken You That Is Not Common To Man.  God Is Faithful, &amp; He Will Not Let You Be Tempted Beyond Your Strength,  But With That Temptation Will Also Provide The Way Of Escape,  That You May Be Able To Endure It.”</a:t>
            </a:r>
          </a:p>
          <a:p>
            <a:pPr marL="533400" indent="-533400" eaLnBrk="1" hangingPunct="1">
              <a:lnSpc>
                <a:spcPct val="90000"/>
              </a:lnSpc>
              <a:buFontTx/>
              <a:buAutoNum type="arabicParenR" startAt="16"/>
              <a:defRPr/>
            </a:pPr>
            <a:r>
              <a:rPr lang="en-US" sz="1600" b="1" dirty="0">
                <a:solidFill>
                  <a:srgbClr val="FF3300"/>
                </a:solidFill>
                <a:effectLst>
                  <a:outerShdw blurRad="38100" dist="38100" dir="2700000" algn="tl">
                    <a:srgbClr val="C0C0C0"/>
                  </a:outerShdw>
                </a:effectLst>
              </a:rPr>
              <a:t>However,  We Are Often Brought To The Brink Of Our Breaking Point Such That We Discover For Ourselves Those Spiritual Strengths &amp; Weaknesses On Which We Need         To Work!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 calcmode="lin" valueType="num">
                                      <p:cBhvr>
                                        <p:cTn id="7" dur="500" fill="hold"/>
                                        <p:tgtEl>
                                          <p:spTgt spid="1300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005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30051">
                                            <p:txEl>
                                              <p:pRg st="1" end="1"/>
                                            </p:txEl>
                                          </p:spTgt>
                                        </p:tgtEl>
                                        <p:attrNameLst>
                                          <p:attrName>style.visibility</p:attrName>
                                        </p:attrNameLst>
                                      </p:cBhvr>
                                      <p:to>
                                        <p:strVal val="visible"/>
                                      </p:to>
                                    </p:set>
                                    <p:anim calcmode="lin" valueType="num">
                                      <p:cBhvr>
                                        <p:cTn id="13" dur="500" fill="hold"/>
                                        <p:tgtEl>
                                          <p:spTgt spid="13005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3005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30051">
                                            <p:txEl>
                                              <p:pRg st="2" end="2"/>
                                            </p:txEl>
                                          </p:spTgt>
                                        </p:tgtEl>
                                        <p:attrNameLst>
                                          <p:attrName>style.visibility</p:attrName>
                                        </p:attrNameLst>
                                      </p:cBhvr>
                                      <p:to>
                                        <p:strVal val="visible"/>
                                      </p:to>
                                    </p:set>
                                    <p:anim calcmode="lin" valueType="num">
                                      <p:cBhvr>
                                        <p:cTn id="19" dur="500" fill="hold"/>
                                        <p:tgtEl>
                                          <p:spTgt spid="13005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3005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30051">
                                            <p:txEl>
                                              <p:pRg st="3" end="3"/>
                                            </p:txEl>
                                          </p:spTgt>
                                        </p:tgtEl>
                                        <p:attrNameLst>
                                          <p:attrName>style.visibility</p:attrName>
                                        </p:attrNameLst>
                                      </p:cBhvr>
                                      <p:to>
                                        <p:strVal val="visible"/>
                                      </p:to>
                                    </p:set>
                                    <p:anim calcmode="lin" valueType="num">
                                      <p:cBhvr>
                                        <p:cTn id="25" dur="500" fill="hold"/>
                                        <p:tgtEl>
                                          <p:spTgt spid="13005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3005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30051">
                                            <p:txEl>
                                              <p:pRg st="4" end="4"/>
                                            </p:txEl>
                                          </p:spTgt>
                                        </p:tgtEl>
                                        <p:attrNameLst>
                                          <p:attrName>style.visibility</p:attrName>
                                        </p:attrNameLst>
                                      </p:cBhvr>
                                      <p:to>
                                        <p:strVal val="visible"/>
                                      </p:to>
                                    </p:set>
                                    <p:anim calcmode="lin" valueType="num">
                                      <p:cBhvr>
                                        <p:cTn id="31" dur="500" fill="hold"/>
                                        <p:tgtEl>
                                          <p:spTgt spid="13005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30051">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30051">
                                            <p:txEl>
                                              <p:pRg st="5" end="5"/>
                                            </p:txEl>
                                          </p:spTgt>
                                        </p:tgtEl>
                                        <p:attrNameLst>
                                          <p:attrName>style.visibility</p:attrName>
                                        </p:attrNameLst>
                                      </p:cBhvr>
                                      <p:to>
                                        <p:strVal val="visible"/>
                                      </p:to>
                                    </p:set>
                                    <p:anim calcmode="lin" valueType="num">
                                      <p:cBhvr>
                                        <p:cTn id="37" dur="500" fill="hold"/>
                                        <p:tgtEl>
                                          <p:spTgt spid="13005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3005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30051">
                                            <p:txEl>
                                              <p:pRg st="6" end="6"/>
                                            </p:txEl>
                                          </p:spTgt>
                                        </p:tgtEl>
                                        <p:attrNameLst>
                                          <p:attrName>style.visibility</p:attrName>
                                        </p:attrNameLst>
                                      </p:cBhvr>
                                      <p:to>
                                        <p:strVal val="visible"/>
                                      </p:to>
                                    </p:set>
                                    <p:anim calcmode="lin" valueType="num">
                                      <p:cBhvr>
                                        <p:cTn id="43" dur="500" fill="hold"/>
                                        <p:tgtEl>
                                          <p:spTgt spid="130051">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130051">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130051">
                                            <p:txEl>
                                              <p:pRg st="7" end="7"/>
                                            </p:txEl>
                                          </p:spTgt>
                                        </p:tgtEl>
                                        <p:attrNameLst>
                                          <p:attrName>style.visibility</p:attrName>
                                        </p:attrNameLst>
                                      </p:cBhvr>
                                      <p:to>
                                        <p:strVal val="visible"/>
                                      </p:to>
                                    </p:set>
                                    <p:anim calcmode="lin" valueType="num">
                                      <p:cBhvr>
                                        <p:cTn id="49" dur="500" fill="hold"/>
                                        <p:tgtEl>
                                          <p:spTgt spid="130051">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130051">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130051">
                                            <p:txEl>
                                              <p:pRg st="8" end="8"/>
                                            </p:txEl>
                                          </p:spTgt>
                                        </p:tgtEl>
                                        <p:attrNameLst>
                                          <p:attrName>style.visibility</p:attrName>
                                        </p:attrNameLst>
                                      </p:cBhvr>
                                      <p:to>
                                        <p:strVal val="visible"/>
                                      </p:to>
                                    </p:set>
                                    <p:anim calcmode="lin" valueType="num">
                                      <p:cBhvr>
                                        <p:cTn id="55" dur="500" fill="hold"/>
                                        <p:tgtEl>
                                          <p:spTgt spid="130051">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130051">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130051">
                                            <p:txEl>
                                              <p:pRg st="9" end="9"/>
                                            </p:txEl>
                                          </p:spTgt>
                                        </p:tgtEl>
                                        <p:attrNameLst>
                                          <p:attrName>style.visibility</p:attrName>
                                        </p:attrNameLst>
                                      </p:cBhvr>
                                      <p:to>
                                        <p:strVal val="visible"/>
                                      </p:to>
                                    </p:set>
                                    <p:anim calcmode="lin" valueType="num">
                                      <p:cBhvr>
                                        <p:cTn id="61" dur="500" fill="hold"/>
                                        <p:tgtEl>
                                          <p:spTgt spid="130051">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130051">
                                            <p:txEl>
                                              <p:pRg st="9" end="9"/>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54A8718-453D-474B-ACEE-A04C754DD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158" y="612949"/>
            <a:ext cx="10400044" cy="55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20790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4355" name="Rectangle 3">
            <a:extLst>
              <a:ext uri="{FF2B5EF4-FFF2-40B4-BE49-F238E27FC236}">
                <a16:creationId xmlns:a16="http://schemas.microsoft.com/office/drawing/2014/main" id="{1003DFAC-400D-42EB-960C-2E106D0740F0}"/>
              </a:ext>
            </a:extLst>
          </p:cNvPr>
          <p:cNvSpPr>
            <a:spLocks noGrp="1" noChangeArrowheads="1"/>
          </p:cNvSpPr>
          <p:nvPr>
            <p:ph type="subTitle" idx="1"/>
          </p:nvPr>
        </p:nvSpPr>
        <p:spPr/>
        <p:txBody>
          <a:bodyPr/>
          <a:lstStyle/>
          <a:p>
            <a:pPr eaLnBrk="1" hangingPunct="1"/>
            <a:endParaRPr lang="en-US" altLang="en-US"/>
          </a:p>
        </p:txBody>
      </p:sp>
      <p:sp>
        <p:nvSpPr>
          <p:cNvPr id="2164741" name="WordArt 5">
            <a:extLst>
              <a:ext uri="{FF2B5EF4-FFF2-40B4-BE49-F238E27FC236}">
                <a16:creationId xmlns:a16="http://schemas.microsoft.com/office/drawing/2014/main" id="{6EF62BA9-C59A-40EC-B684-77074755AFCE}"/>
              </a:ext>
            </a:extLst>
          </p:cNvPr>
          <p:cNvSpPr>
            <a:spLocks noChangeArrowheads="1" noChangeShapeType="1" noTextEdit="1"/>
          </p:cNvSpPr>
          <p:nvPr/>
        </p:nvSpPr>
        <p:spPr bwMode="auto">
          <a:xfrm>
            <a:off x="2743200" y="2590800"/>
            <a:ext cx="5867400" cy="1676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The Armor Of God</a:t>
            </a:r>
          </a:p>
        </p:txBody>
      </p:sp>
      <p:pic>
        <p:nvPicPr>
          <p:cNvPr id="5122" name="Picture 2">
            <a:extLst>
              <a:ext uri="{FF2B5EF4-FFF2-40B4-BE49-F238E27FC236}">
                <a16:creationId xmlns:a16="http://schemas.microsoft.com/office/drawing/2014/main" id="{33261C55-65D1-4BA9-950F-ED79430AA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p:cTn id="6" dur="indefinite"/>
                                        <p:tgtEl>
                                          <p:spTgt spid="5122"/>
                                        </p:tgtEl>
                                        <p:attrNameLst>
                                          <p:attrName>style.opacity</p:attrName>
                                        </p:attrNameLst>
                                      </p:cBhvr>
                                      <p:to>
                                        <p:strVal val="0.5"/>
                                      </p:to>
                                    </p:set>
                                    <p:animEffect filter="image" prLst="opacity: 0.5">
                                      <p:cBhvr rctx="IE">
                                        <p:cTn id="7" dur="indefinite"/>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64741"/>
                                        </p:tgtEl>
                                        <p:attrNameLst>
                                          <p:attrName>style.visibility</p:attrName>
                                        </p:attrNameLst>
                                      </p:cBhvr>
                                      <p:to>
                                        <p:strVal val="visible"/>
                                      </p:to>
                                    </p:set>
                                    <p:animEffect transition="in" filter="dissolve">
                                      <p:cBhvr>
                                        <p:cTn id="12" dur="500"/>
                                        <p:tgtEl>
                                          <p:spTgt spid="2164741"/>
                                        </p:tgtEl>
                                      </p:cBhvr>
                                    </p:animEffect>
                                  </p:childTnLst>
                                  <p:subTnLst>
                                    <p:set>
                                      <p:cBhvr override="childStyle">
                                        <p:cTn dur="1" fill="hold" display="0" masterRel="nextClick" afterEffect="1"/>
                                        <p:tgtEl>
                                          <p:spTgt spid="216474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He is the dragon </a:t>
            </a:r>
          </a:p>
        </p:txBody>
      </p:sp>
      <p:sp>
        <p:nvSpPr>
          <p:cNvPr id="3" name="Content Placeholder 2"/>
          <p:cNvSpPr>
            <a:spLocks noGrp="1"/>
          </p:cNvSpPr>
          <p:nvPr>
            <p:ph idx="1"/>
          </p:nvPr>
        </p:nvSpPr>
        <p:spPr/>
        <p:txBody>
          <a:bodyPr/>
          <a:lstStyle/>
          <a:p>
            <a:r>
              <a:rPr lang="en-US" dirty="0">
                <a:effectLst>
                  <a:outerShdw blurRad="38100" dist="38100" dir="2700000" algn="tl">
                    <a:srgbClr val="000000">
                      <a:alpha val="43137"/>
                    </a:srgbClr>
                  </a:outerShdw>
                </a:effectLst>
              </a:rPr>
              <a:t>Re. 12:9</a:t>
            </a:r>
          </a:p>
          <a:p>
            <a:r>
              <a:rPr lang="en-US" dirty="0">
                <a:effectLst>
                  <a:outerShdw blurRad="38100" dist="38100" dir="2700000" algn="tl">
                    <a:srgbClr val="000000">
                      <a:alpha val="43137"/>
                    </a:srgbClr>
                  </a:outerShdw>
                </a:effectLst>
              </a:rPr>
              <a:t>Intimidating and frightening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39903155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2123778" name="Rectangle 2">
            <a:extLst>
              <a:ext uri="{FF2B5EF4-FFF2-40B4-BE49-F238E27FC236}">
                <a16:creationId xmlns:a16="http://schemas.microsoft.com/office/drawing/2014/main" id="{610A6E85-3C4F-4DCE-94BA-A6F910C1E42D}"/>
              </a:ext>
            </a:extLst>
          </p:cNvPr>
          <p:cNvSpPr>
            <a:spLocks noGrp="1" noChangeArrowheads="1"/>
          </p:cNvSpPr>
          <p:nvPr>
            <p:ph type="title" idx="4294967295"/>
          </p:nvPr>
        </p:nvSpPr>
        <p:spPr>
          <a:xfrm>
            <a:off x="1981200" y="228600"/>
            <a:ext cx="7924800" cy="762000"/>
          </a:xfrm>
        </p:spPr>
        <p:txBody>
          <a:bodyPr/>
          <a:lstStyle/>
          <a:p>
            <a:pPr eaLnBrk="1" hangingPunct="1">
              <a:defRPr/>
            </a:pPr>
            <a:r>
              <a:rPr lang="en-US" b="1">
                <a:solidFill>
                  <a:schemeClr val="accent2"/>
                </a:solidFill>
                <a:effectLst>
                  <a:outerShdw blurRad="38100" dist="38100" dir="2700000" algn="tl">
                    <a:srgbClr val="000000"/>
                  </a:outerShdw>
                </a:effectLst>
                <a:latin typeface="Comic Sans MS" pitchFamily="66" charset="0"/>
              </a:rPr>
              <a:t>The Armor of God</a:t>
            </a:r>
            <a:br>
              <a:rPr lang="en-US" b="1">
                <a:solidFill>
                  <a:schemeClr val="accent2"/>
                </a:solidFill>
                <a:effectLst>
                  <a:outerShdw blurRad="38100" dist="38100" dir="2700000" algn="tl">
                    <a:srgbClr val="000000"/>
                  </a:outerShdw>
                </a:effectLst>
                <a:latin typeface="Comic Sans MS" pitchFamily="66" charset="0"/>
              </a:rPr>
            </a:br>
            <a:r>
              <a:rPr lang="en-US" b="1">
                <a:solidFill>
                  <a:schemeClr val="accent2"/>
                </a:solidFill>
                <a:effectLst>
                  <a:outerShdw blurRad="38100" dist="38100" dir="2700000" algn="tl">
                    <a:srgbClr val="000000"/>
                  </a:outerShdw>
                </a:effectLst>
                <a:latin typeface="Comic Sans MS" pitchFamily="66" charset="0"/>
              </a:rPr>
              <a:t>Ephesians 6:13-17</a:t>
            </a:r>
            <a:endParaRPr lang="en-US"/>
          </a:p>
        </p:txBody>
      </p:sp>
      <p:sp>
        <p:nvSpPr>
          <p:cNvPr id="2123779" name="Rectangle 3">
            <a:extLst>
              <a:ext uri="{FF2B5EF4-FFF2-40B4-BE49-F238E27FC236}">
                <a16:creationId xmlns:a16="http://schemas.microsoft.com/office/drawing/2014/main" id="{070EE1A4-C0D0-497A-834E-5006FF850137}"/>
              </a:ext>
            </a:extLst>
          </p:cNvPr>
          <p:cNvSpPr>
            <a:spLocks noGrp="1" noChangeArrowheads="1"/>
          </p:cNvSpPr>
          <p:nvPr>
            <p:ph type="body" idx="4294967295"/>
          </p:nvPr>
        </p:nvSpPr>
        <p:spPr>
          <a:xfrm>
            <a:off x="1524000" y="1295400"/>
            <a:ext cx="9144000" cy="5562600"/>
          </a:xfrm>
        </p:spPr>
        <p:txBody>
          <a:bodyPr/>
          <a:lstStyle/>
          <a:p>
            <a:pPr algn="ctr" eaLnBrk="1" hangingPunct="1">
              <a:lnSpc>
                <a:spcPct val="90000"/>
              </a:lnSpc>
              <a:buFontTx/>
              <a:buNone/>
              <a:defRPr/>
            </a:pPr>
            <a:r>
              <a:rPr lang="en-US" sz="3600" b="1">
                <a:solidFill>
                  <a:srgbClr val="7D0110"/>
                </a:solidFill>
                <a:effectLst>
                  <a:outerShdw blurRad="38100" dist="38100" dir="2700000" algn="tl">
                    <a:srgbClr val="000000"/>
                  </a:outerShdw>
                </a:effectLst>
                <a:latin typeface="Comic Sans MS" pitchFamily="66" charset="0"/>
              </a:rPr>
              <a:t>Use every piece of God’s armor to resist the enemy in the time of evil, so that after the battle you will still be standing firm.</a:t>
            </a:r>
          </a:p>
          <a:p>
            <a:pPr algn="ctr" eaLnBrk="1" hangingPunct="1">
              <a:lnSpc>
                <a:spcPct val="90000"/>
              </a:lnSpc>
              <a:buFontTx/>
              <a:buNone/>
              <a:defRPr/>
            </a:pPr>
            <a:r>
              <a:rPr lang="en-US" sz="3600" b="1">
                <a:solidFill>
                  <a:srgbClr val="7D0110"/>
                </a:solidFill>
                <a:effectLst>
                  <a:outerShdw blurRad="38100" dist="38100" dir="2700000" algn="tl">
                    <a:srgbClr val="000000"/>
                  </a:outerShdw>
                </a:effectLst>
                <a:latin typeface="Comic Sans MS" pitchFamily="66" charset="0"/>
              </a:rPr>
              <a:t>Stand your ground, putting on the sturdy belt of truth and the body armor of God’s righteousness.</a:t>
            </a:r>
          </a:p>
          <a:p>
            <a:pPr algn="ctr" eaLnBrk="1" hangingPunct="1">
              <a:lnSpc>
                <a:spcPct val="90000"/>
              </a:lnSpc>
              <a:buFontTx/>
              <a:buNone/>
              <a:defRPr/>
            </a:pPr>
            <a:r>
              <a:rPr lang="en-US" sz="3600" b="1">
                <a:solidFill>
                  <a:srgbClr val="7D0110"/>
                </a:solidFill>
                <a:effectLst>
                  <a:outerShdw blurRad="38100" dist="38100" dir="2700000" algn="tl">
                    <a:srgbClr val="000000"/>
                  </a:outerShdw>
                </a:effectLst>
                <a:latin typeface="Comic Sans MS" pitchFamily="66" charset="0"/>
              </a:rPr>
              <a:t>For shoes, put on the peace that comes from the Good News, so that you will be fully prepared.</a:t>
            </a:r>
            <a:endParaRPr lang="en-US" sz="2400" b="1">
              <a:solidFill>
                <a:srgbClr val="7D0110"/>
              </a:solidFill>
              <a:effectLst>
                <a:outerShdw blurRad="38100" dist="38100" dir="2700000" algn="tl">
                  <a:srgbClr val="000000"/>
                </a:outerShdw>
              </a:effectLst>
              <a:latin typeface="Comic Sans MS" pitchFamily="66" charset="0"/>
            </a:endParaRPr>
          </a:p>
        </p:txBody>
      </p:sp>
    </p:spTree>
  </p:cSld>
  <p:clrMapOvr>
    <a:masterClrMapping/>
  </p:clrMapOvr>
  <p:transition>
    <p:random/>
  </p:transition>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2125826" name="Rectangle 2">
            <a:extLst>
              <a:ext uri="{FF2B5EF4-FFF2-40B4-BE49-F238E27FC236}">
                <a16:creationId xmlns:a16="http://schemas.microsoft.com/office/drawing/2014/main" id="{5AA8A7FD-32D0-4F79-A20C-9130640647A3}"/>
              </a:ext>
            </a:extLst>
          </p:cNvPr>
          <p:cNvSpPr>
            <a:spLocks noGrp="1" noChangeArrowheads="1"/>
          </p:cNvSpPr>
          <p:nvPr>
            <p:ph type="body" idx="1"/>
          </p:nvPr>
        </p:nvSpPr>
        <p:spPr>
          <a:xfrm>
            <a:off x="2209800" y="838200"/>
            <a:ext cx="7772400" cy="5257800"/>
          </a:xfrm>
        </p:spPr>
        <p:txBody>
          <a:bodyPr/>
          <a:lstStyle/>
          <a:p>
            <a:pPr algn="ctr" eaLnBrk="1" hangingPunct="1">
              <a:lnSpc>
                <a:spcPct val="90000"/>
              </a:lnSpc>
              <a:buFontTx/>
              <a:buNone/>
              <a:defRPr/>
            </a:pPr>
            <a:r>
              <a:rPr lang="en-US" sz="4000" b="1">
                <a:solidFill>
                  <a:srgbClr val="7D0110"/>
                </a:solidFill>
                <a:effectLst>
                  <a:outerShdw blurRad="38100" dist="38100" dir="2700000" algn="tl">
                    <a:srgbClr val="000000"/>
                  </a:outerShdw>
                </a:effectLst>
                <a:latin typeface="Comic Sans MS" pitchFamily="66" charset="0"/>
              </a:rPr>
              <a:t>In every battle you will need faith as your shield to stop the fiery arrows aimed at you by Satan.</a:t>
            </a:r>
          </a:p>
          <a:p>
            <a:pPr algn="ctr" eaLnBrk="1" hangingPunct="1">
              <a:lnSpc>
                <a:spcPct val="90000"/>
              </a:lnSpc>
              <a:buFontTx/>
              <a:buNone/>
              <a:defRPr/>
            </a:pPr>
            <a:r>
              <a:rPr lang="en-US" sz="4000" b="1">
                <a:solidFill>
                  <a:srgbClr val="7D0110"/>
                </a:solidFill>
                <a:effectLst>
                  <a:outerShdw blurRad="38100" dist="38100" dir="2700000" algn="tl">
                    <a:srgbClr val="000000"/>
                  </a:outerShdw>
                </a:effectLst>
                <a:latin typeface="Comic Sans MS" pitchFamily="66" charset="0"/>
              </a:rPr>
              <a:t>Put on salvation as your helmet, and take the sword of the Spirit, which is the word of God.</a:t>
            </a:r>
            <a:endParaRPr lang="en-US" sz="1000">
              <a:solidFill>
                <a:srgbClr val="000000"/>
              </a:solidFill>
              <a:latin typeface="Geneva" pitchFamily="-80" charset="0"/>
            </a:endParaRPr>
          </a:p>
          <a:p>
            <a:pPr eaLnBrk="1" hangingPunct="1">
              <a:lnSpc>
                <a:spcPct val="90000"/>
              </a:lnSpc>
              <a:defRPr/>
            </a:pPr>
            <a:endParaRPr lang="en-US"/>
          </a:p>
        </p:txBody>
      </p:sp>
    </p:spTree>
  </p:cSld>
  <p:clrMapOvr>
    <a:masterClrMapping/>
  </p:clrMapOvr>
  <p:transition>
    <p:random/>
  </p:transition>
</p:sld>
</file>

<file path=ppt/slides/slide222.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465922" name="Rectangle 2">
            <a:extLst>
              <a:ext uri="{FF2B5EF4-FFF2-40B4-BE49-F238E27FC236}">
                <a16:creationId xmlns:a16="http://schemas.microsoft.com/office/drawing/2014/main" id="{923352CF-0D57-4156-AF6C-C2E0F08AC6B0}"/>
              </a:ext>
            </a:extLst>
          </p:cNvPr>
          <p:cNvSpPr>
            <a:spLocks noGrp="1" noChangeArrowheads="1"/>
          </p:cNvSpPr>
          <p:nvPr>
            <p:ph type="title"/>
          </p:nvPr>
        </p:nvSpPr>
        <p:spPr>
          <a:xfrm>
            <a:off x="2209800" y="152400"/>
            <a:ext cx="7772400" cy="762000"/>
          </a:xfrm>
        </p:spPr>
        <p:txBody>
          <a:bodyPr/>
          <a:lstStyle/>
          <a:p>
            <a:pPr eaLnBrk="1" hangingPunct="1"/>
            <a:r>
              <a:rPr lang="en-US" altLang="en-US">
                <a:solidFill>
                  <a:schemeClr val="accent2"/>
                </a:solidFill>
                <a:latin typeface="Comic Sans MS Bold" panose="030F0902030302020204" pitchFamily="66" charset="0"/>
              </a:rPr>
              <a:t>Understanding The Text</a:t>
            </a:r>
            <a:endParaRPr lang="en-US" altLang="en-US"/>
          </a:p>
        </p:txBody>
      </p:sp>
      <p:sp>
        <p:nvSpPr>
          <p:cNvPr id="2127875" name="Rectangle 3">
            <a:extLst>
              <a:ext uri="{FF2B5EF4-FFF2-40B4-BE49-F238E27FC236}">
                <a16:creationId xmlns:a16="http://schemas.microsoft.com/office/drawing/2014/main" id="{7D526942-8470-45FD-BD38-0A2D13888FCF}"/>
              </a:ext>
            </a:extLst>
          </p:cNvPr>
          <p:cNvSpPr>
            <a:spLocks noGrp="1" noChangeArrowheads="1"/>
          </p:cNvSpPr>
          <p:nvPr>
            <p:ph type="body" idx="1"/>
          </p:nvPr>
        </p:nvSpPr>
        <p:spPr>
          <a:xfrm>
            <a:off x="1752600" y="1371600"/>
            <a:ext cx="8534400" cy="5105400"/>
          </a:xfrm>
        </p:spPr>
        <p:txBody>
          <a:bodyPr/>
          <a:lstStyle/>
          <a:p>
            <a:pPr eaLnBrk="1" hangingPunct="1"/>
            <a:r>
              <a:rPr lang="en-US" altLang="en-US">
                <a:latin typeface="Comic Sans MS Bold" panose="030F0902030302020204" pitchFamily="66" charset="0"/>
              </a:rPr>
              <a:t>Deliver us from evil (evil one)</a:t>
            </a:r>
          </a:p>
          <a:p>
            <a:pPr lvl="1" eaLnBrk="1" hangingPunct="1"/>
            <a:r>
              <a:rPr lang="en-US" altLang="en-US">
                <a:solidFill>
                  <a:srgbClr val="23246C"/>
                </a:solidFill>
                <a:latin typeface="Comic Sans MS Bold" panose="030F0902030302020204" pitchFamily="66" charset="0"/>
              </a:rPr>
              <a:t>rhoumai </a:t>
            </a:r>
            <a:r>
              <a:rPr lang="en-US" altLang="en-US" i="1">
                <a:solidFill>
                  <a:srgbClr val="23246C"/>
                </a:solidFill>
                <a:latin typeface="Comic Sans MS Bold" panose="030F0902030302020204" pitchFamily="66" charset="0"/>
              </a:rPr>
              <a:t>rhoo'-om-ahee,</a:t>
            </a:r>
            <a:r>
              <a:rPr lang="en-US" altLang="en-US">
                <a:solidFill>
                  <a:srgbClr val="7D0110"/>
                </a:solidFill>
                <a:latin typeface="Comic Sans MS Bold" panose="030F0902030302020204" pitchFamily="66" charset="0"/>
              </a:rPr>
              <a:t> middle voice (We can’t do it ourselves) deliver, deliverer</a:t>
            </a:r>
          </a:p>
          <a:p>
            <a:pPr lvl="1" eaLnBrk="1" hangingPunct="1"/>
            <a:r>
              <a:rPr lang="en-US" altLang="en-US">
                <a:solidFill>
                  <a:srgbClr val="23246C"/>
                </a:solidFill>
                <a:latin typeface="Comic Sans MS Bold" panose="030F0902030302020204" pitchFamily="66" charset="0"/>
              </a:rPr>
              <a:t>poneros </a:t>
            </a:r>
            <a:r>
              <a:rPr lang="en-US" altLang="en-US" i="1">
                <a:solidFill>
                  <a:srgbClr val="23246C"/>
                </a:solidFill>
                <a:latin typeface="Comic Sans MS Bold" panose="030F0902030302020204" pitchFamily="66" charset="0"/>
              </a:rPr>
              <a:t>pon-ay-ros</a:t>
            </a:r>
            <a:r>
              <a:rPr lang="en-US" altLang="en-US" i="1">
                <a:solidFill>
                  <a:srgbClr val="7D0110"/>
                </a:solidFill>
                <a:latin typeface="Comic Sans MS Bold" panose="030F0902030302020204" pitchFamily="66" charset="0"/>
              </a:rPr>
              <a:t> </a:t>
            </a:r>
            <a:r>
              <a:rPr lang="en-US" altLang="en-US">
                <a:solidFill>
                  <a:srgbClr val="7D0110"/>
                </a:solidFill>
                <a:latin typeface="Comic Sans MS Bold" panose="030F0902030302020204" pitchFamily="66" charset="0"/>
              </a:rPr>
              <a:t>nominative case translated KJV as evil, wicked, bad but in this case the intent of Christ is to refer to Satan “the Evil One”. Satan is the </a:t>
            </a:r>
            <a:r>
              <a:rPr lang="en-US" altLang="en-US" u="sng">
                <a:solidFill>
                  <a:srgbClr val="7D0110"/>
                </a:solidFill>
                <a:latin typeface="Comic Sans MS Bold" panose="030F0902030302020204" pitchFamily="66" charset="0"/>
              </a:rPr>
              <a:t>personification</a:t>
            </a:r>
            <a:r>
              <a:rPr lang="en-US" altLang="en-US">
                <a:solidFill>
                  <a:srgbClr val="7D0110"/>
                </a:solidFill>
                <a:latin typeface="Comic Sans MS Bold" panose="030F0902030302020204" pitchFamily="66" charset="0"/>
              </a:rPr>
              <a:t> of evil</a:t>
            </a:r>
            <a:endParaRPr lang="en-US" altLang="en-US">
              <a:solidFill>
                <a:srgbClr val="000000"/>
              </a:solidFill>
              <a:latin typeface="Comic Sans MS Bold" panose="030F0902030302020204" pitchFamily="66" charset="0"/>
            </a:endParaRPr>
          </a:p>
          <a:p>
            <a:pPr eaLnBrk="1" hangingPunct="1"/>
            <a:r>
              <a:rPr lang="en-US" altLang="en-US">
                <a:solidFill>
                  <a:srgbClr val="000000"/>
                </a:solidFill>
                <a:latin typeface="Comic Sans MS Bold" panose="030F0902030302020204" pitchFamily="66" charset="0"/>
              </a:rPr>
              <a:t>Be our </a:t>
            </a:r>
            <a:r>
              <a:rPr lang="en-US" altLang="en-US" u="sng">
                <a:solidFill>
                  <a:srgbClr val="000000"/>
                </a:solidFill>
                <a:latin typeface="Comic Sans MS Bold" panose="030F0902030302020204" pitchFamily="66" charset="0"/>
              </a:rPr>
              <a:t>deliverer</a:t>
            </a:r>
            <a:r>
              <a:rPr lang="en-US" altLang="en-US">
                <a:solidFill>
                  <a:srgbClr val="000000"/>
                </a:solidFill>
                <a:latin typeface="Comic Sans MS Bold" panose="030F0902030302020204" pitchFamily="66" charset="0"/>
              </a:rPr>
              <a:t> from the wicked/evil one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278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278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278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278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7875" grpId="0" build="p" bldLvl="2"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466946" name="WordArt 2">
            <a:extLst>
              <a:ext uri="{FF2B5EF4-FFF2-40B4-BE49-F238E27FC236}">
                <a16:creationId xmlns:a16="http://schemas.microsoft.com/office/drawing/2014/main" id="{EA7D3422-6CF1-4C3F-ABEC-4EB094E8EAA0}"/>
              </a:ext>
            </a:extLst>
          </p:cNvPr>
          <p:cNvSpPr>
            <a:spLocks noChangeArrowheads="1" noChangeShapeType="1" noTextEdit="1"/>
          </p:cNvSpPr>
          <p:nvPr/>
        </p:nvSpPr>
        <p:spPr bwMode="auto">
          <a:xfrm>
            <a:off x="1981200" y="457200"/>
            <a:ext cx="8458200"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003300"/>
                </a:solidFill>
                <a:effectLst>
                  <a:outerShdw dist="35921" dir="2700000" algn="ctr" rotWithShape="0">
                    <a:srgbClr val="C0C0C0"/>
                  </a:outerShdw>
                </a:effectLst>
                <a:uLnTx/>
                <a:uFillTx/>
                <a:latin typeface="Impact" panose="020B0806030902050204" pitchFamily="34" charset="0"/>
                <a:ea typeface="+mn-ea"/>
                <a:cs typeface="+mn-cs"/>
              </a:rPr>
              <a:t>Deliver us from evil,  (Evil One)</a:t>
            </a:r>
          </a:p>
        </p:txBody>
      </p:sp>
      <p:sp>
        <p:nvSpPr>
          <p:cNvPr id="2129923" name="Text Box 3">
            <a:extLst>
              <a:ext uri="{FF2B5EF4-FFF2-40B4-BE49-F238E27FC236}">
                <a16:creationId xmlns:a16="http://schemas.microsoft.com/office/drawing/2014/main" id="{8EE08550-233F-4A08-9C72-F228C4C271B5}"/>
              </a:ext>
            </a:extLst>
          </p:cNvPr>
          <p:cNvSpPr txBox="1">
            <a:spLocks noChangeArrowheads="1"/>
          </p:cNvSpPr>
          <p:nvPr/>
        </p:nvSpPr>
        <p:spPr bwMode="auto">
          <a:xfrm>
            <a:off x="2057400" y="1600200"/>
            <a:ext cx="8229600" cy="4973638"/>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
                <a:srgbClr val="000000"/>
              </a:buClr>
              <a:buSzTx/>
              <a:buFont typeface="Arial" charset="0"/>
              <a:buAutoNum type="arabicPeriod"/>
              <a:tabLst/>
              <a:defRPr/>
            </a:pPr>
            <a:r>
              <a:rPr kumimoji="0" lang="en-US" sz="3600" b="1" i="0" u="none" strike="noStrike" kern="1200" cap="none" spc="0" normalizeH="0" baseline="0" noProof="0">
                <a:ln>
                  <a:noFill/>
                </a:ln>
                <a:solidFill>
                  <a:srgbClr val="FFEAA3"/>
                </a:solidFill>
                <a:effectLst>
                  <a:outerShdw blurRad="38100" dist="38100" dir="2700000" algn="tl">
                    <a:srgbClr val="000000"/>
                  </a:outerShdw>
                </a:effectLst>
                <a:uLnTx/>
                <a:uFillTx/>
                <a:latin typeface="Comic Sans MS" pitchFamily="66" charset="0"/>
                <a:ea typeface="+mn-ea"/>
                <a:cs typeface="+mn-cs"/>
              </a:rPr>
              <a:t>We are in a battle</a:t>
            </a:r>
          </a:p>
          <a:p>
            <a:pPr marL="457200" marR="0" lvl="0" indent="-457200" algn="l" defTabSz="914400" rtl="0" eaLnBrk="0" fontAlgn="base" latinLnBrk="0" hangingPunct="0">
              <a:lnSpc>
                <a:spcPct val="100000"/>
              </a:lnSpc>
              <a:spcBef>
                <a:spcPct val="0"/>
              </a:spcBef>
              <a:spcAft>
                <a:spcPct val="0"/>
              </a:spcAft>
              <a:buClr>
                <a:srgbClr val="000000"/>
              </a:buClr>
              <a:buSzTx/>
              <a:buFont typeface="Arial" charset="0"/>
              <a:buAutoNum type="arabicPeriod"/>
              <a:tabLst/>
              <a:defRPr/>
            </a:pPr>
            <a:r>
              <a:rPr kumimoji="0" lang="en-US" sz="3600" b="1" i="0" u="none" strike="noStrike" kern="1200" cap="none" spc="0" normalizeH="0" baseline="0" noProof="0">
                <a:ln>
                  <a:noFill/>
                </a:ln>
                <a:solidFill>
                  <a:srgbClr val="FFEAA3"/>
                </a:solidFill>
                <a:effectLst>
                  <a:outerShdw blurRad="38100" dist="38100" dir="2700000" algn="tl">
                    <a:srgbClr val="000000"/>
                  </a:outerShdw>
                </a:effectLst>
                <a:uLnTx/>
                <a:uFillTx/>
                <a:latin typeface="Comic Sans MS" pitchFamily="66" charset="0"/>
                <a:ea typeface="+mn-ea"/>
                <a:cs typeface="+mn-cs"/>
              </a:rPr>
              <a:t>It is a battle for which we are ill-equipped in the natural</a:t>
            </a:r>
          </a:p>
          <a:p>
            <a:pPr marL="457200" marR="0" lvl="0" indent="-457200" algn="l" defTabSz="914400" rtl="0" eaLnBrk="0" fontAlgn="base" latinLnBrk="0" hangingPunct="0">
              <a:lnSpc>
                <a:spcPct val="100000"/>
              </a:lnSpc>
              <a:spcBef>
                <a:spcPct val="0"/>
              </a:spcBef>
              <a:spcAft>
                <a:spcPct val="0"/>
              </a:spcAft>
              <a:buClr>
                <a:srgbClr val="000000"/>
              </a:buClr>
              <a:buSzTx/>
              <a:buFont typeface="Arial" charset="0"/>
              <a:buAutoNum type="arabicPeriod"/>
              <a:tabLst/>
              <a:defRPr/>
            </a:pPr>
            <a:r>
              <a:rPr kumimoji="0" lang="en-US" sz="3600" b="1" i="0" u="none" strike="noStrike" kern="1200" cap="none" spc="0" normalizeH="0" baseline="0" noProof="0">
                <a:ln>
                  <a:noFill/>
                </a:ln>
                <a:solidFill>
                  <a:srgbClr val="FFEAA3"/>
                </a:solidFill>
                <a:effectLst>
                  <a:outerShdw blurRad="38100" dist="38100" dir="2700000" algn="tl">
                    <a:srgbClr val="000000"/>
                  </a:outerShdw>
                </a:effectLst>
                <a:uLnTx/>
                <a:uFillTx/>
                <a:latin typeface="Comic Sans MS" pitchFamily="66" charset="0"/>
                <a:ea typeface="+mn-ea"/>
                <a:cs typeface="+mn-cs"/>
              </a:rPr>
              <a:t>Our battle is not against flesh   &amp; blood but against principalities &amp; powers  and against spiritual wickedness in high places. Satan is out to get us!</a:t>
            </a:r>
            <a:endPar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endParaRPr>
          </a:p>
          <a:p>
            <a:pPr marL="457200" marR="0" lvl="0" indent="-457200" algn="l" defTabSz="914400" rtl="0" eaLnBrk="0" fontAlgn="base" latinLnBrk="0" hangingPunct="0">
              <a:lnSpc>
                <a:spcPct val="100000"/>
              </a:lnSpc>
              <a:spcBef>
                <a:spcPct val="0"/>
              </a:spcBef>
              <a:spcAft>
                <a:spcPct val="0"/>
              </a:spcAft>
              <a:buClr>
                <a:srgbClr val="000000"/>
              </a:buClr>
              <a:buSzTx/>
              <a:buFont typeface="Arial" charset="0"/>
              <a:buAutoNum type="arabicPeriod"/>
              <a:tabLst/>
              <a:defRPr/>
            </a:pPr>
            <a:endPar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29923">
                                            <p:txEl>
                                              <p:pRg st="0" end="0"/>
                                            </p:txEl>
                                          </p:spTgt>
                                        </p:tgtEl>
                                        <p:attrNameLst>
                                          <p:attrName>style.visibility</p:attrName>
                                        </p:attrNameLst>
                                      </p:cBhvr>
                                      <p:to>
                                        <p:strVal val="visible"/>
                                      </p:to>
                                    </p:set>
                                    <p:anim calcmode="lin" valueType="num">
                                      <p:cBhvr additive="base">
                                        <p:cTn id="7" dur="500" fill="hold"/>
                                        <p:tgtEl>
                                          <p:spTgt spid="21299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29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29923">
                                            <p:txEl>
                                              <p:pRg st="1" end="1"/>
                                            </p:txEl>
                                          </p:spTgt>
                                        </p:tgtEl>
                                        <p:attrNameLst>
                                          <p:attrName>style.visibility</p:attrName>
                                        </p:attrNameLst>
                                      </p:cBhvr>
                                      <p:to>
                                        <p:strVal val="visible"/>
                                      </p:to>
                                    </p:set>
                                    <p:anim calcmode="lin" valueType="num">
                                      <p:cBhvr additive="base">
                                        <p:cTn id="13" dur="500" fill="hold"/>
                                        <p:tgtEl>
                                          <p:spTgt spid="21299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29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29923">
                                            <p:txEl>
                                              <p:pRg st="2" end="2"/>
                                            </p:txEl>
                                          </p:spTgt>
                                        </p:tgtEl>
                                        <p:attrNameLst>
                                          <p:attrName>style.visibility</p:attrName>
                                        </p:attrNameLst>
                                      </p:cBhvr>
                                      <p:to>
                                        <p:strVal val="visible"/>
                                      </p:to>
                                    </p:set>
                                    <p:anim calcmode="lin" valueType="num">
                                      <p:cBhvr additive="base">
                                        <p:cTn id="19" dur="500" fill="hold"/>
                                        <p:tgtEl>
                                          <p:spTgt spid="21299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299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23" grpId="0" build="p"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31970" name="Rectangle 2">
            <a:extLst>
              <a:ext uri="{FF2B5EF4-FFF2-40B4-BE49-F238E27FC236}">
                <a16:creationId xmlns:a16="http://schemas.microsoft.com/office/drawing/2014/main" id="{5ABA9E8D-7905-4375-B955-400A542C40D0}"/>
              </a:ext>
            </a:extLst>
          </p:cNvPr>
          <p:cNvSpPr>
            <a:spLocks noGrp="1" noChangeArrowheads="1"/>
          </p:cNvSpPr>
          <p:nvPr>
            <p:ph type="body" idx="1"/>
          </p:nvPr>
        </p:nvSpPr>
        <p:spPr>
          <a:xfrm>
            <a:off x="1524000" y="228600"/>
            <a:ext cx="9144000" cy="5943600"/>
          </a:xfrm>
        </p:spPr>
        <p:txBody>
          <a:bodyPr/>
          <a:lstStyle/>
          <a:p>
            <a:pPr marL="609600" indent="-609600">
              <a:lnSpc>
                <a:spcPct val="90000"/>
              </a:lnSpc>
              <a:spcBef>
                <a:spcPct val="0"/>
              </a:spcBef>
              <a:buFontTx/>
              <a:buAutoNum type="arabicPeriod" startAt="4"/>
              <a:defRPr/>
            </a:pPr>
            <a:r>
              <a:rPr lang="en-US" sz="3600" b="1">
                <a:solidFill>
                  <a:srgbClr val="FFEAA3"/>
                </a:solidFill>
                <a:effectLst>
                  <a:outerShdw blurRad="38100" dist="38100" dir="2700000" algn="tl">
                    <a:srgbClr val="000000"/>
                  </a:outerShdw>
                </a:effectLst>
                <a:latin typeface="Comic Sans MS" pitchFamily="66" charset="0"/>
              </a:rPr>
              <a:t>We need to know that the victory over the evil one is not won </a:t>
            </a:r>
            <a:r>
              <a:rPr lang="en-US" sz="3600" b="1" u="sng">
                <a:solidFill>
                  <a:srgbClr val="FFEAA3"/>
                </a:solidFill>
                <a:effectLst>
                  <a:outerShdw blurRad="38100" dist="38100" dir="2700000" algn="tl">
                    <a:srgbClr val="000000"/>
                  </a:outerShdw>
                </a:effectLst>
                <a:latin typeface="Comic Sans MS" pitchFamily="66" charset="0"/>
              </a:rPr>
              <a:t>by us</a:t>
            </a:r>
            <a:r>
              <a:rPr lang="en-US" sz="3600" b="1">
                <a:solidFill>
                  <a:srgbClr val="FFEAA3"/>
                </a:solidFill>
                <a:effectLst>
                  <a:outerShdw blurRad="38100" dist="38100" dir="2700000" algn="tl">
                    <a:srgbClr val="000000"/>
                  </a:outerShdw>
                </a:effectLst>
                <a:latin typeface="Comic Sans MS" pitchFamily="66" charset="0"/>
              </a:rPr>
              <a:t> but has been won </a:t>
            </a:r>
            <a:r>
              <a:rPr lang="en-US" sz="3600" b="1" u="sng">
                <a:solidFill>
                  <a:srgbClr val="FFEAA3"/>
                </a:solidFill>
                <a:effectLst>
                  <a:outerShdw blurRad="38100" dist="38100" dir="2700000" algn="tl">
                    <a:srgbClr val="000000"/>
                  </a:outerShdw>
                </a:effectLst>
                <a:latin typeface="Comic Sans MS" pitchFamily="66" charset="0"/>
              </a:rPr>
              <a:t>for us</a:t>
            </a:r>
          </a:p>
          <a:p>
            <a:pPr marL="609600" indent="-609600">
              <a:lnSpc>
                <a:spcPct val="90000"/>
              </a:lnSpc>
              <a:spcBef>
                <a:spcPct val="0"/>
              </a:spcBef>
              <a:buFontTx/>
              <a:buAutoNum type="arabicPeriod" startAt="4"/>
              <a:defRPr/>
            </a:pPr>
            <a:r>
              <a:rPr lang="en-US" sz="3600" b="1">
                <a:solidFill>
                  <a:srgbClr val="FFEAA3"/>
                </a:solidFill>
                <a:effectLst>
                  <a:outerShdw blurRad="38100" dist="38100" dir="2700000" algn="tl">
                    <a:srgbClr val="000000"/>
                  </a:outerShdw>
                </a:effectLst>
                <a:latin typeface="Comic Sans MS" pitchFamily="66" charset="0"/>
              </a:rPr>
              <a:t>Satan mounts an attack on all fronts</a:t>
            </a:r>
            <a:endParaRPr lang="en-US" sz="3600" b="1">
              <a:effectLst>
                <a:outerShdw blurRad="38100" dist="38100" dir="2700000" algn="tl">
                  <a:srgbClr val="FFFFFF"/>
                </a:outerShdw>
              </a:effectLst>
              <a:latin typeface="Comic Sans MS" pitchFamily="66" charset="0"/>
            </a:endParaRPr>
          </a:p>
          <a:p>
            <a:pPr marL="990600" lvl="1" indent="-533400">
              <a:lnSpc>
                <a:spcPct val="90000"/>
              </a:lnSpc>
              <a:spcBef>
                <a:spcPct val="0"/>
              </a:spcBef>
              <a:buFont typeface="Times" pitchFamily="-80" charset="0"/>
              <a:buChar char="•"/>
              <a:defRPr/>
            </a:pPr>
            <a:r>
              <a:rPr lang="en-US" sz="3600" b="1">
                <a:solidFill>
                  <a:schemeClr val="accent2"/>
                </a:solidFill>
                <a:effectLst>
                  <a:outerShdw blurRad="38100" dist="38100" dir="2700000" algn="tl">
                    <a:srgbClr val="000000"/>
                  </a:outerShdw>
                </a:effectLst>
                <a:latin typeface="Comic Sans MS" pitchFamily="66" charset="0"/>
              </a:rPr>
              <a:t>The </a:t>
            </a:r>
            <a:r>
              <a:rPr lang="en-US" sz="3600" b="1" u="sng">
                <a:solidFill>
                  <a:schemeClr val="accent2"/>
                </a:solidFill>
                <a:effectLst>
                  <a:outerShdw blurRad="38100" dist="38100" dir="2700000" algn="tl">
                    <a:srgbClr val="000000"/>
                  </a:outerShdw>
                </a:effectLst>
                <a:latin typeface="Comic Sans MS" pitchFamily="66" charset="0"/>
              </a:rPr>
              <a:t>eye</a:t>
            </a:r>
            <a:r>
              <a:rPr lang="en-US" sz="3600" b="1">
                <a:solidFill>
                  <a:schemeClr val="accent2"/>
                </a:solidFill>
                <a:effectLst>
                  <a:outerShdw blurRad="38100" dist="38100" dir="2700000" algn="tl">
                    <a:srgbClr val="000000"/>
                  </a:outerShdw>
                </a:effectLst>
                <a:latin typeface="Comic Sans MS" pitchFamily="66" charset="0"/>
              </a:rPr>
              <a:t> gate</a:t>
            </a:r>
          </a:p>
          <a:p>
            <a:pPr marL="990600" lvl="1" indent="-533400">
              <a:lnSpc>
                <a:spcPct val="90000"/>
              </a:lnSpc>
              <a:spcBef>
                <a:spcPct val="0"/>
              </a:spcBef>
              <a:buFont typeface="Times" pitchFamily="-80" charset="0"/>
              <a:buChar char="•"/>
              <a:defRPr/>
            </a:pPr>
            <a:r>
              <a:rPr lang="en-US" sz="3600" b="1">
                <a:solidFill>
                  <a:schemeClr val="accent2"/>
                </a:solidFill>
                <a:effectLst>
                  <a:outerShdw blurRad="38100" dist="38100" dir="2700000" algn="tl">
                    <a:srgbClr val="000000"/>
                  </a:outerShdw>
                </a:effectLst>
                <a:latin typeface="Comic Sans MS" pitchFamily="66" charset="0"/>
              </a:rPr>
              <a:t>The </a:t>
            </a:r>
            <a:r>
              <a:rPr lang="en-US" sz="3600" b="1" u="sng">
                <a:solidFill>
                  <a:schemeClr val="accent2"/>
                </a:solidFill>
                <a:effectLst>
                  <a:outerShdw blurRad="38100" dist="38100" dir="2700000" algn="tl">
                    <a:srgbClr val="000000"/>
                  </a:outerShdw>
                </a:effectLst>
                <a:latin typeface="Comic Sans MS" pitchFamily="66" charset="0"/>
              </a:rPr>
              <a:t>ear</a:t>
            </a:r>
            <a:r>
              <a:rPr lang="en-US" sz="3600" b="1">
                <a:solidFill>
                  <a:schemeClr val="accent2"/>
                </a:solidFill>
                <a:effectLst>
                  <a:outerShdw blurRad="38100" dist="38100" dir="2700000" algn="tl">
                    <a:srgbClr val="000000"/>
                  </a:outerShdw>
                </a:effectLst>
                <a:latin typeface="Comic Sans MS" pitchFamily="66" charset="0"/>
              </a:rPr>
              <a:t> gate</a:t>
            </a:r>
          </a:p>
          <a:p>
            <a:pPr marL="990600" lvl="1" indent="-533400">
              <a:lnSpc>
                <a:spcPct val="90000"/>
              </a:lnSpc>
              <a:spcBef>
                <a:spcPct val="0"/>
              </a:spcBef>
              <a:buFont typeface="Times" pitchFamily="-80" charset="0"/>
              <a:buChar char="•"/>
              <a:defRPr/>
            </a:pPr>
            <a:r>
              <a:rPr lang="en-US" sz="3600" b="1">
                <a:solidFill>
                  <a:schemeClr val="accent2"/>
                </a:solidFill>
                <a:effectLst>
                  <a:outerShdw blurRad="38100" dist="38100" dir="2700000" algn="tl">
                    <a:srgbClr val="000000"/>
                  </a:outerShdw>
                </a:effectLst>
                <a:latin typeface="Comic Sans MS" pitchFamily="66" charset="0"/>
              </a:rPr>
              <a:t>The </a:t>
            </a:r>
            <a:r>
              <a:rPr lang="en-US" sz="3600" b="1" u="sng">
                <a:solidFill>
                  <a:schemeClr val="accent2"/>
                </a:solidFill>
                <a:effectLst>
                  <a:outerShdw blurRad="38100" dist="38100" dir="2700000" algn="tl">
                    <a:srgbClr val="000000"/>
                  </a:outerShdw>
                </a:effectLst>
                <a:latin typeface="Comic Sans MS" pitchFamily="66" charset="0"/>
              </a:rPr>
              <a:t>emotional</a:t>
            </a:r>
            <a:r>
              <a:rPr lang="en-US" sz="3600" b="1">
                <a:solidFill>
                  <a:schemeClr val="accent2"/>
                </a:solidFill>
                <a:effectLst>
                  <a:outerShdw blurRad="38100" dist="38100" dir="2700000" algn="tl">
                    <a:srgbClr val="000000"/>
                  </a:outerShdw>
                </a:effectLst>
                <a:latin typeface="Comic Sans MS" pitchFamily="66" charset="0"/>
              </a:rPr>
              <a:t> gate </a:t>
            </a:r>
          </a:p>
          <a:p>
            <a:pPr marL="990600" lvl="1" indent="-533400">
              <a:lnSpc>
                <a:spcPct val="90000"/>
              </a:lnSpc>
              <a:spcBef>
                <a:spcPct val="0"/>
              </a:spcBef>
              <a:buFont typeface="Times" pitchFamily="-80" charset="0"/>
              <a:buChar char="•"/>
              <a:defRPr/>
            </a:pPr>
            <a:r>
              <a:rPr lang="en-US" sz="3600" b="1">
                <a:solidFill>
                  <a:schemeClr val="accent2"/>
                </a:solidFill>
                <a:effectLst>
                  <a:outerShdw blurRad="38100" dist="38100" dir="2700000" algn="tl">
                    <a:srgbClr val="000000"/>
                  </a:outerShdw>
                </a:effectLst>
                <a:latin typeface="Comic Sans MS" pitchFamily="66" charset="0"/>
              </a:rPr>
              <a:t>The </a:t>
            </a:r>
            <a:r>
              <a:rPr lang="en-US" sz="3600" b="1" u="sng">
                <a:solidFill>
                  <a:schemeClr val="accent2"/>
                </a:solidFill>
                <a:effectLst>
                  <a:outerShdw blurRad="38100" dist="38100" dir="2700000" algn="tl">
                    <a:srgbClr val="000000"/>
                  </a:outerShdw>
                </a:effectLst>
                <a:latin typeface="Comic Sans MS" pitchFamily="66" charset="0"/>
              </a:rPr>
              <a:t>mind</a:t>
            </a:r>
            <a:r>
              <a:rPr lang="en-US" sz="3600" b="1">
                <a:solidFill>
                  <a:schemeClr val="accent2"/>
                </a:solidFill>
                <a:effectLst>
                  <a:outerShdw blurRad="38100" dist="38100" dir="2700000" algn="tl">
                    <a:srgbClr val="000000"/>
                  </a:outerShdw>
                </a:effectLst>
                <a:latin typeface="Comic Sans MS" pitchFamily="66" charset="0"/>
              </a:rPr>
              <a:t> gate</a:t>
            </a:r>
          </a:p>
          <a:p>
            <a:pPr marL="990600" lvl="1" indent="-533400">
              <a:lnSpc>
                <a:spcPct val="90000"/>
              </a:lnSpc>
              <a:spcBef>
                <a:spcPct val="0"/>
              </a:spcBef>
              <a:buFont typeface="Times" pitchFamily="-80" charset="0"/>
              <a:buChar char="•"/>
              <a:defRPr/>
            </a:pPr>
            <a:r>
              <a:rPr lang="en-US" sz="3600" b="1">
                <a:solidFill>
                  <a:schemeClr val="accent2"/>
                </a:solidFill>
                <a:effectLst>
                  <a:outerShdw blurRad="38100" dist="38100" dir="2700000" algn="tl">
                    <a:srgbClr val="000000"/>
                  </a:outerShdw>
                </a:effectLst>
                <a:latin typeface="Comic Sans MS" pitchFamily="66" charset="0"/>
              </a:rPr>
              <a:t>The </a:t>
            </a:r>
            <a:r>
              <a:rPr lang="en-US" sz="3600" b="1" u="sng">
                <a:solidFill>
                  <a:schemeClr val="accent2"/>
                </a:solidFill>
                <a:effectLst>
                  <a:outerShdw blurRad="38100" dist="38100" dir="2700000" algn="tl">
                    <a:srgbClr val="000000"/>
                  </a:outerShdw>
                </a:effectLst>
                <a:latin typeface="Comic Sans MS" pitchFamily="66" charset="0"/>
              </a:rPr>
              <a:t>will</a:t>
            </a:r>
            <a:r>
              <a:rPr lang="en-US" sz="3600" b="1">
                <a:solidFill>
                  <a:schemeClr val="accent2"/>
                </a:solidFill>
                <a:effectLst>
                  <a:outerShdw blurRad="38100" dist="38100" dir="2700000" algn="tl">
                    <a:srgbClr val="000000"/>
                  </a:outerShdw>
                </a:effectLst>
                <a:latin typeface="Comic Sans MS" pitchFamily="66" charset="0"/>
              </a:rPr>
              <a:t> gate</a:t>
            </a:r>
          </a:p>
          <a:p>
            <a:pPr marL="990600" lvl="1" indent="-533400">
              <a:lnSpc>
                <a:spcPct val="90000"/>
              </a:lnSpc>
              <a:spcBef>
                <a:spcPct val="0"/>
              </a:spcBef>
              <a:buFont typeface="Times" pitchFamily="-80" charset="0"/>
              <a:buChar char="•"/>
              <a:defRPr/>
            </a:pPr>
            <a:r>
              <a:rPr lang="en-US" sz="3600" b="1">
                <a:solidFill>
                  <a:schemeClr val="accent2"/>
                </a:solidFill>
                <a:effectLst>
                  <a:outerShdw blurRad="38100" dist="38100" dir="2700000" algn="tl">
                    <a:srgbClr val="000000"/>
                  </a:outerShdw>
                </a:effectLst>
                <a:latin typeface="Comic Sans MS" pitchFamily="66" charset="0"/>
              </a:rPr>
              <a:t>Any other gates he can get in. That’s what </a:t>
            </a:r>
            <a:r>
              <a:rPr lang="en-US" sz="3600" b="1" u="sng">
                <a:solidFill>
                  <a:schemeClr val="accent2"/>
                </a:solidFill>
                <a:effectLst>
                  <a:outerShdw blurRad="38100" dist="38100" dir="2700000" algn="tl">
                    <a:srgbClr val="000000"/>
                  </a:outerShdw>
                </a:effectLst>
                <a:latin typeface="Comic Sans MS" pitchFamily="66" charset="0"/>
              </a:rPr>
              <a:t>tempatation</a:t>
            </a:r>
            <a:r>
              <a:rPr lang="en-US" sz="3600" b="1">
                <a:solidFill>
                  <a:schemeClr val="accent2"/>
                </a:solidFill>
                <a:effectLst>
                  <a:outerShdw blurRad="38100" dist="38100" dir="2700000" algn="tl">
                    <a:srgbClr val="000000"/>
                  </a:outerShdw>
                </a:effectLst>
                <a:latin typeface="Comic Sans MS" pitchFamily="66" charset="0"/>
              </a:rPr>
              <a:t> is about</a:t>
            </a:r>
            <a:endParaRPr lang="en-US" b="1">
              <a:effectLst>
                <a:outerShdw blurRad="38100" dist="38100" dir="2700000" algn="tl">
                  <a:srgbClr val="FFFFFF"/>
                </a:outerShdw>
              </a:effectLst>
              <a:latin typeface="Comic Sans MS"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319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3197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3197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3197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3197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3197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13197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13197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1970" grpId="0" build="p" bldLvl="2"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34018" name="Rectangle 2">
            <a:extLst>
              <a:ext uri="{FF2B5EF4-FFF2-40B4-BE49-F238E27FC236}">
                <a16:creationId xmlns:a16="http://schemas.microsoft.com/office/drawing/2014/main" id="{16E77C23-4D65-47A4-BDB2-7A42558A0177}"/>
              </a:ext>
            </a:extLst>
          </p:cNvPr>
          <p:cNvSpPr>
            <a:spLocks noGrp="1" noChangeArrowheads="1"/>
          </p:cNvSpPr>
          <p:nvPr>
            <p:ph type="body" idx="1"/>
          </p:nvPr>
        </p:nvSpPr>
        <p:spPr>
          <a:xfrm>
            <a:off x="1752600" y="457200"/>
            <a:ext cx="8686800" cy="5867400"/>
          </a:xfrm>
        </p:spPr>
        <p:txBody>
          <a:bodyPr/>
          <a:lstStyle/>
          <a:p>
            <a:pPr marL="609600" indent="-609600" eaLnBrk="1" hangingPunct="1">
              <a:buFontTx/>
              <a:buAutoNum type="arabicPeriod" startAt="5"/>
              <a:defRPr/>
            </a:pPr>
            <a:r>
              <a:rPr lang="en-US" sz="3600">
                <a:solidFill>
                  <a:srgbClr val="FFEAA3"/>
                </a:solidFill>
                <a:effectLst>
                  <a:outerShdw blurRad="38100" dist="38100" dir="2700000" algn="tl">
                    <a:srgbClr val="000000"/>
                  </a:outerShdw>
                </a:effectLst>
                <a:latin typeface="Comic Sans MS Bold" pitchFamily="-80" charset="0"/>
              </a:rPr>
              <a:t>We </a:t>
            </a:r>
            <a:r>
              <a:rPr lang="en-US" sz="3600" u="sng">
                <a:solidFill>
                  <a:srgbClr val="FFEAA3"/>
                </a:solidFill>
                <a:effectLst>
                  <a:outerShdw blurRad="38100" dist="38100" dir="2700000" algn="tl">
                    <a:srgbClr val="000000"/>
                  </a:outerShdw>
                </a:effectLst>
                <a:latin typeface="Comic Sans MS Bold" pitchFamily="-80" charset="0"/>
              </a:rPr>
              <a:t>cannot</a:t>
            </a:r>
            <a:r>
              <a:rPr lang="en-US" sz="3600">
                <a:solidFill>
                  <a:srgbClr val="FFEAA3"/>
                </a:solidFill>
                <a:effectLst>
                  <a:outerShdw blurRad="38100" dist="38100" dir="2700000" algn="tl">
                    <a:srgbClr val="000000"/>
                  </a:outerShdw>
                </a:effectLst>
                <a:latin typeface="Comic Sans MS Bold" pitchFamily="-80" charset="0"/>
              </a:rPr>
              <a:t> defeat Satan by ourselves and do not have the strength for victory on our own</a:t>
            </a:r>
          </a:p>
          <a:p>
            <a:pPr marL="609600" indent="-609600" eaLnBrk="1" hangingPunct="1">
              <a:buFontTx/>
              <a:buAutoNum type="arabicPeriod" startAt="5"/>
              <a:defRPr/>
            </a:pPr>
            <a:r>
              <a:rPr lang="en-US" sz="3600">
                <a:solidFill>
                  <a:srgbClr val="FFEAA3"/>
                </a:solidFill>
                <a:effectLst>
                  <a:outerShdw blurRad="38100" dist="38100" dir="2700000" algn="tl">
                    <a:srgbClr val="000000"/>
                  </a:outerShdw>
                </a:effectLst>
                <a:latin typeface="Comic Sans MS Bold" pitchFamily="-80" charset="0"/>
              </a:rPr>
              <a:t>We are in a Spiritual Battle-Zone. Satan wants </a:t>
            </a:r>
            <a:r>
              <a:rPr lang="en-US" sz="3600" u="sng">
                <a:solidFill>
                  <a:srgbClr val="FFEAA3"/>
                </a:solidFill>
                <a:effectLst>
                  <a:outerShdw blurRad="38100" dist="38100" dir="2700000" algn="tl">
                    <a:srgbClr val="000000"/>
                  </a:outerShdw>
                </a:effectLst>
                <a:latin typeface="Comic Sans MS Bold" pitchFamily="-80" charset="0"/>
              </a:rPr>
              <a:t>spiritually impotent</a:t>
            </a:r>
            <a:r>
              <a:rPr lang="en-US" sz="3600">
                <a:solidFill>
                  <a:srgbClr val="FFEAA3"/>
                </a:solidFill>
                <a:effectLst>
                  <a:outerShdw blurRad="38100" dist="38100" dir="2700000" algn="tl">
                    <a:srgbClr val="000000"/>
                  </a:outerShdw>
                </a:effectLst>
                <a:latin typeface="Comic Sans MS Bold" pitchFamily="-80" charset="0"/>
              </a:rPr>
              <a:t> Christians who are no threat to him.</a:t>
            </a:r>
          </a:p>
          <a:p>
            <a:pPr marL="609600" indent="-609600" eaLnBrk="1" hangingPunct="1">
              <a:buFontTx/>
              <a:buAutoNum type="arabicPeriod" startAt="5"/>
              <a:defRPr/>
            </a:pPr>
            <a:r>
              <a:rPr lang="en-US" sz="3600">
                <a:solidFill>
                  <a:srgbClr val="FFEAA3"/>
                </a:solidFill>
                <a:effectLst>
                  <a:outerShdw blurRad="38100" dist="38100" dir="2700000" algn="tl">
                    <a:srgbClr val="000000"/>
                  </a:outerShdw>
                </a:effectLst>
                <a:latin typeface="Comic Sans MS Bold" pitchFamily="-80" charset="0"/>
              </a:rPr>
              <a:t>The One who defeated Satan at Calvary can defeat Satan in our life if we will but </a:t>
            </a:r>
            <a:r>
              <a:rPr lang="en-US" sz="3600" u="sng">
                <a:solidFill>
                  <a:srgbClr val="FFEAA3"/>
                </a:solidFill>
                <a:effectLst>
                  <a:outerShdw blurRad="38100" dist="38100" dir="2700000" algn="tl">
                    <a:srgbClr val="000000"/>
                  </a:outerShdw>
                </a:effectLst>
                <a:latin typeface="Comic Sans MS Bold" pitchFamily="-80" charset="0"/>
              </a:rPr>
              <a:t>ask</a:t>
            </a:r>
            <a:endParaRPr lang="en-US" u="sng">
              <a:effectLst>
                <a:outerShdw blurRad="38100" dist="38100" dir="2700000" algn="tl">
                  <a:srgbClr val="FFFFFF"/>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340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3401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340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4018" grpId="0" build="p"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470018" name="Rectangle 2">
            <a:extLst>
              <a:ext uri="{FF2B5EF4-FFF2-40B4-BE49-F238E27FC236}">
                <a16:creationId xmlns:a16="http://schemas.microsoft.com/office/drawing/2014/main" id="{82DC0B2A-DB53-4FF4-94A3-F25B6B0743C6}"/>
              </a:ext>
            </a:extLst>
          </p:cNvPr>
          <p:cNvSpPr>
            <a:spLocks noGrp="1" noChangeArrowheads="1"/>
          </p:cNvSpPr>
          <p:nvPr>
            <p:ph type="title"/>
          </p:nvPr>
        </p:nvSpPr>
        <p:spPr/>
        <p:txBody>
          <a:bodyPr/>
          <a:lstStyle/>
          <a:p>
            <a:pPr eaLnBrk="1" hangingPunct="1"/>
            <a:endParaRPr lang="en-US" altLang="en-US"/>
          </a:p>
        </p:txBody>
      </p:sp>
      <p:sp>
        <p:nvSpPr>
          <p:cNvPr id="470019" name="Rectangle 3">
            <a:extLst>
              <a:ext uri="{FF2B5EF4-FFF2-40B4-BE49-F238E27FC236}">
                <a16:creationId xmlns:a16="http://schemas.microsoft.com/office/drawing/2014/main" id="{E1582C17-D900-451E-A653-CD2E7E2545F8}"/>
              </a:ext>
            </a:extLst>
          </p:cNvPr>
          <p:cNvSpPr>
            <a:spLocks noGrp="1" noChangeArrowheads="1"/>
          </p:cNvSpPr>
          <p:nvPr>
            <p:ph type="body" idx="1"/>
          </p:nvPr>
        </p:nvSpPr>
        <p:spPr/>
        <p:txBody>
          <a:bodyPr/>
          <a:lstStyle/>
          <a:p>
            <a:pPr eaLnBrk="1" hangingPunct="1"/>
            <a:endParaRPr lang="en-US" altLang="en-US"/>
          </a:p>
        </p:txBody>
      </p:sp>
      <p:pic>
        <p:nvPicPr>
          <p:cNvPr id="470020" name="Picture 4" descr="devil with prisioner">
            <a:extLst>
              <a:ext uri="{FF2B5EF4-FFF2-40B4-BE49-F238E27FC236}">
                <a16:creationId xmlns:a16="http://schemas.microsoft.com/office/drawing/2014/main" id="{AD2A1B9A-6EDB-4396-90BE-DEDBF0084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1839" y="3124201"/>
            <a:ext cx="2617787"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021" name="WordArt 5">
            <a:extLst>
              <a:ext uri="{FF2B5EF4-FFF2-40B4-BE49-F238E27FC236}">
                <a16:creationId xmlns:a16="http://schemas.microsoft.com/office/drawing/2014/main" id="{8DD0C567-ECD5-48B6-93DD-80BA29E927FB}"/>
              </a:ext>
            </a:extLst>
          </p:cNvPr>
          <p:cNvSpPr>
            <a:spLocks noChangeArrowheads="1" noChangeShapeType="1" noTextEdit="1"/>
          </p:cNvSpPr>
          <p:nvPr/>
        </p:nvSpPr>
        <p:spPr bwMode="auto">
          <a:xfrm>
            <a:off x="2514600" y="1600200"/>
            <a:ext cx="5257800" cy="20955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uLnTx/>
                <a:uFillTx/>
                <a:latin typeface="Impact" panose="020B0806030902050204" pitchFamily="34" charset="0"/>
                <a:ea typeface="+mn-ea"/>
                <a:cs typeface="+mn-cs"/>
              </a:rPr>
              <a:t>How Does Satan Work</a:t>
            </a:r>
          </a:p>
        </p:txBody>
      </p:sp>
    </p:spTree>
  </p:cSld>
  <p:clrMapOvr>
    <a:masterClrMapping/>
  </p:clrMapOvr>
  <p:transition>
    <p:random/>
  </p:transition>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42" name="Line 2">
            <a:extLst>
              <a:ext uri="{FF2B5EF4-FFF2-40B4-BE49-F238E27FC236}">
                <a16:creationId xmlns:a16="http://schemas.microsoft.com/office/drawing/2014/main" id="{13BC7B20-3F16-47C2-9AC5-755C9B61630C}"/>
              </a:ext>
            </a:extLst>
          </p:cNvPr>
          <p:cNvSpPr>
            <a:spLocks noChangeShapeType="1"/>
          </p:cNvSpPr>
          <p:nvPr/>
        </p:nvSpPr>
        <p:spPr bwMode="auto">
          <a:xfrm flipV="1">
            <a:off x="3276600" y="1447800"/>
            <a:ext cx="5562600" cy="4038600"/>
          </a:xfrm>
          <a:prstGeom prst="line">
            <a:avLst/>
          </a:prstGeom>
          <a:noFill/>
          <a:ln w="76200">
            <a:solidFill>
              <a:srgbClr val="FFEAA3"/>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2138115" name="WordArt 3">
            <a:extLst>
              <a:ext uri="{FF2B5EF4-FFF2-40B4-BE49-F238E27FC236}">
                <a16:creationId xmlns:a16="http://schemas.microsoft.com/office/drawing/2014/main" id="{221F2F37-CA01-4FBD-93A4-F4EF34F940F2}"/>
              </a:ext>
            </a:extLst>
          </p:cNvPr>
          <p:cNvSpPr>
            <a:spLocks noChangeArrowheads="1" noChangeShapeType="1" noTextEdit="1"/>
          </p:cNvSpPr>
          <p:nvPr/>
        </p:nvSpPr>
        <p:spPr bwMode="auto">
          <a:xfrm>
            <a:off x="2209800" y="381000"/>
            <a:ext cx="8382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God</a:t>
            </a:r>
          </a:p>
        </p:txBody>
      </p:sp>
      <p:pic>
        <p:nvPicPr>
          <p:cNvPr id="2138116" name="Picture 4">
            <a:extLst>
              <a:ext uri="{FF2B5EF4-FFF2-40B4-BE49-F238E27FC236}">
                <a16:creationId xmlns:a16="http://schemas.microsoft.com/office/drawing/2014/main" id="{DFEAB1EA-455B-47D6-8998-6EFA0C3ED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050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8117" name="WordArt 5">
            <a:extLst>
              <a:ext uri="{FF2B5EF4-FFF2-40B4-BE49-F238E27FC236}">
                <a16:creationId xmlns:a16="http://schemas.microsoft.com/office/drawing/2014/main" id="{D393EFCF-62FD-4500-BCD1-EB5566B02C0B}"/>
              </a:ext>
            </a:extLst>
          </p:cNvPr>
          <p:cNvSpPr>
            <a:spLocks noChangeArrowheads="1" noChangeShapeType="1" noTextEdit="1"/>
          </p:cNvSpPr>
          <p:nvPr/>
        </p:nvSpPr>
        <p:spPr bwMode="auto">
          <a:xfrm>
            <a:off x="2286000" y="4495800"/>
            <a:ext cx="6604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Fall</a:t>
            </a:r>
          </a:p>
        </p:txBody>
      </p:sp>
      <p:sp>
        <p:nvSpPr>
          <p:cNvPr id="2138118" name="AutoShape 6">
            <a:extLst>
              <a:ext uri="{FF2B5EF4-FFF2-40B4-BE49-F238E27FC236}">
                <a16:creationId xmlns:a16="http://schemas.microsoft.com/office/drawing/2014/main" id="{FD2A34DA-2A4A-41C0-AB3A-1A42739B6145}"/>
              </a:ext>
            </a:extLst>
          </p:cNvPr>
          <p:cNvSpPr>
            <a:spLocks noChangeArrowheads="1"/>
          </p:cNvSpPr>
          <p:nvPr/>
        </p:nvSpPr>
        <p:spPr bwMode="auto">
          <a:xfrm>
            <a:off x="2514600" y="1143000"/>
            <a:ext cx="304800" cy="685800"/>
          </a:xfrm>
          <a:prstGeom prst="downArrow">
            <a:avLst>
              <a:gd name="adj1" fmla="val 50000"/>
              <a:gd name="adj2" fmla="val 56250"/>
            </a:avLst>
          </a:prstGeom>
          <a:solidFill>
            <a:srgbClr val="E30455"/>
          </a:solidFill>
          <a:ln w="9525">
            <a:solidFill>
              <a:schemeClr val="tx1"/>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2138119" name="AutoShape 7">
            <a:extLst>
              <a:ext uri="{FF2B5EF4-FFF2-40B4-BE49-F238E27FC236}">
                <a16:creationId xmlns:a16="http://schemas.microsoft.com/office/drawing/2014/main" id="{6009BAA0-CC01-4B83-AC05-F6987BA93E3A}"/>
              </a:ext>
            </a:extLst>
          </p:cNvPr>
          <p:cNvSpPr>
            <a:spLocks noChangeArrowheads="1"/>
          </p:cNvSpPr>
          <p:nvPr/>
        </p:nvSpPr>
        <p:spPr bwMode="auto">
          <a:xfrm>
            <a:off x="2514600" y="3733800"/>
            <a:ext cx="304800" cy="685800"/>
          </a:xfrm>
          <a:prstGeom prst="downArrow">
            <a:avLst>
              <a:gd name="adj1" fmla="val 50000"/>
              <a:gd name="adj2" fmla="val 56250"/>
            </a:avLst>
          </a:prstGeom>
          <a:solidFill>
            <a:srgbClr val="E30455"/>
          </a:solidFill>
          <a:ln w="9525">
            <a:solidFill>
              <a:schemeClr val="tx1"/>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grpSp>
        <p:nvGrpSpPr>
          <p:cNvPr id="2" name="Group 8">
            <a:extLst>
              <a:ext uri="{FF2B5EF4-FFF2-40B4-BE49-F238E27FC236}">
                <a16:creationId xmlns:a16="http://schemas.microsoft.com/office/drawing/2014/main" id="{2B51B052-8600-4F90-BE95-8E73DC4BADC5}"/>
              </a:ext>
            </a:extLst>
          </p:cNvPr>
          <p:cNvGrpSpPr>
            <a:grpSpLocks/>
          </p:cNvGrpSpPr>
          <p:nvPr/>
        </p:nvGrpSpPr>
        <p:grpSpPr bwMode="auto">
          <a:xfrm>
            <a:off x="3124200" y="5410200"/>
            <a:ext cx="1676400" cy="1143000"/>
            <a:chOff x="1008" y="3408"/>
            <a:chExt cx="1056" cy="720"/>
          </a:xfrm>
        </p:grpSpPr>
        <p:sp>
          <p:nvSpPr>
            <p:cNvPr id="471068" name="Line 9">
              <a:extLst>
                <a:ext uri="{FF2B5EF4-FFF2-40B4-BE49-F238E27FC236}">
                  <a16:creationId xmlns:a16="http://schemas.microsoft.com/office/drawing/2014/main" id="{92140569-1065-4D05-8231-F9D7C88AB6B0}"/>
                </a:ext>
              </a:extLst>
            </p:cNvPr>
            <p:cNvSpPr>
              <a:spLocks noChangeShapeType="1"/>
            </p:cNvSpPr>
            <p:nvPr/>
          </p:nvSpPr>
          <p:spPr bwMode="auto">
            <a:xfrm flipH="1" flipV="1">
              <a:off x="1344" y="3408"/>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471069" name="Text Box 10">
              <a:extLst>
                <a:ext uri="{FF2B5EF4-FFF2-40B4-BE49-F238E27FC236}">
                  <a16:creationId xmlns:a16="http://schemas.microsoft.com/office/drawing/2014/main" id="{60A537E9-5368-43B1-8F56-E26D98B5CBD2}"/>
                </a:ext>
              </a:extLst>
            </p:cNvPr>
            <p:cNvSpPr txBox="1">
              <a:spLocks noChangeArrowheads="1"/>
            </p:cNvSpPr>
            <p:nvPr/>
          </p:nvSpPr>
          <p:spPr bwMode="auto">
            <a:xfrm>
              <a:off x="1008" y="3648"/>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rPr>
                <a:t>Destroy</a:t>
              </a:r>
              <a:endParaRPr kumimoji="0" lang="en-US" altLang="en-US" sz="24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endParaRPr>
            </a:p>
          </p:txBody>
        </p:sp>
      </p:grpSp>
      <p:grpSp>
        <p:nvGrpSpPr>
          <p:cNvPr id="3" name="Group 11">
            <a:extLst>
              <a:ext uri="{FF2B5EF4-FFF2-40B4-BE49-F238E27FC236}">
                <a16:creationId xmlns:a16="http://schemas.microsoft.com/office/drawing/2014/main" id="{FBA47EFF-4367-4571-B6F2-3C2918EB26ED}"/>
              </a:ext>
            </a:extLst>
          </p:cNvPr>
          <p:cNvGrpSpPr>
            <a:grpSpLocks/>
          </p:cNvGrpSpPr>
          <p:nvPr/>
        </p:nvGrpSpPr>
        <p:grpSpPr bwMode="auto">
          <a:xfrm>
            <a:off x="4191000" y="4800600"/>
            <a:ext cx="1676400" cy="1143000"/>
            <a:chOff x="1680" y="3024"/>
            <a:chExt cx="1056" cy="720"/>
          </a:xfrm>
        </p:grpSpPr>
        <p:sp>
          <p:nvSpPr>
            <p:cNvPr id="471066" name="Line 12">
              <a:extLst>
                <a:ext uri="{FF2B5EF4-FFF2-40B4-BE49-F238E27FC236}">
                  <a16:creationId xmlns:a16="http://schemas.microsoft.com/office/drawing/2014/main" id="{7E2B64E9-FD15-456F-ADD8-144D5BFD4E76}"/>
                </a:ext>
              </a:extLst>
            </p:cNvPr>
            <p:cNvSpPr>
              <a:spLocks noChangeShapeType="1"/>
            </p:cNvSpPr>
            <p:nvPr/>
          </p:nvSpPr>
          <p:spPr bwMode="auto">
            <a:xfrm flipH="1" flipV="1">
              <a:off x="1920" y="3024"/>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471067" name="Text Box 13">
              <a:extLst>
                <a:ext uri="{FF2B5EF4-FFF2-40B4-BE49-F238E27FC236}">
                  <a16:creationId xmlns:a16="http://schemas.microsoft.com/office/drawing/2014/main" id="{FF4A110D-6617-470A-8976-1D56EABF57B6}"/>
                </a:ext>
              </a:extLst>
            </p:cNvPr>
            <p:cNvSpPr txBox="1">
              <a:spLocks noChangeArrowheads="1"/>
            </p:cNvSpPr>
            <p:nvPr/>
          </p:nvSpPr>
          <p:spPr bwMode="auto">
            <a:xfrm>
              <a:off x="1680" y="3273"/>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rPr>
                <a:t>Defeat</a:t>
              </a:r>
              <a:endParaRPr kumimoji="0" lang="en-US" altLang="en-US" sz="24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endParaRPr>
            </a:p>
          </p:txBody>
        </p:sp>
      </p:grpSp>
      <p:grpSp>
        <p:nvGrpSpPr>
          <p:cNvPr id="4" name="Group 14">
            <a:extLst>
              <a:ext uri="{FF2B5EF4-FFF2-40B4-BE49-F238E27FC236}">
                <a16:creationId xmlns:a16="http://schemas.microsoft.com/office/drawing/2014/main" id="{8955D099-ED56-4DAA-9728-3B1FE4BB6641}"/>
              </a:ext>
            </a:extLst>
          </p:cNvPr>
          <p:cNvGrpSpPr>
            <a:grpSpLocks/>
          </p:cNvGrpSpPr>
          <p:nvPr/>
        </p:nvGrpSpPr>
        <p:grpSpPr bwMode="auto">
          <a:xfrm>
            <a:off x="4876800" y="4114800"/>
            <a:ext cx="2590800" cy="1143000"/>
            <a:chOff x="2112" y="2592"/>
            <a:chExt cx="1632" cy="720"/>
          </a:xfrm>
        </p:grpSpPr>
        <p:sp>
          <p:nvSpPr>
            <p:cNvPr id="471064" name="Line 15">
              <a:extLst>
                <a:ext uri="{FF2B5EF4-FFF2-40B4-BE49-F238E27FC236}">
                  <a16:creationId xmlns:a16="http://schemas.microsoft.com/office/drawing/2014/main" id="{86B43704-9FF1-42FD-8581-05AE279B908E}"/>
                </a:ext>
              </a:extLst>
            </p:cNvPr>
            <p:cNvSpPr>
              <a:spLocks noChangeShapeType="1"/>
            </p:cNvSpPr>
            <p:nvPr/>
          </p:nvSpPr>
          <p:spPr bwMode="auto">
            <a:xfrm flipH="1" flipV="1">
              <a:off x="2496" y="2592"/>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471065" name="Text Box 16">
              <a:extLst>
                <a:ext uri="{FF2B5EF4-FFF2-40B4-BE49-F238E27FC236}">
                  <a16:creationId xmlns:a16="http://schemas.microsoft.com/office/drawing/2014/main" id="{953E42C6-9CEA-485F-93F4-759788D7F600}"/>
                </a:ext>
              </a:extLst>
            </p:cNvPr>
            <p:cNvSpPr txBox="1">
              <a:spLocks noChangeArrowheads="1"/>
            </p:cNvSpPr>
            <p:nvPr/>
          </p:nvSpPr>
          <p:spPr bwMode="auto">
            <a:xfrm>
              <a:off x="2112" y="2832"/>
              <a:ext cx="163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rPr>
                <a:t>Discourage</a:t>
              </a:r>
              <a:endParaRPr kumimoji="0" lang="en-US" altLang="en-US" sz="24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endParaRPr>
            </a:p>
          </p:txBody>
        </p:sp>
      </p:grpSp>
      <p:grpSp>
        <p:nvGrpSpPr>
          <p:cNvPr id="5" name="Group 17">
            <a:extLst>
              <a:ext uri="{FF2B5EF4-FFF2-40B4-BE49-F238E27FC236}">
                <a16:creationId xmlns:a16="http://schemas.microsoft.com/office/drawing/2014/main" id="{4CE76A06-41F0-4C48-A423-80E055B6ABF9}"/>
              </a:ext>
            </a:extLst>
          </p:cNvPr>
          <p:cNvGrpSpPr>
            <a:grpSpLocks/>
          </p:cNvGrpSpPr>
          <p:nvPr/>
        </p:nvGrpSpPr>
        <p:grpSpPr bwMode="auto">
          <a:xfrm>
            <a:off x="6248400" y="3429000"/>
            <a:ext cx="1676400" cy="1143000"/>
            <a:chOff x="2976" y="2160"/>
            <a:chExt cx="1056" cy="720"/>
          </a:xfrm>
        </p:grpSpPr>
        <p:sp>
          <p:nvSpPr>
            <p:cNvPr id="471062" name="Line 18">
              <a:extLst>
                <a:ext uri="{FF2B5EF4-FFF2-40B4-BE49-F238E27FC236}">
                  <a16:creationId xmlns:a16="http://schemas.microsoft.com/office/drawing/2014/main" id="{A563FEC4-4CEA-421D-9DF2-B12BC42E85A9}"/>
                </a:ext>
              </a:extLst>
            </p:cNvPr>
            <p:cNvSpPr>
              <a:spLocks noChangeShapeType="1"/>
            </p:cNvSpPr>
            <p:nvPr/>
          </p:nvSpPr>
          <p:spPr bwMode="auto">
            <a:xfrm flipH="1" flipV="1">
              <a:off x="3168" y="2160"/>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471063" name="Text Box 19">
              <a:extLst>
                <a:ext uri="{FF2B5EF4-FFF2-40B4-BE49-F238E27FC236}">
                  <a16:creationId xmlns:a16="http://schemas.microsoft.com/office/drawing/2014/main" id="{4BF2C04D-A96A-4AD8-B7E2-0A72215C4467}"/>
                </a:ext>
              </a:extLst>
            </p:cNvPr>
            <p:cNvSpPr txBox="1">
              <a:spLocks noChangeArrowheads="1"/>
            </p:cNvSpPr>
            <p:nvPr/>
          </p:nvSpPr>
          <p:spPr bwMode="auto">
            <a:xfrm>
              <a:off x="2976" y="2352"/>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rPr>
                <a:t>Distort</a:t>
              </a:r>
              <a:endParaRPr kumimoji="0" lang="en-US" altLang="en-US" sz="24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endParaRPr>
            </a:p>
          </p:txBody>
        </p:sp>
      </p:grpSp>
      <p:grpSp>
        <p:nvGrpSpPr>
          <p:cNvPr id="6" name="Group 20">
            <a:extLst>
              <a:ext uri="{FF2B5EF4-FFF2-40B4-BE49-F238E27FC236}">
                <a16:creationId xmlns:a16="http://schemas.microsoft.com/office/drawing/2014/main" id="{55B0BF4C-12FD-4CFD-9F82-0231F3C84A08}"/>
              </a:ext>
            </a:extLst>
          </p:cNvPr>
          <p:cNvGrpSpPr>
            <a:grpSpLocks/>
          </p:cNvGrpSpPr>
          <p:nvPr/>
        </p:nvGrpSpPr>
        <p:grpSpPr bwMode="auto">
          <a:xfrm>
            <a:off x="7086600" y="2819400"/>
            <a:ext cx="1676400" cy="1143000"/>
            <a:chOff x="3504" y="1776"/>
            <a:chExt cx="1056" cy="720"/>
          </a:xfrm>
        </p:grpSpPr>
        <p:sp>
          <p:nvSpPr>
            <p:cNvPr id="471060" name="Line 21">
              <a:extLst>
                <a:ext uri="{FF2B5EF4-FFF2-40B4-BE49-F238E27FC236}">
                  <a16:creationId xmlns:a16="http://schemas.microsoft.com/office/drawing/2014/main" id="{7ECA9944-E936-4292-BB2B-11464DE06DF5}"/>
                </a:ext>
              </a:extLst>
            </p:cNvPr>
            <p:cNvSpPr>
              <a:spLocks noChangeShapeType="1"/>
            </p:cNvSpPr>
            <p:nvPr/>
          </p:nvSpPr>
          <p:spPr bwMode="auto">
            <a:xfrm flipH="1" flipV="1">
              <a:off x="3696" y="1776"/>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471061" name="Text Box 22">
              <a:extLst>
                <a:ext uri="{FF2B5EF4-FFF2-40B4-BE49-F238E27FC236}">
                  <a16:creationId xmlns:a16="http://schemas.microsoft.com/office/drawing/2014/main" id="{C0599128-AB32-4E33-B851-47DE473DF7E9}"/>
                </a:ext>
              </a:extLst>
            </p:cNvPr>
            <p:cNvSpPr txBox="1">
              <a:spLocks noChangeArrowheads="1"/>
            </p:cNvSpPr>
            <p:nvPr/>
          </p:nvSpPr>
          <p:spPr bwMode="auto">
            <a:xfrm>
              <a:off x="3504" y="2016"/>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rPr>
                <a:t>Divert</a:t>
              </a:r>
              <a:endParaRPr kumimoji="0" lang="en-US" altLang="en-US" sz="24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endParaRPr>
            </a:p>
          </p:txBody>
        </p:sp>
      </p:grpSp>
      <p:grpSp>
        <p:nvGrpSpPr>
          <p:cNvPr id="7" name="Group 23">
            <a:extLst>
              <a:ext uri="{FF2B5EF4-FFF2-40B4-BE49-F238E27FC236}">
                <a16:creationId xmlns:a16="http://schemas.microsoft.com/office/drawing/2014/main" id="{02A3C5D7-957B-4538-85A2-6863E7789B56}"/>
              </a:ext>
            </a:extLst>
          </p:cNvPr>
          <p:cNvGrpSpPr>
            <a:grpSpLocks/>
          </p:cNvGrpSpPr>
          <p:nvPr/>
        </p:nvGrpSpPr>
        <p:grpSpPr bwMode="auto">
          <a:xfrm>
            <a:off x="8305800" y="2133600"/>
            <a:ext cx="1676400" cy="1143000"/>
            <a:chOff x="4272" y="1344"/>
            <a:chExt cx="1056" cy="720"/>
          </a:xfrm>
        </p:grpSpPr>
        <p:sp>
          <p:nvSpPr>
            <p:cNvPr id="471058" name="Line 24">
              <a:extLst>
                <a:ext uri="{FF2B5EF4-FFF2-40B4-BE49-F238E27FC236}">
                  <a16:creationId xmlns:a16="http://schemas.microsoft.com/office/drawing/2014/main" id="{FC7CC210-DBAE-4678-8307-03348DE37C65}"/>
                </a:ext>
              </a:extLst>
            </p:cNvPr>
            <p:cNvSpPr>
              <a:spLocks noChangeShapeType="1"/>
            </p:cNvSpPr>
            <p:nvPr/>
          </p:nvSpPr>
          <p:spPr bwMode="auto">
            <a:xfrm flipH="1" flipV="1">
              <a:off x="4272" y="1344"/>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471059" name="Text Box 25">
              <a:extLst>
                <a:ext uri="{FF2B5EF4-FFF2-40B4-BE49-F238E27FC236}">
                  <a16:creationId xmlns:a16="http://schemas.microsoft.com/office/drawing/2014/main" id="{AA445B48-CA4E-4CBC-A8FE-5CA42DF7AA3B}"/>
                </a:ext>
              </a:extLst>
            </p:cNvPr>
            <p:cNvSpPr txBox="1">
              <a:spLocks noChangeArrowheads="1"/>
            </p:cNvSpPr>
            <p:nvPr/>
          </p:nvSpPr>
          <p:spPr bwMode="auto">
            <a:xfrm>
              <a:off x="4272" y="1536"/>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rPr>
                <a:t>Disarm</a:t>
              </a:r>
              <a:endParaRPr kumimoji="0" lang="en-US" altLang="en-US" sz="24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endParaRPr>
            </a:p>
          </p:txBody>
        </p:sp>
      </p:grpSp>
      <p:sp>
        <p:nvSpPr>
          <p:cNvPr id="2138138" name="WordArt 26">
            <a:extLst>
              <a:ext uri="{FF2B5EF4-FFF2-40B4-BE49-F238E27FC236}">
                <a16:creationId xmlns:a16="http://schemas.microsoft.com/office/drawing/2014/main" id="{4E004E6B-EE44-4D64-8FD2-A77D0D3A87C4}"/>
              </a:ext>
            </a:extLst>
          </p:cNvPr>
          <p:cNvSpPr>
            <a:spLocks noChangeArrowheads="1" noChangeShapeType="1"/>
          </p:cNvSpPr>
          <p:nvPr/>
        </p:nvSpPr>
        <p:spPr bwMode="auto">
          <a:xfrm>
            <a:off x="6324600" y="457200"/>
            <a:ext cx="37338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1st Coming Of Christ</a:t>
            </a:r>
          </a:p>
        </p:txBody>
      </p:sp>
      <p:sp>
        <p:nvSpPr>
          <p:cNvPr id="2138139" name="Rectangle 27">
            <a:extLst>
              <a:ext uri="{FF2B5EF4-FFF2-40B4-BE49-F238E27FC236}">
                <a16:creationId xmlns:a16="http://schemas.microsoft.com/office/drawing/2014/main" id="{9500CF56-BCEC-4AD0-8D97-616AC42E0932}"/>
              </a:ext>
            </a:extLst>
          </p:cNvPr>
          <p:cNvSpPr>
            <a:spLocks noChangeArrowheads="1"/>
          </p:cNvSpPr>
          <p:nvPr/>
        </p:nvSpPr>
        <p:spPr bwMode="auto">
          <a:xfrm>
            <a:off x="7086600" y="5334000"/>
            <a:ext cx="3276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E30455"/>
                </a:solidFill>
                <a:effectLst/>
                <a:uLnTx/>
                <a:uFillTx/>
                <a:latin typeface="Comic Sans MS Bold" panose="030F0902030302020204" pitchFamily="66" charset="0"/>
                <a:ea typeface="ＭＳ Ｐゴシック" panose="020B0600070205080204" pitchFamily="34" charset="-128"/>
                <a:cs typeface="+mn-cs"/>
              </a:rPr>
              <a:t>The Deadly D’s of the Devil</a:t>
            </a:r>
            <a:endParaRPr kumimoji="0" lang="en-US" altLang="en-US" sz="24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endParaRPr>
          </a:p>
        </p:txBody>
      </p:sp>
      <p:sp>
        <p:nvSpPr>
          <p:cNvPr id="2138140" name="WordArt 28">
            <a:extLst>
              <a:ext uri="{FF2B5EF4-FFF2-40B4-BE49-F238E27FC236}">
                <a16:creationId xmlns:a16="http://schemas.microsoft.com/office/drawing/2014/main" id="{C3C39149-BAC8-4248-88C5-8CD0F3B88B3C}"/>
              </a:ext>
            </a:extLst>
          </p:cNvPr>
          <p:cNvSpPr>
            <a:spLocks noChangeArrowheads="1" noChangeShapeType="1" noTextEdit="1"/>
          </p:cNvSpPr>
          <p:nvPr/>
        </p:nvSpPr>
        <p:spPr bwMode="auto">
          <a:xfrm rot="19418901">
            <a:off x="3294063" y="3708400"/>
            <a:ext cx="1879600" cy="558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FFFF00"/>
                  </a:solidFill>
                  <a:round/>
                  <a:headEnd/>
                  <a:tailEnd/>
                </a:ln>
                <a:solidFill>
                  <a:srgbClr val="33CCCC"/>
                </a:solidFill>
                <a:effectLst>
                  <a:outerShdw dist="35921" dir="2700000" algn="ctr" rotWithShape="0">
                    <a:srgbClr val="C0C0C0"/>
                  </a:outerShdw>
                </a:effectLst>
                <a:uLnTx/>
                <a:uFillTx/>
                <a:latin typeface="Impact" panose="020B0806030902050204" pitchFamily="34" charset="0"/>
                <a:ea typeface="+mn-ea"/>
                <a:cs typeface="+mn-cs"/>
              </a:rPr>
              <a:t>Family</a:t>
            </a:r>
          </a:p>
        </p:txBody>
      </p:sp>
      <p:sp>
        <p:nvSpPr>
          <p:cNvPr id="2138141" name="WordArt 29">
            <a:extLst>
              <a:ext uri="{FF2B5EF4-FFF2-40B4-BE49-F238E27FC236}">
                <a16:creationId xmlns:a16="http://schemas.microsoft.com/office/drawing/2014/main" id="{910D340D-6B02-405A-8F23-C7B3A6E7B2FE}"/>
              </a:ext>
            </a:extLst>
          </p:cNvPr>
          <p:cNvSpPr>
            <a:spLocks noChangeArrowheads="1" noChangeShapeType="1" noTextEdit="1"/>
          </p:cNvSpPr>
          <p:nvPr/>
        </p:nvSpPr>
        <p:spPr bwMode="auto">
          <a:xfrm rot="19540820">
            <a:off x="5437188" y="2133600"/>
            <a:ext cx="1878012" cy="558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CCFF"/>
                  </a:solidFill>
                  <a:round/>
                  <a:headEnd/>
                  <a:tailEnd/>
                </a:ln>
                <a:solidFill>
                  <a:srgbClr val="FF00FF"/>
                </a:solidFill>
                <a:effectLst>
                  <a:outerShdw dist="35921" dir="2700000" algn="ctr" rotWithShape="0">
                    <a:srgbClr val="C0C0C0"/>
                  </a:outerShdw>
                </a:effectLst>
                <a:uLnTx/>
                <a:uFillTx/>
                <a:latin typeface="Impact" panose="020B0806030902050204" pitchFamily="34" charset="0"/>
                <a:ea typeface="+mn-ea"/>
                <a:cs typeface="+mn-cs"/>
              </a:rPr>
              <a:t>Nation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38115"/>
                                        </p:tgtEl>
                                        <p:attrNameLst>
                                          <p:attrName>style.visibility</p:attrName>
                                        </p:attrNameLst>
                                      </p:cBhvr>
                                      <p:to>
                                        <p:strVal val="visible"/>
                                      </p:to>
                                    </p:set>
                                    <p:animEffect transition="in" filter="dissolve">
                                      <p:cBhvr>
                                        <p:cTn id="7" dur="500"/>
                                        <p:tgtEl>
                                          <p:spTgt spid="2138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38118"/>
                                        </p:tgtEl>
                                        <p:attrNameLst>
                                          <p:attrName>style.visibility</p:attrName>
                                        </p:attrNameLst>
                                      </p:cBhvr>
                                      <p:to>
                                        <p:strVal val="visible"/>
                                      </p:to>
                                    </p:set>
                                    <p:animEffect transition="in" filter="dissolve">
                                      <p:cBhvr>
                                        <p:cTn id="12" dur="500"/>
                                        <p:tgtEl>
                                          <p:spTgt spid="21381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138116"/>
                                        </p:tgtEl>
                                        <p:attrNameLst>
                                          <p:attrName>style.visibility</p:attrName>
                                        </p:attrNameLst>
                                      </p:cBhvr>
                                      <p:to>
                                        <p:strVal val="visible"/>
                                      </p:to>
                                    </p:set>
                                    <p:animEffect transition="in" filter="dissolve">
                                      <p:cBhvr>
                                        <p:cTn id="17" dur="500"/>
                                        <p:tgtEl>
                                          <p:spTgt spid="21381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38119"/>
                                        </p:tgtEl>
                                        <p:attrNameLst>
                                          <p:attrName>style.visibility</p:attrName>
                                        </p:attrNameLst>
                                      </p:cBhvr>
                                      <p:to>
                                        <p:strVal val="visible"/>
                                      </p:to>
                                    </p:set>
                                    <p:animEffect transition="in" filter="dissolve">
                                      <p:cBhvr>
                                        <p:cTn id="22" dur="500"/>
                                        <p:tgtEl>
                                          <p:spTgt spid="21381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138117"/>
                                        </p:tgtEl>
                                        <p:attrNameLst>
                                          <p:attrName>style.visibility</p:attrName>
                                        </p:attrNameLst>
                                      </p:cBhvr>
                                      <p:to>
                                        <p:strVal val="visible"/>
                                      </p:to>
                                    </p:set>
                                    <p:animEffect transition="in" filter="dissolve">
                                      <p:cBhvr>
                                        <p:cTn id="27" dur="500"/>
                                        <p:tgtEl>
                                          <p:spTgt spid="213811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138140"/>
                                        </p:tgtEl>
                                        <p:attrNameLst>
                                          <p:attrName>style.visibility</p:attrName>
                                        </p:attrNameLst>
                                      </p:cBhvr>
                                      <p:to>
                                        <p:strVal val="visible"/>
                                      </p:to>
                                    </p:set>
                                    <p:animEffect transition="in" filter="dissolve">
                                      <p:cBhvr>
                                        <p:cTn id="32" dur="500"/>
                                        <p:tgtEl>
                                          <p:spTgt spid="213814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138141"/>
                                        </p:tgtEl>
                                        <p:attrNameLst>
                                          <p:attrName>style.visibility</p:attrName>
                                        </p:attrNameLst>
                                      </p:cBhvr>
                                      <p:to>
                                        <p:strVal val="visible"/>
                                      </p:to>
                                    </p:set>
                                    <p:animEffect transition="in" filter="dissolve">
                                      <p:cBhvr>
                                        <p:cTn id="37" dur="500"/>
                                        <p:tgtEl>
                                          <p:spTgt spid="21381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138138"/>
                                        </p:tgtEl>
                                        <p:attrNameLst>
                                          <p:attrName>style.visibility</p:attrName>
                                        </p:attrNameLst>
                                      </p:cBhvr>
                                      <p:to>
                                        <p:strVal val="visible"/>
                                      </p:to>
                                    </p:set>
                                    <p:animEffect transition="in" filter="dissolve">
                                      <p:cBhvr>
                                        <p:cTn id="42" dur="500"/>
                                        <p:tgtEl>
                                          <p:spTgt spid="213813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dissolve">
                                      <p:cBhvr>
                                        <p:cTn id="47" dur="500"/>
                                        <p:tgtEl>
                                          <p:spTgt spid="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dissolve">
                                      <p:cBhvr>
                                        <p:cTn id="52" dur="500"/>
                                        <p:tgtEl>
                                          <p:spTgt spid="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dissolve">
                                      <p:cBhvr>
                                        <p:cTn id="57" dur="500"/>
                                        <p:tgtEl>
                                          <p:spTgt spid="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dissolve">
                                      <p:cBhvr>
                                        <p:cTn id="62" dur="500"/>
                                        <p:tgtEl>
                                          <p:spTgt spid="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dissolve">
                                      <p:cBhvr>
                                        <p:cTn id="67" dur="500"/>
                                        <p:tgtEl>
                                          <p:spTgt spid="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ntr" presetSubtype="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dissolve">
                                      <p:cBhvr>
                                        <p:cTn id="72" dur="500"/>
                                        <p:tgtEl>
                                          <p:spTgt spid="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499"/>
                                          </p:stCondLst>
                                        </p:cTn>
                                        <p:tgtEl>
                                          <p:spTgt spid="2138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8118" grpId="0" animBg="1"/>
      <p:bldP spid="2138119" grpId="0" animBg="1"/>
      <p:bldP spid="2138139" grpId="0"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2066" name="Line 2">
            <a:extLst>
              <a:ext uri="{FF2B5EF4-FFF2-40B4-BE49-F238E27FC236}">
                <a16:creationId xmlns:a16="http://schemas.microsoft.com/office/drawing/2014/main" id="{BFF9A992-E195-48C0-9367-67FF184BDDCA}"/>
              </a:ext>
            </a:extLst>
          </p:cNvPr>
          <p:cNvSpPr>
            <a:spLocks noChangeShapeType="1"/>
          </p:cNvSpPr>
          <p:nvPr/>
        </p:nvSpPr>
        <p:spPr bwMode="auto">
          <a:xfrm flipV="1">
            <a:off x="3276600" y="1447800"/>
            <a:ext cx="5562600" cy="4038600"/>
          </a:xfrm>
          <a:prstGeom prst="line">
            <a:avLst/>
          </a:prstGeom>
          <a:noFill/>
          <a:ln w="76200">
            <a:solidFill>
              <a:srgbClr val="FFEAA3"/>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2140163" name="WordArt 3">
            <a:extLst>
              <a:ext uri="{FF2B5EF4-FFF2-40B4-BE49-F238E27FC236}">
                <a16:creationId xmlns:a16="http://schemas.microsoft.com/office/drawing/2014/main" id="{68D8BB4E-4977-418E-900D-8C495D66C85C}"/>
              </a:ext>
            </a:extLst>
          </p:cNvPr>
          <p:cNvSpPr>
            <a:spLocks noChangeArrowheads="1" noChangeShapeType="1" noTextEdit="1"/>
          </p:cNvSpPr>
          <p:nvPr/>
        </p:nvSpPr>
        <p:spPr bwMode="auto">
          <a:xfrm>
            <a:off x="1828800" y="152400"/>
            <a:ext cx="1828800"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1st Coming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Of Christ</a:t>
            </a:r>
          </a:p>
        </p:txBody>
      </p:sp>
      <p:sp>
        <p:nvSpPr>
          <p:cNvPr id="2140164" name="WordArt 4">
            <a:extLst>
              <a:ext uri="{FF2B5EF4-FFF2-40B4-BE49-F238E27FC236}">
                <a16:creationId xmlns:a16="http://schemas.microsoft.com/office/drawing/2014/main" id="{8403BEDD-7F7D-4943-A5F8-47F635EE3B95}"/>
              </a:ext>
            </a:extLst>
          </p:cNvPr>
          <p:cNvSpPr>
            <a:spLocks noChangeArrowheads="1" noChangeShapeType="1" noTextEdit="1"/>
          </p:cNvSpPr>
          <p:nvPr/>
        </p:nvSpPr>
        <p:spPr bwMode="auto">
          <a:xfrm>
            <a:off x="1752600" y="4648200"/>
            <a:ext cx="15240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Sending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Holy Spirit</a:t>
            </a:r>
          </a:p>
        </p:txBody>
      </p:sp>
      <p:sp>
        <p:nvSpPr>
          <p:cNvPr id="2140165" name="AutoShape 5">
            <a:extLst>
              <a:ext uri="{FF2B5EF4-FFF2-40B4-BE49-F238E27FC236}">
                <a16:creationId xmlns:a16="http://schemas.microsoft.com/office/drawing/2014/main" id="{1A7836A6-80F5-481D-AC30-00E1FDBB14C0}"/>
              </a:ext>
            </a:extLst>
          </p:cNvPr>
          <p:cNvSpPr>
            <a:spLocks noChangeArrowheads="1"/>
          </p:cNvSpPr>
          <p:nvPr/>
        </p:nvSpPr>
        <p:spPr bwMode="auto">
          <a:xfrm>
            <a:off x="2514600" y="1143000"/>
            <a:ext cx="304800" cy="685800"/>
          </a:xfrm>
          <a:prstGeom prst="downArrow">
            <a:avLst>
              <a:gd name="adj1" fmla="val 50000"/>
              <a:gd name="adj2" fmla="val 56250"/>
            </a:avLst>
          </a:prstGeom>
          <a:solidFill>
            <a:srgbClr val="E30455"/>
          </a:solidFill>
          <a:ln w="9525">
            <a:solidFill>
              <a:schemeClr val="tx1"/>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2140166" name="AutoShape 6">
            <a:extLst>
              <a:ext uri="{FF2B5EF4-FFF2-40B4-BE49-F238E27FC236}">
                <a16:creationId xmlns:a16="http://schemas.microsoft.com/office/drawing/2014/main" id="{77BF7104-A7A1-4F03-9E7E-B834CA43FBB0}"/>
              </a:ext>
            </a:extLst>
          </p:cNvPr>
          <p:cNvSpPr>
            <a:spLocks noChangeArrowheads="1"/>
          </p:cNvSpPr>
          <p:nvPr/>
        </p:nvSpPr>
        <p:spPr bwMode="auto">
          <a:xfrm>
            <a:off x="2514600" y="3810000"/>
            <a:ext cx="304800" cy="685800"/>
          </a:xfrm>
          <a:prstGeom prst="downArrow">
            <a:avLst>
              <a:gd name="adj1" fmla="val 50000"/>
              <a:gd name="adj2" fmla="val 56250"/>
            </a:avLst>
          </a:prstGeom>
          <a:solidFill>
            <a:srgbClr val="E30455"/>
          </a:solidFill>
          <a:ln w="9525">
            <a:solidFill>
              <a:schemeClr val="tx1"/>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grpSp>
        <p:nvGrpSpPr>
          <p:cNvPr id="2" name="Group 7">
            <a:extLst>
              <a:ext uri="{FF2B5EF4-FFF2-40B4-BE49-F238E27FC236}">
                <a16:creationId xmlns:a16="http://schemas.microsoft.com/office/drawing/2014/main" id="{1B6D501F-65EA-4EE9-BDD1-8E995015BC83}"/>
              </a:ext>
            </a:extLst>
          </p:cNvPr>
          <p:cNvGrpSpPr>
            <a:grpSpLocks/>
          </p:cNvGrpSpPr>
          <p:nvPr/>
        </p:nvGrpSpPr>
        <p:grpSpPr bwMode="auto">
          <a:xfrm>
            <a:off x="3124200" y="5410200"/>
            <a:ext cx="1676400" cy="1143000"/>
            <a:chOff x="1008" y="3408"/>
            <a:chExt cx="1056" cy="720"/>
          </a:xfrm>
        </p:grpSpPr>
        <p:sp>
          <p:nvSpPr>
            <p:cNvPr id="472091" name="Line 8">
              <a:extLst>
                <a:ext uri="{FF2B5EF4-FFF2-40B4-BE49-F238E27FC236}">
                  <a16:creationId xmlns:a16="http://schemas.microsoft.com/office/drawing/2014/main" id="{3A400EC8-9D33-45A6-AC40-795F2E689E8E}"/>
                </a:ext>
              </a:extLst>
            </p:cNvPr>
            <p:cNvSpPr>
              <a:spLocks noChangeShapeType="1"/>
            </p:cNvSpPr>
            <p:nvPr/>
          </p:nvSpPr>
          <p:spPr bwMode="auto">
            <a:xfrm flipH="1" flipV="1">
              <a:off x="1344" y="3408"/>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472092" name="Text Box 9">
              <a:extLst>
                <a:ext uri="{FF2B5EF4-FFF2-40B4-BE49-F238E27FC236}">
                  <a16:creationId xmlns:a16="http://schemas.microsoft.com/office/drawing/2014/main" id="{75655B5F-1253-49E9-B194-EDFCD340BD95}"/>
                </a:ext>
              </a:extLst>
            </p:cNvPr>
            <p:cNvSpPr txBox="1">
              <a:spLocks noChangeArrowheads="1"/>
            </p:cNvSpPr>
            <p:nvPr/>
          </p:nvSpPr>
          <p:spPr bwMode="auto">
            <a:xfrm>
              <a:off x="1008" y="3648"/>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rPr>
                <a:t>Destroy</a:t>
              </a:r>
              <a:endParaRPr kumimoji="0" lang="en-US" altLang="en-US" sz="24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endParaRPr>
            </a:p>
          </p:txBody>
        </p:sp>
      </p:grpSp>
      <p:grpSp>
        <p:nvGrpSpPr>
          <p:cNvPr id="3" name="Group 10">
            <a:extLst>
              <a:ext uri="{FF2B5EF4-FFF2-40B4-BE49-F238E27FC236}">
                <a16:creationId xmlns:a16="http://schemas.microsoft.com/office/drawing/2014/main" id="{8D05C4AB-36E8-4E28-B9CE-F7B092D16D4D}"/>
              </a:ext>
            </a:extLst>
          </p:cNvPr>
          <p:cNvGrpSpPr>
            <a:grpSpLocks/>
          </p:cNvGrpSpPr>
          <p:nvPr/>
        </p:nvGrpSpPr>
        <p:grpSpPr bwMode="auto">
          <a:xfrm>
            <a:off x="4191000" y="4800600"/>
            <a:ext cx="1676400" cy="1143000"/>
            <a:chOff x="1680" y="3024"/>
            <a:chExt cx="1056" cy="720"/>
          </a:xfrm>
        </p:grpSpPr>
        <p:sp>
          <p:nvSpPr>
            <p:cNvPr id="472089" name="Line 11">
              <a:extLst>
                <a:ext uri="{FF2B5EF4-FFF2-40B4-BE49-F238E27FC236}">
                  <a16:creationId xmlns:a16="http://schemas.microsoft.com/office/drawing/2014/main" id="{42F1F219-B204-4114-8DC5-F2F84DC1432D}"/>
                </a:ext>
              </a:extLst>
            </p:cNvPr>
            <p:cNvSpPr>
              <a:spLocks noChangeShapeType="1"/>
            </p:cNvSpPr>
            <p:nvPr/>
          </p:nvSpPr>
          <p:spPr bwMode="auto">
            <a:xfrm flipH="1" flipV="1">
              <a:off x="1920" y="3024"/>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472090" name="Text Box 12">
              <a:extLst>
                <a:ext uri="{FF2B5EF4-FFF2-40B4-BE49-F238E27FC236}">
                  <a16:creationId xmlns:a16="http://schemas.microsoft.com/office/drawing/2014/main" id="{6E801508-0F7B-4B7A-BA8F-AA452BE89852}"/>
                </a:ext>
              </a:extLst>
            </p:cNvPr>
            <p:cNvSpPr txBox="1">
              <a:spLocks noChangeArrowheads="1"/>
            </p:cNvSpPr>
            <p:nvPr/>
          </p:nvSpPr>
          <p:spPr bwMode="auto">
            <a:xfrm>
              <a:off x="1680" y="3273"/>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rPr>
                <a:t>Defeat</a:t>
              </a:r>
              <a:endParaRPr kumimoji="0" lang="en-US" altLang="en-US" sz="24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endParaRPr>
            </a:p>
          </p:txBody>
        </p:sp>
      </p:grpSp>
      <p:grpSp>
        <p:nvGrpSpPr>
          <p:cNvPr id="4" name="Group 13">
            <a:extLst>
              <a:ext uri="{FF2B5EF4-FFF2-40B4-BE49-F238E27FC236}">
                <a16:creationId xmlns:a16="http://schemas.microsoft.com/office/drawing/2014/main" id="{57A329CB-4DA2-4EE9-891B-DD7E6294E522}"/>
              </a:ext>
            </a:extLst>
          </p:cNvPr>
          <p:cNvGrpSpPr>
            <a:grpSpLocks/>
          </p:cNvGrpSpPr>
          <p:nvPr/>
        </p:nvGrpSpPr>
        <p:grpSpPr bwMode="auto">
          <a:xfrm>
            <a:off x="4876800" y="4114800"/>
            <a:ext cx="2590800" cy="1143000"/>
            <a:chOff x="2112" y="2592"/>
            <a:chExt cx="1632" cy="720"/>
          </a:xfrm>
        </p:grpSpPr>
        <p:sp>
          <p:nvSpPr>
            <p:cNvPr id="472087" name="Line 14">
              <a:extLst>
                <a:ext uri="{FF2B5EF4-FFF2-40B4-BE49-F238E27FC236}">
                  <a16:creationId xmlns:a16="http://schemas.microsoft.com/office/drawing/2014/main" id="{0727D3A7-A9E1-484E-81A3-AFCA08850720}"/>
                </a:ext>
              </a:extLst>
            </p:cNvPr>
            <p:cNvSpPr>
              <a:spLocks noChangeShapeType="1"/>
            </p:cNvSpPr>
            <p:nvPr/>
          </p:nvSpPr>
          <p:spPr bwMode="auto">
            <a:xfrm flipH="1" flipV="1">
              <a:off x="2496" y="2592"/>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472088" name="Text Box 15">
              <a:extLst>
                <a:ext uri="{FF2B5EF4-FFF2-40B4-BE49-F238E27FC236}">
                  <a16:creationId xmlns:a16="http://schemas.microsoft.com/office/drawing/2014/main" id="{F87C6380-99B9-42E2-8C21-562AB347159F}"/>
                </a:ext>
              </a:extLst>
            </p:cNvPr>
            <p:cNvSpPr txBox="1">
              <a:spLocks noChangeArrowheads="1"/>
            </p:cNvSpPr>
            <p:nvPr/>
          </p:nvSpPr>
          <p:spPr bwMode="auto">
            <a:xfrm>
              <a:off x="2112" y="2832"/>
              <a:ext cx="163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rPr>
                <a:t>Discourage</a:t>
              </a:r>
              <a:endParaRPr kumimoji="0" lang="en-US" altLang="en-US" sz="24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endParaRPr>
            </a:p>
          </p:txBody>
        </p:sp>
      </p:grpSp>
      <p:grpSp>
        <p:nvGrpSpPr>
          <p:cNvPr id="5" name="Group 16">
            <a:extLst>
              <a:ext uri="{FF2B5EF4-FFF2-40B4-BE49-F238E27FC236}">
                <a16:creationId xmlns:a16="http://schemas.microsoft.com/office/drawing/2014/main" id="{C0A9FCEB-8D8F-4A26-BEA5-7C04D417A6F7}"/>
              </a:ext>
            </a:extLst>
          </p:cNvPr>
          <p:cNvGrpSpPr>
            <a:grpSpLocks/>
          </p:cNvGrpSpPr>
          <p:nvPr/>
        </p:nvGrpSpPr>
        <p:grpSpPr bwMode="auto">
          <a:xfrm>
            <a:off x="6248400" y="3429000"/>
            <a:ext cx="1676400" cy="1143000"/>
            <a:chOff x="2976" y="2160"/>
            <a:chExt cx="1056" cy="720"/>
          </a:xfrm>
        </p:grpSpPr>
        <p:sp>
          <p:nvSpPr>
            <p:cNvPr id="472085" name="Line 17">
              <a:extLst>
                <a:ext uri="{FF2B5EF4-FFF2-40B4-BE49-F238E27FC236}">
                  <a16:creationId xmlns:a16="http://schemas.microsoft.com/office/drawing/2014/main" id="{9EAB5E4E-C92E-4EF7-A327-7E52940F952D}"/>
                </a:ext>
              </a:extLst>
            </p:cNvPr>
            <p:cNvSpPr>
              <a:spLocks noChangeShapeType="1"/>
            </p:cNvSpPr>
            <p:nvPr/>
          </p:nvSpPr>
          <p:spPr bwMode="auto">
            <a:xfrm flipH="1" flipV="1">
              <a:off x="3168" y="2160"/>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472086" name="Text Box 18">
              <a:extLst>
                <a:ext uri="{FF2B5EF4-FFF2-40B4-BE49-F238E27FC236}">
                  <a16:creationId xmlns:a16="http://schemas.microsoft.com/office/drawing/2014/main" id="{93C16CEB-7D67-4EDE-92CA-CCA1BCE88E7C}"/>
                </a:ext>
              </a:extLst>
            </p:cNvPr>
            <p:cNvSpPr txBox="1">
              <a:spLocks noChangeArrowheads="1"/>
            </p:cNvSpPr>
            <p:nvPr/>
          </p:nvSpPr>
          <p:spPr bwMode="auto">
            <a:xfrm>
              <a:off x="2976" y="2352"/>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rPr>
                <a:t>Distort</a:t>
              </a:r>
              <a:endParaRPr kumimoji="0" lang="en-US" altLang="en-US" sz="24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endParaRPr>
            </a:p>
          </p:txBody>
        </p:sp>
      </p:grpSp>
      <p:grpSp>
        <p:nvGrpSpPr>
          <p:cNvPr id="6" name="Group 19">
            <a:extLst>
              <a:ext uri="{FF2B5EF4-FFF2-40B4-BE49-F238E27FC236}">
                <a16:creationId xmlns:a16="http://schemas.microsoft.com/office/drawing/2014/main" id="{CDD7D47A-E759-4688-B67B-E9DF4CA57AE0}"/>
              </a:ext>
            </a:extLst>
          </p:cNvPr>
          <p:cNvGrpSpPr>
            <a:grpSpLocks/>
          </p:cNvGrpSpPr>
          <p:nvPr/>
        </p:nvGrpSpPr>
        <p:grpSpPr bwMode="auto">
          <a:xfrm>
            <a:off x="7086600" y="2819400"/>
            <a:ext cx="1676400" cy="1143000"/>
            <a:chOff x="3504" y="1776"/>
            <a:chExt cx="1056" cy="720"/>
          </a:xfrm>
        </p:grpSpPr>
        <p:sp>
          <p:nvSpPr>
            <p:cNvPr id="472083" name="Line 20">
              <a:extLst>
                <a:ext uri="{FF2B5EF4-FFF2-40B4-BE49-F238E27FC236}">
                  <a16:creationId xmlns:a16="http://schemas.microsoft.com/office/drawing/2014/main" id="{681D52CC-3FA8-4E5C-A81D-B1399CA6E3B5}"/>
                </a:ext>
              </a:extLst>
            </p:cNvPr>
            <p:cNvSpPr>
              <a:spLocks noChangeShapeType="1"/>
            </p:cNvSpPr>
            <p:nvPr/>
          </p:nvSpPr>
          <p:spPr bwMode="auto">
            <a:xfrm flipH="1" flipV="1">
              <a:off x="3696" y="1776"/>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472084" name="Text Box 21">
              <a:extLst>
                <a:ext uri="{FF2B5EF4-FFF2-40B4-BE49-F238E27FC236}">
                  <a16:creationId xmlns:a16="http://schemas.microsoft.com/office/drawing/2014/main" id="{E6ED59A1-9EA5-4036-A8D5-E219710C77E6}"/>
                </a:ext>
              </a:extLst>
            </p:cNvPr>
            <p:cNvSpPr txBox="1">
              <a:spLocks noChangeArrowheads="1"/>
            </p:cNvSpPr>
            <p:nvPr/>
          </p:nvSpPr>
          <p:spPr bwMode="auto">
            <a:xfrm>
              <a:off x="3504" y="2016"/>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rPr>
                <a:t>Divert</a:t>
              </a:r>
              <a:endParaRPr kumimoji="0" lang="en-US" altLang="en-US" sz="24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endParaRPr>
            </a:p>
          </p:txBody>
        </p:sp>
      </p:grpSp>
      <p:grpSp>
        <p:nvGrpSpPr>
          <p:cNvPr id="7" name="Group 22">
            <a:extLst>
              <a:ext uri="{FF2B5EF4-FFF2-40B4-BE49-F238E27FC236}">
                <a16:creationId xmlns:a16="http://schemas.microsoft.com/office/drawing/2014/main" id="{BF09CABC-919B-490F-BE2C-153A70D9657C}"/>
              </a:ext>
            </a:extLst>
          </p:cNvPr>
          <p:cNvGrpSpPr>
            <a:grpSpLocks/>
          </p:cNvGrpSpPr>
          <p:nvPr/>
        </p:nvGrpSpPr>
        <p:grpSpPr bwMode="auto">
          <a:xfrm>
            <a:off x="8305800" y="2133600"/>
            <a:ext cx="1676400" cy="1143000"/>
            <a:chOff x="4272" y="1344"/>
            <a:chExt cx="1056" cy="720"/>
          </a:xfrm>
        </p:grpSpPr>
        <p:sp>
          <p:nvSpPr>
            <p:cNvPr id="472081" name="Line 23">
              <a:extLst>
                <a:ext uri="{FF2B5EF4-FFF2-40B4-BE49-F238E27FC236}">
                  <a16:creationId xmlns:a16="http://schemas.microsoft.com/office/drawing/2014/main" id="{E21B4E87-BF7D-465F-B3F8-3F2C1EB19BA1}"/>
                </a:ext>
              </a:extLst>
            </p:cNvPr>
            <p:cNvSpPr>
              <a:spLocks noChangeShapeType="1"/>
            </p:cNvSpPr>
            <p:nvPr/>
          </p:nvSpPr>
          <p:spPr bwMode="auto">
            <a:xfrm flipH="1" flipV="1">
              <a:off x="4272" y="1344"/>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472082" name="Text Box 24">
              <a:extLst>
                <a:ext uri="{FF2B5EF4-FFF2-40B4-BE49-F238E27FC236}">
                  <a16:creationId xmlns:a16="http://schemas.microsoft.com/office/drawing/2014/main" id="{58EB694B-6B0C-4405-A07A-F8E1E361386C}"/>
                </a:ext>
              </a:extLst>
            </p:cNvPr>
            <p:cNvSpPr txBox="1">
              <a:spLocks noChangeArrowheads="1"/>
            </p:cNvSpPr>
            <p:nvPr/>
          </p:nvSpPr>
          <p:spPr bwMode="auto">
            <a:xfrm>
              <a:off x="4272" y="1536"/>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rPr>
                <a:t>Disarm</a:t>
              </a:r>
              <a:endParaRPr kumimoji="0" lang="en-US" altLang="en-US" sz="24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endParaRPr>
            </a:p>
          </p:txBody>
        </p:sp>
      </p:grpSp>
      <p:sp>
        <p:nvSpPr>
          <p:cNvPr id="2140185" name="WordArt 25">
            <a:extLst>
              <a:ext uri="{FF2B5EF4-FFF2-40B4-BE49-F238E27FC236}">
                <a16:creationId xmlns:a16="http://schemas.microsoft.com/office/drawing/2014/main" id="{B2924A22-9D1B-4F52-8E66-B1C2EEBC2A1F}"/>
              </a:ext>
            </a:extLst>
          </p:cNvPr>
          <p:cNvSpPr>
            <a:spLocks noChangeArrowheads="1" noChangeShapeType="1"/>
          </p:cNvSpPr>
          <p:nvPr/>
        </p:nvSpPr>
        <p:spPr bwMode="auto">
          <a:xfrm>
            <a:off x="6324600" y="457200"/>
            <a:ext cx="37338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2nd Coming Of Christ</a:t>
            </a:r>
          </a:p>
        </p:txBody>
      </p:sp>
      <p:sp>
        <p:nvSpPr>
          <p:cNvPr id="2140186" name="Rectangle 26">
            <a:extLst>
              <a:ext uri="{FF2B5EF4-FFF2-40B4-BE49-F238E27FC236}">
                <a16:creationId xmlns:a16="http://schemas.microsoft.com/office/drawing/2014/main" id="{10D3D97A-C4B6-4579-9A50-92D30EAE9762}"/>
              </a:ext>
            </a:extLst>
          </p:cNvPr>
          <p:cNvSpPr>
            <a:spLocks noChangeArrowheads="1"/>
          </p:cNvSpPr>
          <p:nvPr/>
        </p:nvSpPr>
        <p:spPr bwMode="auto">
          <a:xfrm>
            <a:off x="7162800" y="5410200"/>
            <a:ext cx="350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E30455"/>
                </a:solidFill>
                <a:effectLst/>
                <a:uLnTx/>
                <a:uFillTx/>
                <a:latin typeface="Comic Sans MS Bold" panose="030F0902030302020204" pitchFamily="66" charset="0"/>
                <a:ea typeface="ＭＳ Ｐゴシック" panose="020B0600070205080204" pitchFamily="34" charset="-128"/>
                <a:cs typeface="+mn-cs"/>
              </a:rPr>
              <a:t>The Deadly D’s of the Devil</a:t>
            </a:r>
            <a:endParaRPr kumimoji="0" lang="en-US" altLang="en-US" sz="2400" b="0" i="0" u="none" strike="noStrike" kern="1200" cap="none" spc="0" normalizeH="0" baseline="0" noProof="0">
              <a:ln>
                <a:noFill/>
              </a:ln>
              <a:solidFill>
                <a:srgbClr val="FFEAA3"/>
              </a:solidFill>
              <a:effectLst/>
              <a:uLnTx/>
              <a:uFillTx/>
              <a:latin typeface="Comic Sans MS Bold" panose="030F0902030302020204" pitchFamily="66" charset="0"/>
              <a:ea typeface="ＭＳ Ｐゴシック" panose="020B0600070205080204" pitchFamily="34" charset="-128"/>
              <a:cs typeface="+mn-cs"/>
            </a:endParaRPr>
          </a:p>
        </p:txBody>
      </p:sp>
      <p:sp>
        <p:nvSpPr>
          <p:cNvPr id="2140187" name="WordArt 27">
            <a:extLst>
              <a:ext uri="{FF2B5EF4-FFF2-40B4-BE49-F238E27FC236}">
                <a16:creationId xmlns:a16="http://schemas.microsoft.com/office/drawing/2014/main" id="{7E7889F7-6760-46C9-A7F1-3189DD3DF180}"/>
              </a:ext>
            </a:extLst>
          </p:cNvPr>
          <p:cNvSpPr>
            <a:spLocks noChangeArrowheads="1" noChangeShapeType="1" noTextEdit="1"/>
          </p:cNvSpPr>
          <p:nvPr/>
        </p:nvSpPr>
        <p:spPr bwMode="auto">
          <a:xfrm rot="19483906">
            <a:off x="4306888" y="2568575"/>
            <a:ext cx="2590800" cy="558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FFFF00"/>
                  </a:solidFill>
                  <a:round/>
                  <a:headEnd/>
                  <a:tailEnd/>
                </a:ln>
                <a:solidFill>
                  <a:srgbClr val="00FFFF"/>
                </a:solidFill>
                <a:effectLst>
                  <a:outerShdw dist="35921" dir="2700000" algn="ctr" rotWithShape="0">
                    <a:srgbClr val="C0C0C0"/>
                  </a:outerShdw>
                </a:effectLst>
                <a:uLnTx/>
                <a:uFillTx/>
                <a:latin typeface="Impact" panose="020B0806030902050204" pitchFamily="34" charset="0"/>
                <a:ea typeface="+mn-ea"/>
                <a:cs typeface="+mn-cs"/>
              </a:rPr>
              <a:t>Church</a:t>
            </a:r>
          </a:p>
        </p:txBody>
      </p:sp>
      <p:pic>
        <p:nvPicPr>
          <p:cNvPr id="2140188" name="Picture 28" descr="Jesus carrying cross">
            <a:extLst>
              <a:ext uri="{FF2B5EF4-FFF2-40B4-BE49-F238E27FC236}">
                <a16:creationId xmlns:a16="http://schemas.microsoft.com/office/drawing/2014/main" id="{1835688D-0473-4FD4-9FD5-2C6E9A7A0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9050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40163"/>
                                        </p:tgtEl>
                                        <p:attrNameLst>
                                          <p:attrName>style.visibility</p:attrName>
                                        </p:attrNameLst>
                                      </p:cBhvr>
                                      <p:to>
                                        <p:strVal val="visible"/>
                                      </p:to>
                                    </p:set>
                                    <p:animEffect transition="in" filter="dissolve">
                                      <p:cBhvr>
                                        <p:cTn id="7" dur="500"/>
                                        <p:tgtEl>
                                          <p:spTgt spid="2140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40165"/>
                                        </p:tgtEl>
                                        <p:attrNameLst>
                                          <p:attrName>style.visibility</p:attrName>
                                        </p:attrNameLst>
                                      </p:cBhvr>
                                      <p:to>
                                        <p:strVal val="visible"/>
                                      </p:to>
                                    </p:set>
                                    <p:animEffect transition="in" filter="dissolve">
                                      <p:cBhvr>
                                        <p:cTn id="12" dur="500"/>
                                        <p:tgtEl>
                                          <p:spTgt spid="21401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140188"/>
                                        </p:tgtEl>
                                        <p:attrNameLst>
                                          <p:attrName>style.visibility</p:attrName>
                                        </p:attrNameLst>
                                      </p:cBhvr>
                                      <p:to>
                                        <p:strVal val="visible"/>
                                      </p:to>
                                    </p:set>
                                    <p:animEffect transition="in" filter="dissolve">
                                      <p:cBhvr>
                                        <p:cTn id="17" dur="500"/>
                                        <p:tgtEl>
                                          <p:spTgt spid="21401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40166"/>
                                        </p:tgtEl>
                                        <p:attrNameLst>
                                          <p:attrName>style.visibility</p:attrName>
                                        </p:attrNameLst>
                                      </p:cBhvr>
                                      <p:to>
                                        <p:strVal val="visible"/>
                                      </p:to>
                                    </p:set>
                                    <p:animEffect transition="in" filter="dissolve">
                                      <p:cBhvr>
                                        <p:cTn id="22" dur="500"/>
                                        <p:tgtEl>
                                          <p:spTgt spid="214016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140164"/>
                                        </p:tgtEl>
                                        <p:attrNameLst>
                                          <p:attrName>style.visibility</p:attrName>
                                        </p:attrNameLst>
                                      </p:cBhvr>
                                      <p:to>
                                        <p:strVal val="visible"/>
                                      </p:to>
                                    </p:set>
                                    <p:animEffect transition="in" filter="dissolve">
                                      <p:cBhvr>
                                        <p:cTn id="27" dur="500"/>
                                        <p:tgtEl>
                                          <p:spTgt spid="214016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140187"/>
                                        </p:tgtEl>
                                        <p:attrNameLst>
                                          <p:attrName>style.visibility</p:attrName>
                                        </p:attrNameLst>
                                      </p:cBhvr>
                                      <p:to>
                                        <p:strVal val="visible"/>
                                      </p:to>
                                    </p:set>
                                    <p:animEffect transition="in" filter="dissolve">
                                      <p:cBhvr>
                                        <p:cTn id="32" dur="500"/>
                                        <p:tgtEl>
                                          <p:spTgt spid="214018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140185"/>
                                        </p:tgtEl>
                                        <p:attrNameLst>
                                          <p:attrName>style.visibility</p:attrName>
                                        </p:attrNameLst>
                                      </p:cBhvr>
                                      <p:to>
                                        <p:strVal val="visible"/>
                                      </p:to>
                                    </p:set>
                                    <p:animEffect transition="in" filter="dissolve">
                                      <p:cBhvr>
                                        <p:cTn id="37" dur="500"/>
                                        <p:tgtEl>
                                          <p:spTgt spid="21401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dissolve">
                                      <p:cBhvr>
                                        <p:cTn id="42" dur="500"/>
                                        <p:tgtEl>
                                          <p:spTgt spid="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dissolve">
                                      <p:cBhvr>
                                        <p:cTn id="47" dur="500"/>
                                        <p:tgtEl>
                                          <p:spTgt spid="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dissolve">
                                      <p:cBhvr>
                                        <p:cTn id="52" dur="500"/>
                                        <p:tgtEl>
                                          <p:spTgt spid="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dissolve">
                                      <p:cBhvr>
                                        <p:cTn id="57" dur="500"/>
                                        <p:tgtEl>
                                          <p:spTgt spid="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dissolve">
                                      <p:cBhvr>
                                        <p:cTn id="62" dur="500"/>
                                        <p:tgtEl>
                                          <p:spTgt spid="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dissolve">
                                      <p:cBhvr>
                                        <p:cTn id="67" dur="500"/>
                                        <p:tgtEl>
                                          <p:spTgt spid="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499"/>
                                          </p:stCondLst>
                                        </p:cTn>
                                        <p:tgtEl>
                                          <p:spTgt spid="2140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65" grpId="0" animBg="1"/>
      <p:bldP spid="2140166" grpId="0" animBg="1"/>
      <p:bldP spid="2140186" grpId="0"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474114" name="Rectangle 2">
            <a:extLst>
              <a:ext uri="{FF2B5EF4-FFF2-40B4-BE49-F238E27FC236}">
                <a16:creationId xmlns:a16="http://schemas.microsoft.com/office/drawing/2014/main" id="{C636B442-289B-456B-80F1-148F1B06B66B}"/>
              </a:ext>
            </a:extLst>
          </p:cNvPr>
          <p:cNvSpPr>
            <a:spLocks noGrp="1" noChangeArrowheads="1"/>
          </p:cNvSpPr>
          <p:nvPr>
            <p:ph type="title"/>
          </p:nvPr>
        </p:nvSpPr>
        <p:spPr>
          <a:xfrm>
            <a:off x="2590800" y="0"/>
            <a:ext cx="8077200" cy="1295400"/>
          </a:xfrm>
        </p:spPr>
        <p:txBody>
          <a:bodyPr/>
          <a:lstStyle/>
          <a:p>
            <a:pPr eaLnBrk="1" hangingPunct="1"/>
            <a:r>
              <a:rPr lang="en-US" altLang="en-US" sz="5400">
                <a:solidFill>
                  <a:srgbClr val="23246C"/>
                </a:solidFill>
                <a:latin typeface="Comic Sans MS Bold" panose="030F0902030302020204" pitchFamily="66" charset="0"/>
              </a:rPr>
              <a:t>Satanic Strategies</a:t>
            </a:r>
            <a:endParaRPr lang="en-US" altLang="en-US"/>
          </a:p>
        </p:txBody>
      </p:sp>
      <p:sp>
        <p:nvSpPr>
          <p:cNvPr id="2144259" name="Rectangle 3">
            <a:extLst>
              <a:ext uri="{FF2B5EF4-FFF2-40B4-BE49-F238E27FC236}">
                <a16:creationId xmlns:a16="http://schemas.microsoft.com/office/drawing/2014/main" id="{68C7E21A-5A39-40F3-AF90-9B2B4294932C}"/>
              </a:ext>
            </a:extLst>
          </p:cNvPr>
          <p:cNvSpPr>
            <a:spLocks noGrp="1" noChangeArrowheads="1"/>
          </p:cNvSpPr>
          <p:nvPr>
            <p:ph type="body" idx="1"/>
          </p:nvPr>
        </p:nvSpPr>
        <p:spPr>
          <a:xfrm>
            <a:off x="2133600" y="1676400"/>
            <a:ext cx="8153400" cy="4953000"/>
          </a:xfrm>
        </p:spPr>
        <p:txBody>
          <a:bodyPr/>
          <a:lstStyle/>
          <a:p>
            <a:pPr marL="533400" indent="-533400" eaLnBrk="1" hangingPunct="1">
              <a:lnSpc>
                <a:spcPct val="90000"/>
              </a:lnSpc>
              <a:buBlip>
                <a:blip r:embed="rId3"/>
              </a:buBlip>
              <a:defRPr/>
            </a:pPr>
            <a:r>
              <a:rPr lang="en-US" sz="2800" b="1">
                <a:effectLst>
                  <a:outerShdw blurRad="38100" dist="38100" dir="2700000" algn="tl">
                    <a:srgbClr val="FFFFFF"/>
                  </a:outerShdw>
                </a:effectLst>
                <a:latin typeface="Comic Sans MS" pitchFamily="66" charset="0"/>
              </a:rPr>
              <a:t>Diverted </a:t>
            </a:r>
            <a:r>
              <a:rPr lang="en-US" sz="2800" b="1" u="sng">
                <a:effectLst>
                  <a:outerShdw blurRad="38100" dist="38100" dir="2700000" algn="tl">
                    <a:srgbClr val="FFFFFF"/>
                  </a:outerShdw>
                </a:effectLst>
                <a:latin typeface="Comic Sans MS" pitchFamily="66" charset="0"/>
              </a:rPr>
              <a:t>Trust</a:t>
            </a:r>
          </a:p>
          <a:p>
            <a:pPr marL="533400" indent="-533400" eaLnBrk="1" hangingPunct="1">
              <a:lnSpc>
                <a:spcPct val="90000"/>
              </a:lnSpc>
              <a:buBlip>
                <a:blip r:embed="rId3"/>
              </a:buBlip>
              <a:defRPr/>
            </a:pPr>
            <a:r>
              <a:rPr lang="en-US" sz="2800" b="1">
                <a:effectLst>
                  <a:outerShdw blurRad="38100" dist="38100" dir="2700000" algn="tl">
                    <a:srgbClr val="FFFFFF"/>
                  </a:outerShdw>
                </a:effectLst>
                <a:latin typeface="Comic Sans MS" pitchFamily="66" charset="0"/>
              </a:rPr>
              <a:t>Everything is </a:t>
            </a:r>
            <a:r>
              <a:rPr lang="en-US" sz="2800" b="1" u="sng">
                <a:effectLst>
                  <a:outerShdw blurRad="38100" dist="38100" dir="2700000" algn="tl">
                    <a:srgbClr val="FFFFFF"/>
                  </a:outerShdw>
                </a:effectLst>
                <a:latin typeface="Comic Sans MS" pitchFamily="66" charset="0"/>
              </a:rPr>
              <a:t>relative</a:t>
            </a:r>
            <a:r>
              <a:rPr lang="en-US" sz="2800" b="1">
                <a:effectLst>
                  <a:outerShdw blurRad="38100" dist="38100" dir="2700000" algn="tl">
                    <a:srgbClr val="FFFFFF"/>
                  </a:outerShdw>
                </a:effectLst>
                <a:latin typeface="Comic Sans MS" pitchFamily="66" charset="0"/>
              </a:rPr>
              <a:t> (No absolute Truth)</a:t>
            </a:r>
          </a:p>
          <a:p>
            <a:pPr marL="533400" indent="-533400" eaLnBrk="1" hangingPunct="1">
              <a:lnSpc>
                <a:spcPct val="90000"/>
              </a:lnSpc>
              <a:buBlip>
                <a:blip r:embed="rId3"/>
              </a:buBlip>
              <a:defRPr/>
            </a:pPr>
            <a:r>
              <a:rPr lang="en-US" sz="2800" b="1">
                <a:effectLst>
                  <a:outerShdw blurRad="38100" dist="38100" dir="2700000" algn="tl">
                    <a:srgbClr val="FFFFFF"/>
                  </a:outerShdw>
                </a:effectLst>
                <a:latin typeface="Comic Sans MS" pitchFamily="66" charset="0"/>
              </a:rPr>
              <a:t>Trust in </a:t>
            </a:r>
            <a:r>
              <a:rPr lang="en-US" sz="2800" b="1" u="sng">
                <a:effectLst>
                  <a:outerShdw blurRad="38100" dist="38100" dir="2700000" algn="tl">
                    <a:srgbClr val="FFFFFF"/>
                  </a:outerShdw>
                </a:effectLst>
                <a:latin typeface="Comic Sans MS" pitchFamily="66" charset="0"/>
              </a:rPr>
              <a:t>human reason</a:t>
            </a:r>
          </a:p>
          <a:p>
            <a:pPr marL="533400" indent="-533400" eaLnBrk="1" hangingPunct="1">
              <a:lnSpc>
                <a:spcPct val="90000"/>
              </a:lnSpc>
              <a:buBlip>
                <a:blip r:embed="rId3"/>
              </a:buBlip>
              <a:defRPr/>
            </a:pPr>
            <a:r>
              <a:rPr lang="en-US" sz="2800" b="1">
                <a:effectLst>
                  <a:outerShdw blurRad="38100" dist="38100" dir="2700000" algn="tl">
                    <a:srgbClr val="FFFFFF"/>
                  </a:outerShdw>
                </a:effectLst>
                <a:latin typeface="Comic Sans MS" pitchFamily="66" charset="0"/>
              </a:rPr>
              <a:t>Bending or compromising God’s Word to justify </a:t>
            </a:r>
            <a:r>
              <a:rPr lang="en-US" sz="2800" b="1" u="sng">
                <a:effectLst>
                  <a:outerShdw blurRad="38100" dist="38100" dir="2700000" algn="tl">
                    <a:srgbClr val="FFFFFF"/>
                  </a:outerShdw>
                </a:effectLst>
                <a:latin typeface="Comic Sans MS" pitchFamily="66" charset="0"/>
              </a:rPr>
              <a:t>unethical behavior</a:t>
            </a:r>
          </a:p>
          <a:p>
            <a:pPr marL="533400" indent="-533400" eaLnBrk="1" hangingPunct="1">
              <a:lnSpc>
                <a:spcPct val="90000"/>
              </a:lnSpc>
              <a:buBlip>
                <a:blip r:embed="rId3"/>
              </a:buBlip>
              <a:defRPr/>
            </a:pPr>
            <a:r>
              <a:rPr lang="en-US" sz="2800" b="1" u="sng">
                <a:effectLst>
                  <a:outerShdw blurRad="38100" dist="38100" dir="2700000" algn="tl">
                    <a:srgbClr val="FFFFFF"/>
                  </a:outerShdw>
                </a:effectLst>
                <a:latin typeface="Comic Sans MS" pitchFamily="66" charset="0"/>
              </a:rPr>
              <a:t>Selfishness</a:t>
            </a:r>
          </a:p>
          <a:p>
            <a:pPr marL="533400" indent="-533400" eaLnBrk="1" hangingPunct="1">
              <a:lnSpc>
                <a:spcPct val="90000"/>
              </a:lnSpc>
              <a:buBlip>
                <a:blip r:embed="rId3"/>
              </a:buBlip>
              <a:defRPr/>
            </a:pPr>
            <a:r>
              <a:rPr lang="en-US" sz="2800" b="1" u="sng">
                <a:effectLst>
                  <a:outerShdw blurRad="38100" dist="38100" dir="2700000" algn="tl">
                    <a:srgbClr val="FFFFFF"/>
                  </a:outerShdw>
                </a:effectLst>
                <a:latin typeface="Comic Sans MS" pitchFamily="66" charset="0"/>
              </a:rPr>
              <a:t>Discredit</a:t>
            </a:r>
            <a:r>
              <a:rPr lang="en-US" sz="2800" b="1">
                <a:effectLst>
                  <a:outerShdw blurRad="38100" dist="38100" dir="2700000" algn="tl">
                    <a:srgbClr val="FFFFFF"/>
                  </a:outerShdw>
                </a:effectLst>
                <a:latin typeface="Comic Sans MS" pitchFamily="66" charset="0"/>
              </a:rPr>
              <a:t> your reputation</a:t>
            </a:r>
          </a:p>
          <a:p>
            <a:pPr marL="533400" indent="-533400" eaLnBrk="1" hangingPunct="1">
              <a:lnSpc>
                <a:spcPct val="90000"/>
              </a:lnSpc>
              <a:buBlip>
                <a:blip r:embed="rId3"/>
              </a:buBlip>
              <a:defRPr/>
            </a:pPr>
            <a:r>
              <a:rPr lang="en-US" sz="2800" b="1">
                <a:effectLst>
                  <a:outerShdw blurRad="38100" dist="38100" dir="2700000" algn="tl">
                    <a:srgbClr val="FFFFFF"/>
                  </a:outerShdw>
                </a:effectLst>
                <a:latin typeface="Comic Sans MS" pitchFamily="66" charset="0"/>
              </a:rPr>
              <a:t>Negative </a:t>
            </a:r>
            <a:r>
              <a:rPr lang="en-US" sz="2800" b="1" u="sng">
                <a:effectLst>
                  <a:outerShdw blurRad="38100" dist="38100" dir="2700000" algn="tl">
                    <a:srgbClr val="FFFFFF"/>
                  </a:outerShdw>
                </a:effectLst>
                <a:latin typeface="Comic Sans MS" pitchFamily="66" charset="0"/>
              </a:rPr>
              <a:t>attitudes</a:t>
            </a:r>
          </a:p>
          <a:p>
            <a:pPr marL="533400" indent="-533400" eaLnBrk="1" hangingPunct="1">
              <a:lnSpc>
                <a:spcPct val="90000"/>
              </a:lnSpc>
              <a:buBlip>
                <a:blip r:embed="rId3"/>
              </a:buBlip>
              <a:defRPr/>
            </a:pPr>
            <a:r>
              <a:rPr lang="en-US" sz="2800" b="1">
                <a:effectLst>
                  <a:outerShdw blurRad="38100" dist="38100" dir="2700000" algn="tl">
                    <a:srgbClr val="FFFFFF"/>
                  </a:outerShdw>
                </a:effectLst>
                <a:latin typeface="Comic Sans MS" pitchFamily="66" charset="0"/>
              </a:rPr>
              <a:t>Fueling the </a:t>
            </a:r>
            <a:r>
              <a:rPr lang="en-US" sz="2800" b="1" u="sng">
                <a:effectLst>
                  <a:outerShdw blurRad="38100" dist="38100" dir="2700000" algn="tl">
                    <a:srgbClr val="FFFFFF"/>
                  </a:outerShdw>
                </a:effectLst>
                <a:latin typeface="Comic Sans MS" pitchFamily="66" charset="0"/>
              </a:rPr>
              <a:t>Ego</a:t>
            </a:r>
          </a:p>
          <a:p>
            <a:pPr marL="533400" indent="-533400" eaLnBrk="1" hangingPunct="1">
              <a:lnSpc>
                <a:spcPct val="90000"/>
              </a:lnSpc>
              <a:buBlip>
                <a:blip r:embed="rId3"/>
              </a:buBlip>
              <a:defRPr/>
            </a:pPr>
            <a:r>
              <a:rPr lang="en-US" sz="2800" b="1">
                <a:effectLst>
                  <a:outerShdw blurRad="38100" dist="38100" dir="2700000" algn="tl">
                    <a:srgbClr val="FFFFFF"/>
                  </a:outerShdw>
                </a:effectLst>
                <a:latin typeface="Comic Sans MS" pitchFamily="66" charset="0"/>
              </a:rPr>
              <a:t>Getting </a:t>
            </a:r>
            <a:r>
              <a:rPr lang="en-US" sz="2800" b="1" u="sng">
                <a:effectLst>
                  <a:outerShdw blurRad="38100" dist="38100" dir="2700000" algn="tl">
                    <a:srgbClr val="FFFFFF"/>
                  </a:outerShdw>
                </a:effectLst>
                <a:latin typeface="Comic Sans MS" pitchFamily="66" charset="0"/>
              </a:rPr>
              <a:t>anger</a:t>
            </a:r>
            <a:r>
              <a:rPr lang="en-US" sz="2800" b="1">
                <a:effectLst>
                  <a:outerShdw blurRad="38100" dist="38100" dir="2700000" algn="tl">
                    <a:srgbClr val="FFFFFF"/>
                  </a:outerShdw>
                </a:effectLst>
                <a:latin typeface="Comic Sans MS" pitchFamily="66" charset="0"/>
              </a:rPr>
              <a:t> to rule your life</a:t>
            </a:r>
            <a:endParaRPr lang="en-US" sz="2800"/>
          </a:p>
        </p:txBody>
      </p:sp>
      <p:pic>
        <p:nvPicPr>
          <p:cNvPr id="474116" name="Picture 4" descr="ice">
            <a:extLst>
              <a:ext uri="{FF2B5EF4-FFF2-40B4-BE49-F238E27FC236}">
                <a16:creationId xmlns:a16="http://schemas.microsoft.com/office/drawing/2014/main" id="{9CB5F6CE-65C7-43E2-A1CB-D7C43A7D9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3738" y="4419600"/>
            <a:ext cx="21399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44259">
                                            <p:txEl>
                                              <p:pRg st="0" end="0"/>
                                            </p:txEl>
                                          </p:spTgt>
                                        </p:tgtEl>
                                        <p:attrNameLst>
                                          <p:attrName>style.visibility</p:attrName>
                                        </p:attrNameLst>
                                      </p:cBhvr>
                                      <p:to>
                                        <p:strVal val="visible"/>
                                      </p:to>
                                    </p:set>
                                    <p:animEffect transition="in" filter="dissolve">
                                      <p:cBhvr>
                                        <p:cTn id="7" dur="500"/>
                                        <p:tgtEl>
                                          <p:spTgt spid="21442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44259">
                                            <p:txEl>
                                              <p:pRg st="1" end="1"/>
                                            </p:txEl>
                                          </p:spTgt>
                                        </p:tgtEl>
                                        <p:attrNameLst>
                                          <p:attrName>style.visibility</p:attrName>
                                        </p:attrNameLst>
                                      </p:cBhvr>
                                      <p:to>
                                        <p:strVal val="visible"/>
                                      </p:to>
                                    </p:set>
                                    <p:animEffect transition="in" filter="dissolve">
                                      <p:cBhvr>
                                        <p:cTn id="12" dur="500"/>
                                        <p:tgtEl>
                                          <p:spTgt spid="21442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44259">
                                            <p:txEl>
                                              <p:pRg st="2" end="2"/>
                                            </p:txEl>
                                          </p:spTgt>
                                        </p:tgtEl>
                                        <p:attrNameLst>
                                          <p:attrName>style.visibility</p:attrName>
                                        </p:attrNameLst>
                                      </p:cBhvr>
                                      <p:to>
                                        <p:strVal val="visible"/>
                                      </p:to>
                                    </p:set>
                                    <p:animEffect transition="in" filter="dissolve">
                                      <p:cBhvr>
                                        <p:cTn id="17" dur="500"/>
                                        <p:tgtEl>
                                          <p:spTgt spid="21442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44259">
                                            <p:txEl>
                                              <p:pRg st="3" end="3"/>
                                            </p:txEl>
                                          </p:spTgt>
                                        </p:tgtEl>
                                        <p:attrNameLst>
                                          <p:attrName>style.visibility</p:attrName>
                                        </p:attrNameLst>
                                      </p:cBhvr>
                                      <p:to>
                                        <p:strVal val="visible"/>
                                      </p:to>
                                    </p:set>
                                    <p:animEffect transition="in" filter="dissolve">
                                      <p:cBhvr>
                                        <p:cTn id="22" dur="500"/>
                                        <p:tgtEl>
                                          <p:spTgt spid="21442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144259">
                                            <p:txEl>
                                              <p:pRg st="4" end="4"/>
                                            </p:txEl>
                                          </p:spTgt>
                                        </p:tgtEl>
                                        <p:attrNameLst>
                                          <p:attrName>style.visibility</p:attrName>
                                        </p:attrNameLst>
                                      </p:cBhvr>
                                      <p:to>
                                        <p:strVal val="visible"/>
                                      </p:to>
                                    </p:set>
                                    <p:animEffect transition="in" filter="dissolve">
                                      <p:cBhvr>
                                        <p:cTn id="27" dur="500"/>
                                        <p:tgtEl>
                                          <p:spTgt spid="214425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144259">
                                            <p:txEl>
                                              <p:pRg st="5" end="5"/>
                                            </p:txEl>
                                          </p:spTgt>
                                        </p:tgtEl>
                                        <p:attrNameLst>
                                          <p:attrName>style.visibility</p:attrName>
                                        </p:attrNameLst>
                                      </p:cBhvr>
                                      <p:to>
                                        <p:strVal val="visible"/>
                                      </p:to>
                                    </p:set>
                                    <p:animEffect transition="in" filter="dissolve">
                                      <p:cBhvr>
                                        <p:cTn id="32" dur="500"/>
                                        <p:tgtEl>
                                          <p:spTgt spid="214425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144259">
                                            <p:txEl>
                                              <p:pRg st="6" end="6"/>
                                            </p:txEl>
                                          </p:spTgt>
                                        </p:tgtEl>
                                        <p:attrNameLst>
                                          <p:attrName>style.visibility</p:attrName>
                                        </p:attrNameLst>
                                      </p:cBhvr>
                                      <p:to>
                                        <p:strVal val="visible"/>
                                      </p:to>
                                    </p:set>
                                    <p:animEffect transition="in" filter="dissolve">
                                      <p:cBhvr>
                                        <p:cTn id="37" dur="500"/>
                                        <p:tgtEl>
                                          <p:spTgt spid="214425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144259">
                                            <p:txEl>
                                              <p:pRg st="7" end="7"/>
                                            </p:txEl>
                                          </p:spTgt>
                                        </p:tgtEl>
                                        <p:attrNameLst>
                                          <p:attrName>style.visibility</p:attrName>
                                        </p:attrNameLst>
                                      </p:cBhvr>
                                      <p:to>
                                        <p:strVal val="visible"/>
                                      </p:to>
                                    </p:set>
                                    <p:animEffect transition="in" filter="dissolve">
                                      <p:cBhvr>
                                        <p:cTn id="42" dur="500"/>
                                        <p:tgtEl>
                                          <p:spTgt spid="2144259">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144259">
                                            <p:txEl>
                                              <p:pRg st="8" end="8"/>
                                            </p:txEl>
                                          </p:spTgt>
                                        </p:tgtEl>
                                        <p:attrNameLst>
                                          <p:attrName>style.visibility</p:attrName>
                                        </p:attrNameLst>
                                      </p:cBhvr>
                                      <p:to>
                                        <p:strVal val="visible"/>
                                      </p:to>
                                    </p:set>
                                    <p:animEffect transition="in" filter="dissolve">
                                      <p:cBhvr>
                                        <p:cTn id="47" dur="500"/>
                                        <p:tgtEl>
                                          <p:spTgt spid="214425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4259"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outerShdw blurRad="38100" dist="38100" dir="2700000" algn="tl">
                    <a:srgbClr val="000000">
                      <a:alpha val="43137"/>
                    </a:srgbClr>
                  </a:outerShdw>
                </a:effectLst>
              </a:rPr>
              <a:t>He is the murderer – He wants to destroy </a:t>
            </a:r>
          </a:p>
        </p:txBody>
      </p:sp>
      <p:sp>
        <p:nvSpPr>
          <p:cNvPr id="3" name="Content Placeholder 2"/>
          <p:cNvSpPr>
            <a:spLocks noGrp="1"/>
          </p:cNvSpPr>
          <p:nvPr>
            <p:ph idx="1"/>
          </p:nvPr>
        </p:nvSpPr>
        <p:spPr/>
        <p:txBody>
          <a:bodyPr>
            <a:normAutofit fontScale="92500" lnSpcReduction="10000"/>
          </a:bodyPr>
          <a:lstStyle/>
          <a:p>
            <a:r>
              <a:rPr lang="en-US" dirty="0">
                <a:solidFill>
                  <a:srgbClr val="FFFF00"/>
                </a:solidFill>
                <a:effectLst>
                  <a:outerShdw blurRad="38100" dist="38100" dir="2700000" algn="tl">
                    <a:srgbClr val="000000">
                      <a:alpha val="43137"/>
                    </a:srgbClr>
                  </a:outerShdw>
                </a:effectLst>
              </a:rPr>
              <a:t>Jn. 8:44</a:t>
            </a:r>
          </a:p>
          <a:p>
            <a:r>
              <a:rPr lang="en-US" dirty="0">
                <a:effectLst>
                  <a:outerShdw blurRad="38100" dist="38100" dir="2700000" algn="tl">
                    <a:srgbClr val="000000">
                      <a:alpha val="43137"/>
                    </a:srgbClr>
                  </a:outerShdw>
                </a:effectLst>
              </a:rPr>
              <a:t>[44] Ye are of your father the devil, and the lusts of your father ye will do. He was a murderer from the beginning, and abode not in the truth, because there is no truth in him. When he speaketh a lie, he speaketh of his own: for he is a liar, and the father of it.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30159053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6162" name="Rectangle 2">
            <a:extLst>
              <a:ext uri="{FF2B5EF4-FFF2-40B4-BE49-F238E27FC236}">
                <a16:creationId xmlns:a16="http://schemas.microsoft.com/office/drawing/2014/main" id="{8DA3F749-A7D9-48C2-9066-7F691BF6CD01}"/>
              </a:ext>
            </a:extLst>
          </p:cNvPr>
          <p:cNvSpPr>
            <a:spLocks noGrp="1" noChangeArrowheads="1"/>
          </p:cNvSpPr>
          <p:nvPr>
            <p:ph type="title"/>
          </p:nvPr>
        </p:nvSpPr>
        <p:spPr/>
        <p:txBody>
          <a:bodyPr/>
          <a:lstStyle/>
          <a:p>
            <a:pPr eaLnBrk="1" hangingPunct="1"/>
            <a:endParaRPr lang="en-US" altLang="en-US" dirty="0"/>
          </a:p>
        </p:txBody>
      </p:sp>
      <p:pic>
        <p:nvPicPr>
          <p:cNvPr id="476163" name="Picture 3">
            <a:extLst>
              <a:ext uri="{FF2B5EF4-FFF2-40B4-BE49-F238E27FC236}">
                <a16:creationId xmlns:a16="http://schemas.microsoft.com/office/drawing/2014/main" id="{730F74BA-C3A0-4220-BB35-FA0150EED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8356" name="Rectangle 4">
            <a:extLst>
              <a:ext uri="{FF2B5EF4-FFF2-40B4-BE49-F238E27FC236}">
                <a16:creationId xmlns:a16="http://schemas.microsoft.com/office/drawing/2014/main" id="{70BCEFAB-A580-492C-A024-F778F514FE56}"/>
              </a:ext>
            </a:extLst>
          </p:cNvPr>
          <p:cNvSpPr>
            <a:spLocks noGrp="1" noChangeArrowheads="1"/>
          </p:cNvSpPr>
          <p:nvPr>
            <p:ph type="body" idx="1"/>
          </p:nvPr>
        </p:nvSpPr>
        <p:spPr>
          <a:xfrm>
            <a:off x="1828800" y="1524000"/>
            <a:ext cx="8839200" cy="5334000"/>
          </a:xfrm>
        </p:spPr>
        <p:txBody>
          <a:bodyPr/>
          <a:lstStyle/>
          <a:p>
            <a:pPr marL="609600" indent="-609600" eaLnBrk="1" hangingPunct="1">
              <a:lnSpc>
                <a:spcPct val="90000"/>
              </a:lnSpc>
              <a:defRPr/>
            </a:pPr>
            <a:r>
              <a:rPr lang="en-US" b="1" dirty="0">
                <a:solidFill>
                  <a:schemeClr val="bg1"/>
                </a:solidFill>
                <a:effectLst>
                  <a:outerShdw blurRad="38100" dist="38100" dir="2700000" algn="tl">
                    <a:srgbClr val="C0C0C0"/>
                  </a:outerShdw>
                </a:effectLst>
                <a:latin typeface="Comic Sans MS" pitchFamily="66" charset="0"/>
              </a:rPr>
              <a:t>The </a:t>
            </a:r>
            <a:r>
              <a:rPr lang="en-US" b="1" u="sng" dirty="0">
                <a:solidFill>
                  <a:schemeClr val="bg1"/>
                </a:solidFill>
                <a:effectLst>
                  <a:outerShdw blurRad="38100" dist="38100" dir="2700000" algn="tl">
                    <a:srgbClr val="C0C0C0"/>
                  </a:outerShdw>
                </a:effectLst>
                <a:latin typeface="Comic Sans MS" pitchFamily="66" charset="0"/>
              </a:rPr>
              <a:t>problems</a:t>
            </a:r>
            <a:r>
              <a:rPr lang="en-US" b="1" dirty="0">
                <a:solidFill>
                  <a:schemeClr val="bg1"/>
                </a:solidFill>
                <a:effectLst>
                  <a:outerShdw blurRad="38100" dist="38100" dir="2700000" algn="tl">
                    <a:srgbClr val="C0C0C0"/>
                  </a:outerShdw>
                </a:effectLst>
                <a:latin typeface="Comic Sans MS" pitchFamily="66" charset="0"/>
              </a:rPr>
              <a:t> we face are beyond our human strength or ability to conquer</a:t>
            </a:r>
          </a:p>
          <a:p>
            <a:pPr marL="609600" indent="-609600" eaLnBrk="1" hangingPunct="1">
              <a:lnSpc>
                <a:spcPct val="90000"/>
              </a:lnSpc>
              <a:defRPr/>
            </a:pPr>
            <a:r>
              <a:rPr lang="en-US" b="1" dirty="0">
                <a:solidFill>
                  <a:schemeClr val="bg1"/>
                </a:solidFill>
                <a:effectLst>
                  <a:outerShdw blurRad="38100" dist="38100" dir="2700000" algn="tl">
                    <a:srgbClr val="C0C0C0"/>
                  </a:outerShdw>
                </a:effectLst>
                <a:latin typeface="Comic Sans MS" pitchFamily="66" charset="0"/>
              </a:rPr>
              <a:t>The enemy is </a:t>
            </a:r>
            <a:r>
              <a:rPr lang="en-US" b="1" u="sng" dirty="0">
                <a:solidFill>
                  <a:schemeClr val="bg1"/>
                </a:solidFill>
                <a:effectLst>
                  <a:outerShdw blurRad="38100" dist="38100" dir="2700000" algn="tl">
                    <a:srgbClr val="C0C0C0"/>
                  </a:outerShdw>
                </a:effectLst>
                <a:latin typeface="Comic Sans MS" pitchFamily="66" charset="0"/>
              </a:rPr>
              <a:t>stronger</a:t>
            </a:r>
            <a:r>
              <a:rPr lang="en-US" b="1" dirty="0">
                <a:solidFill>
                  <a:schemeClr val="bg1"/>
                </a:solidFill>
                <a:effectLst>
                  <a:outerShdw blurRad="38100" dist="38100" dir="2700000" algn="tl">
                    <a:srgbClr val="C0C0C0"/>
                  </a:outerShdw>
                </a:effectLst>
                <a:latin typeface="Comic Sans MS" pitchFamily="66" charset="0"/>
              </a:rPr>
              <a:t> than we are.</a:t>
            </a:r>
          </a:p>
          <a:p>
            <a:pPr marL="609600" indent="-609600" eaLnBrk="1" hangingPunct="1">
              <a:lnSpc>
                <a:spcPct val="90000"/>
              </a:lnSpc>
              <a:defRPr/>
            </a:pPr>
            <a:r>
              <a:rPr lang="en-US" b="1" dirty="0">
                <a:solidFill>
                  <a:schemeClr val="bg1"/>
                </a:solidFill>
                <a:effectLst>
                  <a:outerShdw blurRad="38100" dist="38100" dir="2700000" algn="tl">
                    <a:srgbClr val="C0C0C0"/>
                  </a:outerShdw>
                </a:effectLst>
                <a:latin typeface="Comic Sans MS" pitchFamily="66" charset="0"/>
              </a:rPr>
              <a:t>God’s desire is not our survival but </a:t>
            </a:r>
            <a:r>
              <a:rPr lang="en-US" b="1" u="sng" dirty="0">
                <a:solidFill>
                  <a:schemeClr val="bg1"/>
                </a:solidFill>
                <a:effectLst>
                  <a:outerShdw blurRad="38100" dist="38100" dir="2700000" algn="tl">
                    <a:srgbClr val="C0C0C0"/>
                  </a:outerShdw>
                </a:effectLst>
                <a:latin typeface="Comic Sans MS" pitchFamily="66" charset="0"/>
              </a:rPr>
              <a:t>victory</a:t>
            </a:r>
            <a:endParaRPr lang="en-US" b="1" dirty="0">
              <a:solidFill>
                <a:schemeClr val="bg1"/>
              </a:solidFill>
              <a:effectLst>
                <a:outerShdw blurRad="38100" dist="38100" dir="2700000" algn="tl">
                  <a:srgbClr val="C0C0C0"/>
                </a:outerShdw>
              </a:effectLst>
              <a:latin typeface="Comic Sans MS" pitchFamily="66" charset="0"/>
            </a:endParaRPr>
          </a:p>
          <a:p>
            <a:pPr marL="609600" indent="-609600" eaLnBrk="1" hangingPunct="1">
              <a:lnSpc>
                <a:spcPct val="90000"/>
              </a:lnSpc>
              <a:defRPr/>
            </a:pPr>
            <a:r>
              <a:rPr lang="en-US" b="1" dirty="0">
                <a:solidFill>
                  <a:schemeClr val="bg1"/>
                </a:solidFill>
                <a:effectLst>
                  <a:outerShdw blurRad="38100" dist="38100" dir="2700000" algn="tl">
                    <a:srgbClr val="C0C0C0"/>
                  </a:outerShdw>
                </a:effectLst>
                <a:latin typeface="Comic Sans MS" pitchFamily="66" charset="0"/>
              </a:rPr>
              <a:t>God knows what we need for victory and that’s what He’s </a:t>
            </a:r>
            <a:r>
              <a:rPr lang="en-US" b="1" u="sng" dirty="0">
                <a:solidFill>
                  <a:schemeClr val="bg1"/>
                </a:solidFill>
                <a:effectLst>
                  <a:outerShdw blurRad="38100" dist="38100" dir="2700000" algn="tl">
                    <a:srgbClr val="C0C0C0"/>
                  </a:outerShdw>
                </a:effectLst>
                <a:latin typeface="Comic Sans MS" pitchFamily="66" charset="0"/>
              </a:rPr>
              <a:t>given to us.</a:t>
            </a:r>
          </a:p>
          <a:p>
            <a:pPr marL="609600" indent="-609600" eaLnBrk="1" hangingPunct="1">
              <a:lnSpc>
                <a:spcPct val="90000"/>
              </a:lnSpc>
              <a:defRPr/>
            </a:pPr>
            <a:r>
              <a:rPr lang="en-US" b="1" dirty="0">
                <a:solidFill>
                  <a:schemeClr val="bg1"/>
                </a:solidFill>
                <a:effectLst>
                  <a:outerShdw blurRad="38100" dist="38100" dir="2700000" algn="tl">
                    <a:srgbClr val="C0C0C0"/>
                  </a:outerShdw>
                </a:effectLst>
                <a:latin typeface="Comic Sans MS" pitchFamily="66" charset="0"/>
              </a:rPr>
              <a:t>There is a modern world view which excludes biblical truth and will trap us in a morass of carnality. On our own we are destined </a:t>
            </a:r>
            <a:r>
              <a:rPr lang="en-US" b="1" u="sng" dirty="0">
                <a:solidFill>
                  <a:schemeClr val="bg1"/>
                </a:solidFill>
                <a:effectLst>
                  <a:outerShdw blurRad="38100" dist="38100" dir="2700000" algn="tl">
                    <a:srgbClr val="C0C0C0"/>
                  </a:outerShdw>
                </a:effectLst>
                <a:latin typeface="Comic Sans MS" pitchFamily="66" charset="0"/>
              </a:rPr>
              <a:t>to fail spiritually</a:t>
            </a:r>
            <a:endParaRPr lang="en-US" sz="2400" dirty="0"/>
          </a:p>
        </p:txBody>
      </p:sp>
      <p:sp>
        <p:nvSpPr>
          <p:cNvPr id="476165" name="WordArt 5">
            <a:extLst>
              <a:ext uri="{FF2B5EF4-FFF2-40B4-BE49-F238E27FC236}">
                <a16:creationId xmlns:a16="http://schemas.microsoft.com/office/drawing/2014/main" id="{A35B09D5-06A4-4E26-B8BF-93D82CEB6E05}"/>
              </a:ext>
            </a:extLst>
          </p:cNvPr>
          <p:cNvSpPr>
            <a:spLocks noChangeArrowheads="1" noChangeShapeType="1" noTextEdit="1"/>
          </p:cNvSpPr>
          <p:nvPr/>
        </p:nvSpPr>
        <p:spPr bwMode="auto">
          <a:xfrm>
            <a:off x="2133600" y="304800"/>
            <a:ext cx="77724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Why the Armor of God?</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48356">
                                            <p:txEl>
                                              <p:pRg st="0" end="0"/>
                                            </p:txEl>
                                          </p:spTgt>
                                        </p:tgtEl>
                                        <p:attrNameLst>
                                          <p:attrName>style.visibility</p:attrName>
                                        </p:attrNameLst>
                                      </p:cBhvr>
                                      <p:to>
                                        <p:strVal val="visible"/>
                                      </p:to>
                                    </p:set>
                                    <p:anim calcmode="lin" valueType="num">
                                      <p:cBhvr>
                                        <p:cTn id="7" dur="1000" fill="hold"/>
                                        <p:tgtEl>
                                          <p:spTgt spid="214835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14835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1483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483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48356">
                                            <p:txEl>
                                              <p:pRg st="1" end="1"/>
                                            </p:txEl>
                                          </p:spTgt>
                                        </p:tgtEl>
                                        <p:attrNameLst>
                                          <p:attrName>style.visibility</p:attrName>
                                        </p:attrNameLst>
                                      </p:cBhvr>
                                      <p:to>
                                        <p:strVal val="visible"/>
                                      </p:to>
                                    </p:set>
                                    <p:anim calcmode="lin" valueType="num">
                                      <p:cBhvr>
                                        <p:cTn id="15" dur="1000" fill="hold"/>
                                        <p:tgtEl>
                                          <p:spTgt spid="214835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14835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14835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4835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148356">
                                            <p:txEl>
                                              <p:pRg st="2" end="2"/>
                                            </p:txEl>
                                          </p:spTgt>
                                        </p:tgtEl>
                                        <p:attrNameLst>
                                          <p:attrName>style.visibility</p:attrName>
                                        </p:attrNameLst>
                                      </p:cBhvr>
                                      <p:to>
                                        <p:strVal val="visible"/>
                                      </p:to>
                                    </p:set>
                                    <p:anim calcmode="lin" valueType="num">
                                      <p:cBhvr>
                                        <p:cTn id="23" dur="1000" fill="hold"/>
                                        <p:tgtEl>
                                          <p:spTgt spid="214835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14835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14835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14835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148356">
                                            <p:txEl>
                                              <p:pRg st="3" end="3"/>
                                            </p:txEl>
                                          </p:spTgt>
                                        </p:tgtEl>
                                        <p:attrNameLst>
                                          <p:attrName>style.visibility</p:attrName>
                                        </p:attrNameLst>
                                      </p:cBhvr>
                                      <p:to>
                                        <p:strVal val="visible"/>
                                      </p:to>
                                    </p:set>
                                    <p:anim calcmode="lin" valueType="num">
                                      <p:cBhvr>
                                        <p:cTn id="31" dur="1000" fill="hold"/>
                                        <p:tgtEl>
                                          <p:spTgt spid="214835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14835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14835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4835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148356">
                                            <p:txEl>
                                              <p:pRg st="4" end="4"/>
                                            </p:txEl>
                                          </p:spTgt>
                                        </p:tgtEl>
                                        <p:attrNameLst>
                                          <p:attrName>style.visibility</p:attrName>
                                        </p:attrNameLst>
                                      </p:cBhvr>
                                      <p:to>
                                        <p:strVal val="visible"/>
                                      </p:to>
                                    </p:set>
                                    <p:anim calcmode="lin" valueType="num">
                                      <p:cBhvr>
                                        <p:cTn id="39" dur="1000" fill="hold"/>
                                        <p:tgtEl>
                                          <p:spTgt spid="214835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214835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214835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14835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8356" grpId="0" build="p" bldLvl="2"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50402" name="Rectangle 2">
            <a:extLst>
              <a:ext uri="{FF2B5EF4-FFF2-40B4-BE49-F238E27FC236}">
                <a16:creationId xmlns:a16="http://schemas.microsoft.com/office/drawing/2014/main" id="{B248F242-02C0-4BA5-9C48-80D4D7A9318D}"/>
              </a:ext>
            </a:extLst>
          </p:cNvPr>
          <p:cNvSpPr>
            <a:spLocks noGrp="1" noChangeArrowheads="1"/>
          </p:cNvSpPr>
          <p:nvPr>
            <p:ph type="title"/>
          </p:nvPr>
        </p:nvSpPr>
        <p:spPr/>
        <p:txBody>
          <a:bodyPr/>
          <a:lstStyle/>
          <a:p>
            <a:pPr eaLnBrk="1" hangingPunct="1"/>
            <a:r>
              <a:rPr lang="en-US" altLang="en-US">
                <a:latin typeface="Chalkboard Bold" pitchFamily="-80" charset="0"/>
              </a:rPr>
              <a:t>Protection</a:t>
            </a:r>
            <a:endParaRPr lang="en-US" altLang="en-US"/>
          </a:p>
        </p:txBody>
      </p:sp>
      <p:sp>
        <p:nvSpPr>
          <p:cNvPr id="2150403" name="Rectangle 3">
            <a:extLst>
              <a:ext uri="{FF2B5EF4-FFF2-40B4-BE49-F238E27FC236}">
                <a16:creationId xmlns:a16="http://schemas.microsoft.com/office/drawing/2014/main" id="{002B3B36-23E8-4CDB-BFD1-6BC3CC497715}"/>
              </a:ext>
            </a:extLst>
          </p:cNvPr>
          <p:cNvSpPr>
            <a:spLocks noGrp="1" noChangeArrowheads="1"/>
          </p:cNvSpPr>
          <p:nvPr>
            <p:ph type="body" idx="1"/>
          </p:nvPr>
        </p:nvSpPr>
        <p:spPr>
          <a:xfrm>
            <a:off x="1407560" y="1600201"/>
            <a:ext cx="9253741" cy="4525963"/>
          </a:xfrm>
        </p:spPr>
        <p:txBody>
          <a:bodyPr/>
          <a:lstStyle/>
          <a:p>
            <a:pPr eaLnBrk="1" hangingPunct="1">
              <a:lnSpc>
                <a:spcPct val="90000"/>
              </a:lnSpc>
              <a:defRPr/>
            </a:pPr>
            <a:r>
              <a:rPr lang="en-US" sz="3600" b="1" dirty="0">
                <a:effectLst>
                  <a:outerShdw blurRad="38100" dist="38100" dir="2700000" algn="tl">
                    <a:srgbClr val="FFFFFF"/>
                  </a:outerShdw>
                </a:effectLst>
                <a:latin typeface="Comic Sans MS" pitchFamily="66" charset="0"/>
              </a:rPr>
              <a:t>The weapons of our warfare can tear down </a:t>
            </a:r>
            <a:r>
              <a:rPr lang="en-US" sz="3600" b="1" u="sng" dirty="0">
                <a:effectLst>
                  <a:outerShdw blurRad="38100" dist="38100" dir="2700000" algn="tl">
                    <a:srgbClr val="FFFFFF"/>
                  </a:outerShdw>
                </a:effectLst>
                <a:latin typeface="Comic Sans MS" pitchFamily="66" charset="0"/>
              </a:rPr>
              <a:t>strong holds.</a:t>
            </a:r>
          </a:p>
          <a:p>
            <a:pPr algn="ctr" eaLnBrk="1" hangingPunct="1">
              <a:lnSpc>
                <a:spcPct val="90000"/>
              </a:lnSpc>
              <a:buFontTx/>
              <a:buNone/>
              <a:defRPr/>
            </a:pPr>
            <a:r>
              <a:rPr lang="en-US" sz="3600" b="1" dirty="0">
                <a:solidFill>
                  <a:schemeClr val="tx2"/>
                </a:solidFill>
                <a:latin typeface="Comic Sans MS Bold" pitchFamily="-80" charset="0"/>
              </a:rPr>
              <a:t>2 Corinthians 10:4</a:t>
            </a:r>
            <a:r>
              <a:rPr lang="en-US" sz="3600" b="1" dirty="0">
                <a:latin typeface="Comic Sans MS Bold" pitchFamily="-80" charset="0"/>
              </a:rPr>
              <a:t>                            For the weapons of our warfare </a:t>
            </a:r>
            <a:r>
              <a:rPr lang="en-US" sz="3600" b="1" i="1" dirty="0">
                <a:latin typeface="Comic Sans MS Bold" pitchFamily="-80" charset="0"/>
              </a:rPr>
              <a:t>are</a:t>
            </a:r>
            <a:r>
              <a:rPr lang="en-US" sz="3600" b="1" dirty="0">
                <a:latin typeface="Comic Sans MS Bold" pitchFamily="-80" charset="0"/>
              </a:rPr>
              <a:t> not carnal, but mighty through God to the pulling down of strong holds;</a:t>
            </a:r>
            <a:endParaRPr lang="en-US" sz="2800" b="1" dirty="0">
              <a:effectLst>
                <a:outerShdw blurRad="38100" dist="38100" dir="2700000" algn="tl">
                  <a:srgbClr val="FFFFFF"/>
                </a:outerShdw>
              </a:effectLst>
              <a:latin typeface="Comic Sans MS" pitchFamily="66" charset="0"/>
            </a:endParaRPr>
          </a:p>
          <a:p>
            <a:pPr eaLnBrk="1" hangingPunct="1">
              <a:lnSpc>
                <a:spcPct val="90000"/>
              </a:lnSpc>
              <a:defRPr/>
            </a:pPr>
            <a:endParaRPr lang="en-US" sz="1800" dirty="0"/>
          </a:p>
          <a:p>
            <a:pPr eaLnBrk="1" hangingPunct="1">
              <a:lnSpc>
                <a:spcPct val="90000"/>
              </a:lnSpc>
              <a:defRPr/>
            </a:pPr>
            <a:endParaRPr lang="en-US" sz="1800" dirty="0"/>
          </a:p>
        </p:txBody>
      </p:sp>
      <p:pic>
        <p:nvPicPr>
          <p:cNvPr id="477188" name="Picture 4" descr="images">
            <a:extLst>
              <a:ext uri="{FF2B5EF4-FFF2-40B4-BE49-F238E27FC236}">
                <a16:creationId xmlns:a16="http://schemas.microsoft.com/office/drawing/2014/main" id="{5E3F99CB-8CC0-4CB1-9C3B-80E562AE9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5527676"/>
            <a:ext cx="1379538"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150402">
                                            <p:txEl>
                                              <p:pRg st="0" end="0"/>
                                            </p:txEl>
                                          </p:spTgt>
                                        </p:tgtEl>
                                        <p:attrNameLst>
                                          <p:attrName>style.visibility</p:attrName>
                                        </p:attrNameLst>
                                      </p:cBhvr>
                                      <p:to>
                                        <p:strVal val="visible"/>
                                      </p:to>
                                    </p:set>
                                    <p:animEffect transition="in" filter="wipe(up)">
                                      <p:cBhvr>
                                        <p:cTn id="7" dur="75"/>
                                        <p:tgtEl>
                                          <p:spTgt spid="215040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50403">
                                            <p:txEl>
                                              <p:pRg st="0" end="0"/>
                                            </p:txEl>
                                          </p:spTgt>
                                        </p:tgtEl>
                                        <p:attrNameLst>
                                          <p:attrName>style.visibility</p:attrName>
                                        </p:attrNameLst>
                                      </p:cBhvr>
                                      <p:to>
                                        <p:strVal val="visible"/>
                                      </p:to>
                                    </p:set>
                                    <p:animEffect transition="in" filter="dissolve">
                                      <p:cBhvr>
                                        <p:cTn id="12" dur="500"/>
                                        <p:tgtEl>
                                          <p:spTgt spid="215040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50403">
                                            <p:txEl>
                                              <p:pRg st="1" end="1"/>
                                            </p:txEl>
                                          </p:spTgt>
                                        </p:tgtEl>
                                        <p:attrNameLst>
                                          <p:attrName>style.visibility</p:attrName>
                                        </p:attrNameLst>
                                      </p:cBhvr>
                                      <p:to>
                                        <p:strVal val="visible"/>
                                      </p:to>
                                    </p:set>
                                    <p:animEffect transition="in" filter="dissolve">
                                      <p:cBhvr>
                                        <p:cTn id="17" dur="500"/>
                                        <p:tgtEl>
                                          <p:spTgt spid="21504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02" grpId="0" build="p" autoUpdateAnimBg="0"/>
      <p:bldP spid="2150403" grpId="0" build="p"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52450" name="Rectangle 2">
            <a:extLst>
              <a:ext uri="{FF2B5EF4-FFF2-40B4-BE49-F238E27FC236}">
                <a16:creationId xmlns:a16="http://schemas.microsoft.com/office/drawing/2014/main" id="{33BFE851-783C-487C-898B-5DC4AEB1FB4A}"/>
              </a:ext>
            </a:extLst>
          </p:cNvPr>
          <p:cNvSpPr>
            <a:spLocks noGrp="1" noChangeArrowheads="1"/>
          </p:cNvSpPr>
          <p:nvPr>
            <p:ph type="title"/>
          </p:nvPr>
        </p:nvSpPr>
        <p:spPr/>
        <p:txBody>
          <a:bodyPr/>
          <a:lstStyle/>
          <a:p>
            <a:pPr eaLnBrk="1" hangingPunct="1"/>
            <a:r>
              <a:rPr lang="en-US" altLang="en-US">
                <a:latin typeface="Chalkboard Bold" pitchFamily="-80" charset="0"/>
              </a:rPr>
              <a:t>Protection</a:t>
            </a:r>
          </a:p>
        </p:txBody>
      </p:sp>
      <p:sp>
        <p:nvSpPr>
          <p:cNvPr id="2152451" name="Rectangle 3">
            <a:extLst>
              <a:ext uri="{FF2B5EF4-FFF2-40B4-BE49-F238E27FC236}">
                <a16:creationId xmlns:a16="http://schemas.microsoft.com/office/drawing/2014/main" id="{2C30EB92-5867-4966-A612-F9E1F8812E70}"/>
              </a:ext>
            </a:extLst>
          </p:cNvPr>
          <p:cNvSpPr>
            <a:spLocks noGrp="1" noChangeArrowheads="1"/>
          </p:cNvSpPr>
          <p:nvPr>
            <p:ph type="body" idx="1"/>
          </p:nvPr>
        </p:nvSpPr>
        <p:spPr/>
        <p:txBody>
          <a:bodyPr/>
          <a:lstStyle/>
          <a:p>
            <a:pPr eaLnBrk="1" hangingPunct="1">
              <a:lnSpc>
                <a:spcPct val="90000"/>
              </a:lnSpc>
              <a:defRPr/>
            </a:pPr>
            <a:r>
              <a:rPr lang="en-US" sz="3600" b="1">
                <a:effectLst>
                  <a:outerShdw blurRad="38100" dist="38100" dir="2700000" algn="tl">
                    <a:srgbClr val="FFFFFF"/>
                  </a:outerShdw>
                </a:effectLst>
                <a:latin typeface="Comic Sans MS" pitchFamily="66" charset="0"/>
              </a:rPr>
              <a:t>Without God’s help our lives are wide open to Satan’s tactics and antics</a:t>
            </a:r>
          </a:p>
          <a:p>
            <a:pPr eaLnBrk="1" hangingPunct="1">
              <a:lnSpc>
                <a:spcPct val="90000"/>
              </a:lnSpc>
              <a:defRPr/>
            </a:pPr>
            <a:r>
              <a:rPr lang="en-US" sz="3600" b="1">
                <a:effectLst>
                  <a:outerShdw blurRad="38100" dist="38100" dir="2700000" algn="tl">
                    <a:srgbClr val="FFFFFF"/>
                  </a:outerShdw>
                </a:effectLst>
                <a:latin typeface="Comic Sans MS" pitchFamily="66" charset="0"/>
              </a:rPr>
              <a:t>We need a </a:t>
            </a:r>
            <a:r>
              <a:rPr lang="en-US" sz="3600" b="1" u="sng">
                <a:effectLst>
                  <a:outerShdw blurRad="38100" dist="38100" dir="2700000" algn="tl">
                    <a:srgbClr val="FFFFFF"/>
                  </a:outerShdw>
                </a:effectLst>
                <a:latin typeface="Comic Sans MS" pitchFamily="66" charset="0"/>
              </a:rPr>
              <a:t>hedge of protection</a:t>
            </a:r>
            <a:r>
              <a:rPr lang="en-US" sz="3600" b="1">
                <a:effectLst>
                  <a:outerShdw blurRad="38100" dist="38100" dir="2700000" algn="tl">
                    <a:srgbClr val="FFFFFF"/>
                  </a:outerShdw>
                </a:effectLst>
                <a:latin typeface="Comic Sans MS" pitchFamily="66" charset="0"/>
              </a:rPr>
              <a:t> around our minds, emotions, spirits and wills.</a:t>
            </a:r>
            <a:endParaRPr lang="en-US" b="1">
              <a:effectLst>
                <a:outerShdw blurRad="38100" dist="38100" dir="2700000" algn="tl">
                  <a:srgbClr val="FFFFFF"/>
                </a:outerShdw>
              </a:effectLst>
              <a:latin typeface="Comic Sans MS" pitchFamily="66" charset="0"/>
            </a:endParaRPr>
          </a:p>
          <a:p>
            <a:pPr eaLnBrk="1" hangingPunct="1">
              <a:lnSpc>
                <a:spcPct val="90000"/>
              </a:lnSpc>
              <a:defRPr/>
            </a:pPr>
            <a:endParaRPr lang="en-US" sz="2800" b="1">
              <a:effectLst>
                <a:outerShdw blurRad="38100" dist="38100" dir="2700000" algn="tl">
                  <a:srgbClr val="FFFFFF"/>
                </a:outerShdw>
              </a:effectLst>
              <a:latin typeface="Comic Sans MS" pitchFamily="66" charset="0"/>
            </a:endParaRPr>
          </a:p>
          <a:p>
            <a:pPr eaLnBrk="1" hangingPunct="1">
              <a:lnSpc>
                <a:spcPct val="90000"/>
              </a:lnSpc>
              <a:defRPr/>
            </a:pPr>
            <a:endParaRPr lang="en-US" sz="2000" b="1">
              <a:effectLst>
                <a:outerShdw blurRad="38100" dist="38100" dir="2700000" algn="tl">
                  <a:srgbClr val="FFFFFF"/>
                </a:outerShdw>
              </a:effectLst>
              <a:latin typeface="Comic Sans MS" pitchFamily="66" charset="0"/>
            </a:endParaRPr>
          </a:p>
          <a:p>
            <a:pPr eaLnBrk="1" hangingPunct="1">
              <a:lnSpc>
                <a:spcPct val="90000"/>
              </a:lnSpc>
              <a:defRPr/>
            </a:pPr>
            <a:endParaRPr lang="en-US"/>
          </a:p>
        </p:txBody>
      </p:sp>
      <p:pic>
        <p:nvPicPr>
          <p:cNvPr id="478212" name="Picture 4" descr="images">
            <a:extLst>
              <a:ext uri="{FF2B5EF4-FFF2-40B4-BE49-F238E27FC236}">
                <a16:creationId xmlns:a16="http://schemas.microsoft.com/office/drawing/2014/main" id="{48A97115-E684-48FD-A7C2-882255A031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5338764"/>
            <a:ext cx="1379538"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2152450">
                                            <p:txEl>
                                              <p:pRg st="0" end="0"/>
                                            </p:txEl>
                                          </p:spTgt>
                                        </p:tgtEl>
                                        <p:attrNameLst>
                                          <p:attrName>style.visibility</p:attrName>
                                        </p:attrNameLst>
                                      </p:cBhvr>
                                      <p:to>
                                        <p:strVal val="visible"/>
                                      </p:to>
                                    </p:set>
                                    <p:anim calcmode="lin" valueType="num">
                                      <p:cBhvr additive="base">
                                        <p:cTn id="7" dur="75" fill="hold"/>
                                        <p:tgtEl>
                                          <p:spTgt spid="2152450">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2152450">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152451">
                                            <p:txEl>
                                              <p:pRg st="0" end="0"/>
                                            </p:txEl>
                                          </p:spTgt>
                                        </p:tgtEl>
                                        <p:attrNameLst>
                                          <p:attrName>style.visibility</p:attrName>
                                        </p:attrNameLst>
                                      </p:cBhvr>
                                      <p:to>
                                        <p:strVal val="visible"/>
                                      </p:to>
                                    </p:set>
                                    <p:anim calcmode="lin" valueType="num">
                                      <p:cBhvr>
                                        <p:cTn id="13" dur="500" fill="hold"/>
                                        <p:tgtEl>
                                          <p:spTgt spid="2152451">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15245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152451">
                                            <p:txEl>
                                              <p:pRg st="1" end="1"/>
                                            </p:txEl>
                                          </p:spTgt>
                                        </p:tgtEl>
                                        <p:attrNameLst>
                                          <p:attrName>style.visibility</p:attrName>
                                        </p:attrNameLst>
                                      </p:cBhvr>
                                      <p:to>
                                        <p:strVal val="visible"/>
                                      </p:to>
                                    </p:set>
                                    <p:anim calcmode="lin" valueType="num">
                                      <p:cBhvr>
                                        <p:cTn id="19" dur="500" fill="hold"/>
                                        <p:tgtEl>
                                          <p:spTgt spid="2152451">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152451">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450" grpId="0" build="p" autoUpdateAnimBg="0"/>
      <p:bldP spid="2152451" grpId="0" build="p"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479234" name="Rectangle 2">
            <a:extLst>
              <a:ext uri="{FF2B5EF4-FFF2-40B4-BE49-F238E27FC236}">
                <a16:creationId xmlns:a16="http://schemas.microsoft.com/office/drawing/2014/main" id="{40A513B0-8B28-4CE9-8780-D2F5C626D159}"/>
              </a:ext>
            </a:extLst>
          </p:cNvPr>
          <p:cNvSpPr>
            <a:spLocks noGrp="1" noChangeArrowheads="1"/>
          </p:cNvSpPr>
          <p:nvPr>
            <p:ph type="title"/>
          </p:nvPr>
        </p:nvSpPr>
        <p:spPr>
          <a:xfrm>
            <a:off x="2209800" y="0"/>
            <a:ext cx="7772400" cy="838200"/>
          </a:xfrm>
        </p:spPr>
        <p:txBody>
          <a:bodyPr/>
          <a:lstStyle/>
          <a:p>
            <a:pPr eaLnBrk="1" hangingPunct="1"/>
            <a:r>
              <a:rPr lang="en-US" altLang="en-US">
                <a:latin typeface="Comic Sans MS Bold" panose="030F0902030302020204" pitchFamily="66" charset="0"/>
              </a:rPr>
              <a:t>I Corinthians 10:12-13</a:t>
            </a:r>
            <a:endParaRPr lang="en-US" altLang="en-US">
              <a:solidFill>
                <a:srgbClr val="000000"/>
              </a:solidFill>
              <a:latin typeface="Comic Sans MS Bold" panose="030F0902030302020204" pitchFamily="66" charset="0"/>
            </a:endParaRPr>
          </a:p>
        </p:txBody>
      </p:sp>
      <p:sp>
        <p:nvSpPr>
          <p:cNvPr id="479235" name="Rectangle 3">
            <a:extLst>
              <a:ext uri="{FF2B5EF4-FFF2-40B4-BE49-F238E27FC236}">
                <a16:creationId xmlns:a16="http://schemas.microsoft.com/office/drawing/2014/main" id="{F536D469-C9FA-4A11-B820-E1EE0C4CF9AF}"/>
              </a:ext>
            </a:extLst>
          </p:cNvPr>
          <p:cNvSpPr>
            <a:spLocks noGrp="1" noChangeArrowheads="1"/>
          </p:cNvSpPr>
          <p:nvPr>
            <p:ph type="body" idx="1"/>
          </p:nvPr>
        </p:nvSpPr>
        <p:spPr>
          <a:xfrm>
            <a:off x="1524000" y="1219200"/>
            <a:ext cx="8915400" cy="5638800"/>
          </a:xfrm>
        </p:spPr>
        <p:txBody>
          <a:bodyPr/>
          <a:lstStyle/>
          <a:p>
            <a:pPr algn="ctr" eaLnBrk="1" hangingPunct="1">
              <a:lnSpc>
                <a:spcPct val="90000"/>
              </a:lnSpc>
              <a:buFontTx/>
              <a:buNone/>
            </a:pPr>
            <a:r>
              <a:rPr lang="en-US" altLang="en-US" sz="3600">
                <a:solidFill>
                  <a:srgbClr val="7D0110"/>
                </a:solidFill>
                <a:latin typeface="Comic Sans MS Bold" panose="030F0902030302020204" pitchFamily="66" charset="0"/>
              </a:rPr>
              <a:t>If you think you are standing strong, be careful, for you, too, may fall into the same sin. But remember that the temptations that come into your life are no different from what others experience. And God is faithful. He will keep the temptation from becoming so strong that you can’t stand up against it. When you are tempted, he will show you a way out so that you will not give in to it.</a:t>
            </a:r>
            <a:endParaRPr lang="en-US" altLang="en-US">
              <a:solidFill>
                <a:srgbClr val="000000"/>
              </a:solidFill>
              <a:latin typeface="Comic Sans MS Bold" panose="030F0902030302020204" pitchFamily="66" charset="0"/>
            </a:endParaRPr>
          </a:p>
        </p:txBody>
      </p:sp>
    </p:spTree>
  </p:cSld>
  <p:clrMapOvr>
    <a:masterClrMapping/>
  </p:clrMapOvr>
  <p:transition>
    <p:random/>
  </p:transition>
</p:sld>
</file>

<file path=ppt/slides/slide234.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56546" name="Rectangle 2">
            <a:extLst>
              <a:ext uri="{FF2B5EF4-FFF2-40B4-BE49-F238E27FC236}">
                <a16:creationId xmlns:a16="http://schemas.microsoft.com/office/drawing/2014/main" id="{C4B42007-9C7D-462A-9338-4F802B6FC49A}"/>
              </a:ext>
            </a:extLst>
          </p:cNvPr>
          <p:cNvSpPr>
            <a:spLocks noGrp="1" noChangeArrowheads="1"/>
          </p:cNvSpPr>
          <p:nvPr>
            <p:ph type="title"/>
          </p:nvPr>
        </p:nvSpPr>
        <p:spPr>
          <a:xfrm>
            <a:off x="1905000" y="152400"/>
            <a:ext cx="8305800" cy="1371600"/>
          </a:xfrm>
        </p:spPr>
        <p:txBody>
          <a:bodyPr/>
          <a:lstStyle/>
          <a:p>
            <a:pPr eaLnBrk="1" hangingPunct="1">
              <a:defRPr/>
            </a:pPr>
            <a:r>
              <a:rPr lang="en-US" i="1">
                <a:solidFill>
                  <a:srgbClr val="A50021"/>
                </a:solidFill>
                <a:effectLst>
                  <a:outerShdw blurRad="38100" dist="38100" dir="2700000" algn="tl">
                    <a:srgbClr val="000000"/>
                  </a:outerShdw>
                </a:effectLst>
                <a:latin typeface="Comic Sans MS Bold" pitchFamily="-80" charset="0"/>
              </a:rPr>
              <a:t>What Is The Armor Of God?</a:t>
            </a:r>
            <a:endParaRPr lang="en-US" i="1">
              <a:solidFill>
                <a:srgbClr val="A50021"/>
              </a:solidFill>
              <a:effectLst>
                <a:outerShdw blurRad="38100" dist="38100" dir="2700000" algn="tl">
                  <a:srgbClr val="000000"/>
                </a:outerShdw>
              </a:effectLst>
            </a:endParaRPr>
          </a:p>
        </p:txBody>
      </p:sp>
      <p:sp>
        <p:nvSpPr>
          <p:cNvPr id="2156547" name="Rectangle 3">
            <a:extLst>
              <a:ext uri="{FF2B5EF4-FFF2-40B4-BE49-F238E27FC236}">
                <a16:creationId xmlns:a16="http://schemas.microsoft.com/office/drawing/2014/main" id="{DF8CCEF5-DAE6-40BA-AFBB-C49B6517A29B}"/>
              </a:ext>
            </a:extLst>
          </p:cNvPr>
          <p:cNvSpPr>
            <a:spLocks noGrp="1" noChangeArrowheads="1"/>
          </p:cNvSpPr>
          <p:nvPr>
            <p:ph type="body" idx="1"/>
          </p:nvPr>
        </p:nvSpPr>
        <p:spPr>
          <a:xfrm>
            <a:off x="1981200" y="2057401"/>
            <a:ext cx="8229600" cy="4068763"/>
          </a:xfrm>
        </p:spPr>
        <p:txBody>
          <a:bodyPr/>
          <a:lstStyle/>
          <a:p>
            <a:pPr eaLnBrk="1" hangingPunct="1">
              <a:defRPr/>
            </a:pPr>
            <a:r>
              <a:rPr lang="en-US" sz="4400" i="1">
                <a:latin typeface="Comic Sans MS Bold" pitchFamily="-80" charset="0"/>
              </a:rPr>
              <a:t>It is God’s gift to us for our </a:t>
            </a:r>
            <a:r>
              <a:rPr lang="en-US" sz="4400" i="1" u="sng">
                <a:effectLst>
                  <a:outerShdw blurRad="38100" dist="38100" dir="2700000" algn="tl">
                    <a:srgbClr val="FFFFFF"/>
                  </a:outerShdw>
                </a:effectLst>
                <a:latin typeface="Comic Sans MS Bold" pitchFamily="-80" charset="0"/>
              </a:rPr>
              <a:t>protection</a:t>
            </a:r>
            <a:endParaRPr lang="en-US" sz="4400" i="1">
              <a:effectLst>
                <a:outerShdw blurRad="38100" dist="38100" dir="2700000" algn="tl">
                  <a:srgbClr val="FFFFFF"/>
                </a:outerShdw>
              </a:effectLst>
              <a:latin typeface="Comic Sans MS Bold" pitchFamily="-80" charset="0"/>
            </a:endParaRPr>
          </a:p>
          <a:p>
            <a:pPr eaLnBrk="1" hangingPunct="1">
              <a:defRPr/>
            </a:pPr>
            <a:r>
              <a:rPr lang="en-US" sz="4400" i="1">
                <a:latin typeface="Comic Sans MS Bold" pitchFamily="-80" charset="0"/>
              </a:rPr>
              <a:t>Putting on the armor is putting </a:t>
            </a:r>
            <a:r>
              <a:rPr lang="en-US" sz="4400" i="1" u="sng">
                <a:effectLst>
                  <a:outerShdw blurRad="38100" dist="38100" dir="2700000" algn="tl">
                    <a:srgbClr val="FFFFFF"/>
                  </a:outerShdw>
                </a:effectLst>
                <a:latin typeface="Comic Sans MS Bold" pitchFamily="-80" charset="0"/>
              </a:rPr>
              <a:t>on Christ</a:t>
            </a:r>
            <a:r>
              <a:rPr lang="en-US" sz="4400" i="1">
                <a:effectLst>
                  <a:outerShdw blurRad="38100" dist="38100" dir="2700000" algn="tl">
                    <a:srgbClr val="FFFFFF"/>
                  </a:outerShdw>
                </a:effectLst>
                <a:latin typeface="Comic Sans MS Bold" pitchFamily="-80" charset="0"/>
              </a:rPr>
              <a:t>.</a:t>
            </a:r>
            <a:r>
              <a:rPr lang="en-US"/>
              <a:t> </a:t>
            </a:r>
          </a:p>
        </p:txBody>
      </p:sp>
      <p:pic>
        <p:nvPicPr>
          <p:cNvPr id="480260" name="Picture 4" descr="images">
            <a:extLst>
              <a:ext uri="{FF2B5EF4-FFF2-40B4-BE49-F238E27FC236}">
                <a16:creationId xmlns:a16="http://schemas.microsoft.com/office/drawing/2014/main" id="{03473942-C8EF-4833-8E8F-B14037F0F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5257800"/>
            <a:ext cx="145573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156547">
                                            <p:txEl>
                                              <p:pRg st="0" end="0"/>
                                            </p:txEl>
                                          </p:spTgt>
                                        </p:tgtEl>
                                        <p:attrNameLst>
                                          <p:attrName>style.visibility</p:attrName>
                                        </p:attrNameLst>
                                      </p:cBhvr>
                                      <p:to>
                                        <p:strVal val="visible"/>
                                      </p:to>
                                    </p:set>
                                    <p:anim calcmode="lin" valueType="num">
                                      <p:cBhvr>
                                        <p:cTn id="7" dur="500" fill="hold"/>
                                        <p:tgtEl>
                                          <p:spTgt spid="21565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5654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156547">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215654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156547">
                                            <p:txEl>
                                              <p:pRg st="1" end="1"/>
                                            </p:txEl>
                                          </p:spTgt>
                                        </p:tgtEl>
                                        <p:attrNameLst>
                                          <p:attrName>style.visibility</p:attrName>
                                        </p:attrNameLst>
                                      </p:cBhvr>
                                      <p:to>
                                        <p:strVal val="visible"/>
                                      </p:to>
                                    </p:set>
                                    <p:anim calcmode="lin" valueType="num">
                                      <p:cBhvr>
                                        <p:cTn id="15" dur="500" fill="hold"/>
                                        <p:tgtEl>
                                          <p:spTgt spid="2156547">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156547">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2156547">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2156547">
                                            <p:txEl>
                                              <p:pRg st="1" end="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6547" grpId="0" build="p"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481282" name="Rectangle 2">
            <a:extLst>
              <a:ext uri="{FF2B5EF4-FFF2-40B4-BE49-F238E27FC236}">
                <a16:creationId xmlns:a16="http://schemas.microsoft.com/office/drawing/2014/main" id="{E73CF218-6B4A-403A-A278-2BD625FAD4B1}"/>
              </a:ext>
            </a:extLst>
          </p:cNvPr>
          <p:cNvSpPr>
            <a:spLocks noChangeArrowheads="1"/>
          </p:cNvSpPr>
          <p:nvPr/>
        </p:nvSpPr>
        <p:spPr bwMode="auto">
          <a:xfrm>
            <a:off x="5270500" y="3286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481283" name="Rectangle 3">
            <a:extLst>
              <a:ext uri="{FF2B5EF4-FFF2-40B4-BE49-F238E27FC236}">
                <a16:creationId xmlns:a16="http://schemas.microsoft.com/office/drawing/2014/main" id="{646840CB-14EC-4734-B0A8-4D785C5ACD51}"/>
              </a:ext>
            </a:extLst>
          </p:cNvPr>
          <p:cNvSpPr>
            <a:spLocks noGrp="1" noChangeArrowheads="1"/>
          </p:cNvSpPr>
          <p:nvPr>
            <p:ph type="title"/>
          </p:nvPr>
        </p:nvSpPr>
        <p:spPr>
          <a:xfrm>
            <a:off x="2286000" y="228600"/>
            <a:ext cx="7772400" cy="914400"/>
          </a:xfrm>
        </p:spPr>
        <p:txBody>
          <a:bodyPr/>
          <a:lstStyle/>
          <a:p>
            <a:pPr eaLnBrk="1" hangingPunct="1"/>
            <a:r>
              <a:rPr lang="en-US" altLang="en-US">
                <a:solidFill>
                  <a:srgbClr val="7D0110"/>
                </a:solidFill>
                <a:latin typeface="Comic Sans MS Bold" panose="030F0902030302020204" pitchFamily="66" charset="0"/>
              </a:rPr>
              <a:t>Romans 13.12-14</a:t>
            </a:r>
            <a:endParaRPr lang="en-US" altLang="en-US"/>
          </a:p>
        </p:txBody>
      </p:sp>
      <p:sp>
        <p:nvSpPr>
          <p:cNvPr id="2158596" name="Rectangle 4">
            <a:extLst>
              <a:ext uri="{FF2B5EF4-FFF2-40B4-BE49-F238E27FC236}">
                <a16:creationId xmlns:a16="http://schemas.microsoft.com/office/drawing/2014/main" id="{12E0A77F-DAB5-42F5-A341-605817820A13}"/>
              </a:ext>
            </a:extLst>
          </p:cNvPr>
          <p:cNvSpPr>
            <a:spLocks noGrp="1" noChangeArrowheads="1"/>
          </p:cNvSpPr>
          <p:nvPr>
            <p:ph type="body" idx="1"/>
          </p:nvPr>
        </p:nvSpPr>
        <p:spPr>
          <a:xfrm>
            <a:off x="1524000" y="1295400"/>
            <a:ext cx="9144000" cy="5562600"/>
          </a:xfrm>
        </p:spPr>
        <p:txBody>
          <a:bodyPr/>
          <a:lstStyle/>
          <a:p>
            <a:pPr marL="609600" indent="-609600" eaLnBrk="1" hangingPunct="1">
              <a:lnSpc>
                <a:spcPct val="90000"/>
              </a:lnSpc>
              <a:buClr>
                <a:srgbClr val="000000"/>
              </a:buClr>
              <a:buFont typeface="Times" pitchFamily="-80" charset="0"/>
              <a:buAutoNum type="arabicPeriod" startAt="12"/>
              <a:defRPr/>
            </a:pPr>
            <a:r>
              <a:rPr lang="en-US" b="1">
                <a:solidFill>
                  <a:srgbClr val="000000"/>
                </a:solidFill>
                <a:effectLst>
                  <a:outerShdw blurRad="38100" dist="38100" dir="2700000" algn="tl">
                    <a:srgbClr val="FFFFFF"/>
                  </a:outerShdw>
                </a:effectLst>
                <a:latin typeface="Comic Sans MS" pitchFamily="66" charset="0"/>
              </a:rPr>
              <a:t>The night is far spent; The day is at hand. Let is therefore take off the deeds of darkness, Let us put on the </a:t>
            </a:r>
            <a:r>
              <a:rPr lang="en-US" b="1">
                <a:solidFill>
                  <a:srgbClr val="7A040E"/>
                </a:solidFill>
                <a:effectLst>
                  <a:outerShdw blurRad="38100" dist="38100" dir="2700000" algn="tl">
                    <a:srgbClr val="000000"/>
                  </a:outerShdw>
                </a:effectLst>
                <a:latin typeface="Comic Sans MS" pitchFamily="66" charset="0"/>
              </a:rPr>
              <a:t>armor of light</a:t>
            </a:r>
            <a:r>
              <a:rPr lang="en-US" b="1">
                <a:solidFill>
                  <a:srgbClr val="FFCC00"/>
                </a:solidFill>
                <a:effectLst>
                  <a:outerShdw blurRad="38100" dist="38100" dir="2700000" algn="tl">
                    <a:srgbClr val="000000"/>
                  </a:outerShdw>
                </a:effectLst>
                <a:latin typeface="Comic Sans MS" pitchFamily="66" charset="0"/>
              </a:rPr>
              <a:t>…</a:t>
            </a:r>
            <a:r>
              <a:rPr lang="en-US" b="1">
                <a:solidFill>
                  <a:srgbClr val="7A040E"/>
                </a:solidFill>
                <a:effectLst>
                  <a:outerShdw blurRad="38100" dist="38100" dir="2700000" algn="tl">
                    <a:srgbClr val="000000"/>
                  </a:outerShdw>
                </a:effectLst>
                <a:latin typeface="Comic Sans MS" pitchFamily="66" charset="0"/>
              </a:rPr>
              <a:t> </a:t>
            </a:r>
            <a:r>
              <a:rPr lang="en-US" b="1">
                <a:solidFill>
                  <a:srgbClr val="FFFF00"/>
                </a:solidFill>
                <a:effectLst>
                  <a:outerShdw blurRad="38100" dist="38100" dir="2700000" algn="tl">
                    <a:srgbClr val="000000"/>
                  </a:outerShdw>
                </a:effectLst>
                <a:latin typeface="Comic Sans MS" pitchFamily="66" charset="0"/>
              </a:rPr>
              <a:t>…</a:t>
            </a:r>
            <a:r>
              <a:rPr lang="en-US" b="1">
                <a:solidFill>
                  <a:srgbClr val="7A040E"/>
                </a:solidFill>
                <a:effectLst>
                  <a:outerShdw blurRad="38100" dist="38100" dir="2700000" algn="tl">
                    <a:srgbClr val="000000"/>
                  </a:outerShdw>
                </a:effectLst>
                <a:latin typeface="Comic Sans MS" pitchFamily="66" charset="0"/>
              </a:rPr>
              <a:t> </a:t>
            </a:r>
            <a:r>
              <a:rPr lang="en-US" b="1">
                <a:solidFill>
                  <a:srgbClr val="FFFF66"/>
                </a:solidFill>
                <a:effectLst>
                  <a:outerShdw blurRad="38100" dist="38100" dir="2700000" algn="tl">
                    <a:srgbClr val="000000"/>
                  </a:outerShdw>
                </a:effectLst>
                <a:latin typeface="Comic Sans MS" pitchFamily="66" charset="0"/>
              </a:rPr>
              <a:t>… </a:t>
            </a:r>
            <a:r>
              <a:rPr lang="en-US" b="1">
                <a:solidFill>
                  <a:srgbClr val="FFFF99"/>
                </a:solidFill>
                <a:effectLst>
                  <a:outerShdw blurRad="38100" dist="38100" dir="2700000" algn="tl">
                    <a:srgbClr val="000000"/>
                  </a:outerShdw>
                </a:effectLst>
                <a:latin typeface="Comic Sans MS" pitchFamily="66" charset="0"/>
              </a:rPr>
              <a:t>… </a:t>
            </a:r>
            <a:r>
              <a:rPr lang="en-US" b="1">
                <a:solidFill>
                  <a:srgbClr val="FFFFCC"/>
                </a:solidFill>
                <a:effectLst>
                  <a:outerShdw blurRad="38100" dist="38100" dir="2700000" algn="tl">
                    <a:srgbClr val="000000"/>
                  </a:outerShdw>
                </a:effectLst>
                <a:latin typeface="Comic Sans MS" pitchFamily="66" charset="0"/>
              </a:rPr>
              <a:t>… </a:t>
            </a:r>
            <a:r>
              <a:rPr lang="en-US" b="1">
                <a:solidFill>
                  <a:srgbClr val="FFFFFF"/>
                </a:solidFill>
                <a:effectLst>
                  <a:outerShdw blurRad="38100" dist="38100" dir="2700000" algn="tl">
                    <a:srgbClr val="000000"/>
                  </a:outerShdw>
                </a:effectLst>
                <a:latin typeface="Comic Sans MS" pitchFamily="66" charset="0"/>
              </a:rPr>
              <a:t>…</a:t>
            </a:r>
          </a:p>
          <a:p>
            <a:pPr marL="609600" indent="-609600" eaLnBrk="1" hangingPunct="1">
              <a:lnSpc>
                <a:spcPct val="90000"/>
              </a:lnSpc>
              <a:buClr>
                <a:srgbClr val="000000"/>
              </a:buClr>
              <a:buFont typeface="Times" pitchFamily="-80" charset="0"/>
              <a:buAutoNum type="arabicPeriod" startAt="12"/>
              <a:defRPr/>
            </a:pPr>
            <a:r>
              <a:rPr lang="en-US" b="1">
                <a:solidFill>
                  <a:srgbClr val="000000"/>
                </a:solidFill>
                <a:effectLst>
                  <a:outerShdw blurRad="38100" dist="38100" dir="2700000" algn="tl">
                    <a:srgbClr val="FFFFFF"/>
                  </a:outerShdw>
                </a:effectLst>
                <a:latin typeface="Comic Sans MS" pitchFamily="66" charset="0"/>
              </a:rPr>
              <a:t>Let us live honestly, as in the day, Not in reveling and drunkenness, Not in lust and licentiousness, Not in strife and jealousy;</a:t>
            </a:r>
          </a:p>
          <a:p>
            <a:pPr marL="609600" indent="-609600" eaLnBrk="1" hangingPunct="1">
              <a:lnSpc>
                <a:spcPct val="90000"/>
              </a:lnSpc>
              <a:buClr>
                <a:srgbClr val="000000"/>
              </a:buClr>
              <a:buFont typeface="Times" pitchFamily="-80" charset="0"/>
              <a:buAutoNum type="arabicPeriod" startAt="12"/>
              <a:defRPr/>
            </a:pPr>
            <a:r>
              <a:rPr lang="en-US" b="1">
                <a:solidFill>
                  <a:srgbClr val="000000"/>
                </a:solidFill>
                <a:effectLst>
                  <a:outerShdw blurRad="38100" dist="38100" dir="2700000" algn="tl">
                    <a:srgbClr val="FFFFFF"/>
                  </a:outerShdw>
                </a:effectLst>
                <a:latin typeface="Comic Sans MS" pitchFamily="66" charset="0"/>
              </a:rPr>
              <a:t>But </a:t>
            </a:r>
            <a:r>
              <a:rPr lang="en-US" b="1">
                <a:solidFill>
                  <a:srgbClr val="7A040E"/>
                </a:solidFill>
                <a:effectLst>
                  <a:outerShdw blurRad="38100" dist="38100" dir="2700000" algn="tl">
                    <a:srgbClr val="000000"/>
                  </a:outerShdw>
                </a:effectLst>
                <a:latin typeface="Comic Sans MS" pitchFamily="66" charset="0"/>
              </a:rPr>
              <a:t>clothe yourselves with the Lord Jesus Christ</a:t>
            </a:r>
            <a:r>
              <a:rPr lang="en-US" b="1">
                <a:solidFill>
                  <a:srgbClr val="000000"/>
                </a:solidFill>
                <a:effectLst>
                  <a:outerShdw blurRad="38100" dist="38100" dir="2700000" algn="tl">
                    <a:srgbClr val="FFFFFF"/>
                  </a:outerShdw>
                </a:effectLst>
                <a:latin typeface="Comic Sans MS" pitchFamily="66" charset="0"/>
              </a:rPr>
              <a:t>, And make no provisions for your earthly nature and the gratification of its lusts.</a:t>
            </a:r>
            <a:endParaRPr lang="en-US" sz="1200">
              <a:solidFill>
                <a:srgbClr val="000000"/>
              </a:solidFill>
              <a:latin typeface="Geneva"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158596">
                                            <p:txEl>
                                              <p:pRg st="0" end="0"/>
                                            </p:txEl>
                                          </p:spTgt>
                                        </p:tgtEl>
                                        <p:attrNameLst>
                                          <p:attrName>style.visibility</p:attrName>
                                        </p:attrNameLst>
                                      </p:cBhvr>
                                      <p:to>
                                        <p:strVal val="visible"/>
                                      </p:to>
                                    </p:set>
                                    <p:anim calcmode="lin" valueType="num">
                                      <p:cBhvr additive="base">
                                        <p:cTn id="7" dur="300" fill="hold"/>
                                        <p:tgtEl>
                                          <p:spTgt spid="215859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15859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158596">
                                            <p:txEl>
                                              <p:pRg st="1" end="1"/>
                                            </p:txEl>
                                          </p:spTgt>
                                        </p:tgtEl>
                                        <p:attrNameLst>
                                          <p:attrName>style.visibility</p:attrName>
                                        </p:attrNameLst>
                                      </p:cBhvr>
                                      <p:to>
                                        <p:strVal val="visible"/>
                                      </p:to>
                                    </p:set>
                                    <p:anim calcmode="lin" valueType="num">
                                      <p:cBhvr additive="base">
                                        <p:cTn id="13" dur="300" fill="hold"/>
                                        <p:tgtEl>
                                          <p:spTgt spid="2158596">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15859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158596">
                                            <p:txEl>
                                              <p:pRg st="2" end="2"/>
                                            </p:txEl>
                                          </p:spTgt>
                                        </p:tgtEl>
                                        <p:attrNameLst>
                                          <p:attrName>style.visibility</p:attrName>
                                        </p:attrNameLst>
                                      </p:cBhvr>
                                      <p:to>
                                        <p:strVal val="visible"/>
                                      </p:to>
                                    </p:set>
                                    <p:anim calcmode="lin" valueType="num">
                                      <p:cBhvr additive="base">
                                        <p:cTn id="19" dur="300" fill="hold"/>
                                        <p:tgtEl>
                                          <p:spTgt spid="2158596">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158596">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8596" grpId="0" build="p"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60642" name="Rectangle 2">
            <a:extLst>
              <a:ext uri="{FF2B5EF4-FFF2-40B4-BE49-F238E27FC236}">
                <a16:creationId xmlns:a16="http://schemas.microsoft.com/office/drawing/2014/main" id="{EEF1206E-4092-488F-9BAC-15294A8CE4C7}"/>
              </a:ext>
            </a:extLst>
          </p:cNvPr>
          <p:cNvSpPr>
            <a:spLocks noGrp="1" noChangeArrowheads="1"/>
          </p:cNvSpPr>
          <p:nvPr>
            <p:ph type="title"/>
          </p:nvPr>
        </p:nvSpPr>
        <p:spPr>
          <a:xfrm>
            <a:off x="1981200" y="152400"/>
            <a:ext cx="8153400" cy="1066800"/>
          </a:xfrm>
        </p:spPr>
        <p:txBody>
          <a:bodyPr/>
          <a:lstStyle/>
          <a:p>
            <a:pPr eaLnBrk="1" hangingPunct="1">
              <a:defRPr/>
            </a:pPr>
            <a:r>
              <a:rPr lang="en-US">
                <a:solidFill>
                  <a:srgbClr val="A50021"/>
                </a:solidFill>
                <a:effectLst>
                  <a:outerShdw blurRad="38100" dist="38100" dir="2700000" algn="tl">
                    <a:srgbClr val="000000"/>
                  </a:outerShdw>
                </a:effectLst>
                <a:latin typeface="Comic Sans MS Bold" pitchFamily="-80" charset="0"/>
              </a:rPr>
              <a:t>What Is The Armor Of God</a:t>
            </a:r>
          </a:p>
        </p:txBody>
      </p:sp>
      <p:sp>
        <p:nvSpPr>
          <p:cNvPr id="2160643" name="Rectangle 3">
            <a:extLst>
              <a:ext uri="{FF2B5EF4-FFF2-40B4-BE49-F238E27FC236}">
                <a16:creationId xmlns:a16="http://schemas.microsoft.com/office/drawing/2014/main" id="{8A8254FE-B2C9-4690-A0CB-06A6BD5201DC}"/>
              </a:ext>
            </a:extLst>
          </p:cNvPr>
          <p:cNvSpPr>
            <a:spLocks noGrp="1" noChangeArrowheads="1"/>
          </p:cNvSpPr>
          <p:nvPr>
            <p:ph type="body" idx="1"/>
          </p:nvPr>
        </p:nvSpPr>
        <p:spPr>
          <a:xfrm>
            <a:off x="1981200" y="1524000"/>
            <a:ext cx="8001000" cy="5105400"/>
          </a:xfrm>
        </p:spPr>
        <p:txBody>
          <a:bodyPr/>
          <a:lstStyle/>
          <a:p>
            <a:pPr eaLnBrk="1" hangingPunct="1">
              <a:lnSpc>
                <a:spcPct val="90000"/>
              </a:lnSpc>
              <a:defRPr/>
            </a:pPr>
            <a:r>
              <a:rPr lang="en-US">
                <a:latin typeface="Comic Sans MS Bold" pitchFamily="-80" charset="0"/>
              </a:rPr>
              <a:t>It is God’s gift to us for our protection</a:t>
            </a:r>
          </a:p>
          <a:p>
            <a:pPr eaLnBrk="1" hangingPunct="1">
              <a:lnSpc>
                <a:spcPct val="90000"/>
              </a:lnSpc>
              <a:defRPr/>
            </a:pPr>
            <a:r>
              <a:rPr lang="en-US" b="1">
                <a:effectLst>
                  <a:outerShdw blurRad="38100" dist="38100" dir="2700000" algn="tl">
                    <a:srgbClr val="FFFFFF"/>
                  </a:outerShdw>
                </a:effectLst>
                <a:latin typeface="Comic Sans MS" pitchFamily="66" charset="0"/>
              </a:rPr>
              <a:t>We need to put on daily the armor of God</a:t>
            </a:r>
            <a:endParaRPr lang="en-US">
              <a:latin typeface="Comic Sans MS Bold" pitchFamily="-80" charset="0"/>
            </a:endParaRPr>
          </a:p>
          <a:p>
            <a:pPr eaLnBrk="1" hangingPunct="1">
              <a:lnSpc>
                <a:spcPct val="90000"/>
              </a:lnSpc>
              <a:defRPr/>
            </a:pPr>
            <a:r>
              <a:rPr lang="en-US">
                <a:latin typeface="Comic Sans MS Bold" pitchFamily="-80" charset="0"/>
              </a:rPr>
              <a:t>Putting on the armor is putting on Christ. </a:t>
            </a:r>
          </a:p>
          <a:p>
            <a:pPr eaLnBrk="1" hangingPunct="1">
              <a:lnSpc>
                <a:spcPct val="90000"/>
              </a:lnSpc>
              <a:defRPr/>
            </a:pPr>
            <a:r>
              <a:rPr lang="en-US">
                <a:latin typeface="Comic Sans MS Bold" pitchFamily="-80" charset="0"/>
              </a:rPr>
              <a:t>God’s promise is victory in the midst of struggle not </a:t>
            </a:r>
            <a:r>
              <a:rPr lang="en-US" u="sng">
                <a:latin typeface="Comic Sans MS Bold" pitchFamily="-80" charset="0"/>
              </a:rPr>
              <a:t>immunity</a:t>
            </a:r>
            <a:r>
              <a:rPr lang="en-US">
                <a:latin typeface="Comic Sans MS Bold" pitchFamily="-80" charset="0"/>
              </a:rPr>
              <a:t> from the struggle</a:t>
            </a:r>
          </a:p>
          <a:p>
            <a:pPr eaLnBrk="1" hangingPunct="1">
              <a:lnSpc>
                <a:spcPct val="90000"/>
              </a:lnSpc>
              <a:defRPr/>
            </a:pPr>
            <a:endParaRPr lang="en-US" b="1">
              <a:effectLst>
                <a:outerShdw blurRad="38100" dist="38100" dir="2700000" algn="tl">
                  <a:srgbClr val="FFFFFF"/>
                </a:outerShdw>
              </a:effectLst>
              <a:latin typeface="Comic Sans MS" pitchFamily="66" charset="0"/>
            </a:endParaRPr>
          </a:p>
        </p:txBody>
      </p:sp>
      <p:pic>
        <p:nvPicPr>
          <p:cNvPr id="482308" name="Picture 4" descr="images">
            <a:extLst>
              <a:ext uri="{FF2B5EF4-FFF2-40B4-BE49-F238E27FC236}">
                <a16:creationId xmlns:a16="http://schemas.microsoft.com/office/drawing/2014/main" id="{18D0B10D-FC47-459C-AAD1-3361FFA73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5748338"/>
            <a:ext cx="1150938"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60643"/>
                                        </p:tgtEl>
                                        <p:attrNameLst>
                                          <p:attrName>style.visibility</p:attrName>
                                        </p:attrNameLst>
                                      </p:cBhvr>
                                      <p:to>
                                        <p:strVal val="visible"/>
                                      </p:to>
                                    </p:set>
                                    <p:anim calcmode="lin" valueType="num">
                                      <p:cBhvr>
                                        <p:cTn id="7" dur="1000" fill="hold"/>
                                        <p:tgtEl>
                                          <p:spTgt spid="2160643"/>
                                        </p:tgtEl>
                                        <p:attrNameLst>
                                          <p:attrName>ppt_w</p:attrName>
                                        </p:attrNameLst>
                                      </p:cBhvr>
                                      <p:tavLst>
                                        <p:tav tm="0">
                                          <p:val>
                                            <p:fltVal val="0"/>
                                          </p:val>
                                        </p:tav>
                                        <p:tav tm="100000">
                                          <p:val>
                                            <p:strVal val="#ppt_w"/>
                                          </p:val>
                                        </p:tav>
                                      </p:tavLst>
                                    </p:anim>
                                    <p:anim calcmode="lin" valueType="num">
                                      <p:cBhvr>
                                        <p:cTn id="8" dur="1000" fill="hold"/>
                                        <p:tgtEl>
                                          <p:spTgt spid="2160643"/>
                                        </p:tgtEl>
                                        <p:attrNameLst>
                                          <p:attrName>ppt_h</p:attrName>
                                        </p:attrNameLst>
                                      </p:cBhvr>
                                      <p:tavLst>
                                        <p:tav tm="0">
                                          <p:val>
                                            <p:fltVal val="0"/>
                                          </p:val>
                                        </p:tav>
                                        <p:tav tm="100000">
                                          <p:val>
                                            <p:strVal val="#ppt_h"/>
                                          </p:val>
                                        </p:tav>
                                      </p:tavLst>
                                    </p:anim>
                                    <p:anim calcmode="lin" valueType="num">
                                      <p:cBhvr>
                                        <p:cTn id="9" dur="1000" fill="hold"/>
                                        <p:tgtEl>
                                          <p:spTgt spid="216064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6064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43" grpId="0"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2162690" name="Rectangle 2">
            <a:extLst>
              <a:ext uri="{FF2B5EF4-FFF2-40B4-BE49-F238E27FC236}">
                <a16:creationId xmlns:a16="http://schemas.microsoft.com/office/drawing/2014/main" id="{2F62A3D2-491A-4655-92B6-F0A605AE1DF1}"/>
              </a:ext>
            </a:extLst>
          </p:cNvPr>
          <p:cNvSpPr>
            <a:spLocks noChangeArrowheads="1"/>
          </p:cNvSpPr>
          <p:nvPr/>
        </p:nvSpPr>
        <p:spPr bwMode="auto">
          <a:xfrm>
            <a:off x="1905000" y="533401"/>
            <a:ext cx="8382000" cy="5000625"/>
          </a:xfrm>
          <a:prstGeom prst="rect">
            <a:avLst/>
          </a:prstGeom>
          <a:noFill/>
          <a:ln w="9525">
            <a:noFill/>
            <a:miter lim="800000"/>
            <a:headEnd/>
            <a:tailEnd/>
          </a:ln>
          <a:effectLst/>
        </p:spPr>
        <p:txBody>
          <a:bodyPr>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040A73"/>
                </a:solidFill>
                <a:effectLst>
                  <a:outerShdw blurRad="38100" dist="38100" dir="2700000" algn="tl">
                    <a:srgbClr val="000000"/>
                  </a:outerShdw>
                </a:effectLst>
                <a:uLnTx/>
                <a:uFillTx/>
                <a:latin typeface="Comic Sans MS" pitchFamily="66" charset="0"/>
                <a:ea typeface="+mn-ea"/>
                <a:cs typeface="+mn-cs"/>
              </a:rPr>
              <a:t>1Peter 4</a:t>
            </a:r>
          </a:p>
          <a:p>
            <a:pPr marL="457200" marR="0" lvl="0" indent="-45720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 typeface="Times" pitchFamily="-80" charset="0"/>
              <a:buAutoNum type="arabicPeriod" startAt="12"/>
              <a:tabLst/>
              <a:defRPr/>
            </a:pPr>
            <a:r>
              <a:rPr kumimoji="0" lang="en-US" sz="28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Do not think it strange, beloved, that a fiery ordeal has come to test you, as though some surprising thing had befallen you.</a:t>
            </a:r>
          </a:p>
          <a:p>
            <a:pPr marL="457200" marR="0" lvl="0" indent="-457200" algn="l" defTabSz="914400" rtl="0" eaLnBrk="0" fontAlgn="base" latinLnBrk="0" hangingPunct="0">
              <a:lnSpc>
                <a:spcPct val="100000"/>
              </a:lnSpc>
              <a:spcBef>
                <a:spcPct val="0"/>
              </a:spcBef>
              <a:spcAft>
                <a:spcPct val="0"/>
              </a:spcAft>
              <a:buClrTx/>
              <a:buSzTx/>
              <a:buFont typeface="Times" pitchFamily="-80" charset="0"/>
              <a:buAutoNum type="arabicPeriod" startAt="12"/>
              <a:tabLst/>
              <a:defRPr/>
            </a:pPr>
            <a:r>
              <a:rPr kumimoji="0" lang="en-US" sz="28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But be glad in the degree in which you share in the sufferings of Christ; so that when his glory shall be revealed, you too may be glad with triumphant gladness.</a:t>
            </a:r>
            <a:endParaRPr kumimoji="0" lang="en-US" sz="1200" b="0" i="0" u="none" strike="noStrike" kern="1200" cap="none" spc="0" normalizeH="0" baseline="0" noProof="0">
              <a:ln>
                <a:noFill/>
              </a:ln>
              <a:solidFill>
                <a:srgbClr val="000000"/>
              </a:solidFill>
              <a:effectLst/>
              <a:uLnTx/>
              <a:uFillTx/>
              <a:latin typeface="Geneva" pitchFamily="-80" charset="0"/>
              <a:ea typeface="+mn-ea"/>
              <a:cs typeface="+mn-cs"/>
            </a:endParaRPr>
          </a:p>
        </p:txBody>
      </p:sp>
    </p:spTree>
  </p:cSld>
  <p:clrMapOvr>
    <a:masterClrMapping/>
  </p:clrMapOvr>
  <p:transition>
    <p:random/>
  </p:transition>
</p:sld>
</file>

<file path=ppt/slides/slide238.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66786" name="Rectangle 2">
            <a:extLst>
              <a:ext uri="{FF2B5EF4-FFF2-40B4-BE49-F238E27FC236}">
                <a16:creationId xmlns:a16="http://schemas.microsoft.com/office/drawing/2014/main" id="{25C8C9B0-B6B6-4378-9420-055515C1825D}"/>
              </a:ext>
            </a:extLst>
          </p:cNvPr>
          <p:cNvSpPr>
            <a:spLocks noGrp="1" noChangeArrowheads="1"/>
          </p:cNvSpPr>
          <p:nvPr>
            <p:ph type="title"/>
          </p:nvPr>
        </p:nvSpPr>
        <p:spPr>
          <a:xfrm>
            <a:off x="2209800" y="457200"/>
            <a:ext cx="7772400" cy="838200"/>
          </a:xfrm>
        </p:spPr>
        <p:txBody>
          <a:bodyPr/>
          <a:lstStyle/>
          <a:p>
            <a:pPr eaLnBrk="1" hangingPunct="1">
              <a:defRPr/>
            </a:pPr>
            <a:r>
              <a:rPr lang="en-US" b="1">
                <a:effectLst>
                  <a:outerShdw blurRad="38100" dist="38100" dir="2700000" algn="tl">
                    <a:srgbClr val="FFFFFF"/>
                  </a:outerShdw>
                </a:effectLst>
                <a:latin typeface="Comic Sans MS" pitchFamily="66" charset="0"/>
              </a:rPr>
              <a:t>The Armor of God</a:t>
            </a:r>
            <a:endParaRPr lang="en-US"/>
          </a:p>
        </p:txBody>
      </p:sp>
      <p:sp>
        <p:nvSpPr>
          <p:cNvPr id="2166787" name="Rectangle 3">
            <a:extLst>
              <a:ext uri="{FF2B5EF4-FFF2-40B4-BE49-F238E27FC236}">
                <a16:creationId xmlns:a16="http://schemas.microsoft.com/office/drawing/2014/main" id="{825F37FB-D7F2-414B-8092-937B93552579}"/>
              </a:ext>
            </a:extLst>
          </p:cNvPr>
          <p:cNvSpPr>
            <a:spLocks noGrp="1" noChangeArrowheads="1"/>
          </p:cNvSpPr>
          <p:nvPr>
            <p:ph type="body" idx="1"/>
          </p:nvPr>
        </p:nvSpPr>
        <p:spPr>
          <a:xfrm>
            <a:off x="2209800" y="1447800"/>
            <a:ext cx="7772400" cy="4495800"/>
          </a:xfrm>
        </p:spPr>
        <p:txBody>
          <a:bodyPr/>
          <a:lstStyle/>
          <a:p>
            <a:pPr eaLnBrk="1" hangingPunct="1">
              <a:lnSpc>
                <a:spcPct val="90000"/>
              </a:lnSpc>
              <a:defRPr/>
            </a:pPr>
            <a:r>
              <a:rPr lang="en-US" b="1">
                <a:solidFill>
                  <a:schemeClr val="hlink"/>
                </a:solidFill>
                <a:effectLst>
                  <a:outerShdw blurRad="38100" dist="38100" dir="2700000" algn="tl">
                    <a:srgbClr val="000000"/>
                  </a:outerShdw>
                </a:effectLst>
                <a:latin typeface="Comic Sans MS" pitchFamily="66" charset="0"/>
              </a:rPr>
              <a:t>The belt of </a:t>
            </a:r>
            <a:r>
              <a:rPr lang="en-US" b="1" u="sng">
                <a:solidFill>
                  <a:schemeClr val="hlink"/>
                </a:solidFill>
                <a:effectLst>
                  <a:outerShdw blurRad="38100" dist="38100" dir="2700000" algn="tl">
                    <a:srgbClr val="000000"/>
                  </a:outerShdw>
                </a:effectLst>
                <a:latin typeface="Comic Sans MS" pitchFamily="66" charset="0"/>
              </a:rPr>
              <a:t>truth</a:t>
            </a:r>
            <a:r>
              <a:rPr lang="en-US" b="1">
                <a:effectLst>
                  <a:outerShdw blurRad="38100" dist="38100" dir="2700000" algn="tl">
                    <a:srgbClr val="FFFFFF"/>
                  </a:outerShdw>
                </a:effectLst>
                <a:latin typeface="Comic Sans MS" pitchFamily="66" charset="0"/>
              </a:rPr>
              <a:t> to protect my emotions from being carnally governed. It assures me that He is truth and as I know Him and His will I will be protected from the enemies lies</a:t>
            </a:r>
          </a:p>
          <a:p>
            <a:pPr eaLnBrk="1" hangingPunct="1">
              <a:lnSpc>
                <a:spcPct val="90000"/>
              </a:lnSpc>
              <a:defRPr/>
            </a:pPr>
            <a:r>
              <a:rPr lang="en-US" b="1">
                <a:effectLst>
                  <a:outerShdw blurRad="38100" dist="38100" dir="2700000" algn="tl">
                    <a:srgbClr val="FFFFFF"/>
                  </a:outerShdw>
                </a:effectLst>
                <a:latin typeface="Comic Sans MS" pitchFamily="66" charset="0"/>
              </a:rPr>
              <a:t>We have all to some degree been influenced by the lies of world</a:t>
            </a:r>
          </a:p>
          <a:p>
            <a:pPr eaLnBrk="1" hangingPunct="1">
              <a:lnSpc>
                <a:spcPct val="90000"/>
              </a:lnSpc>
              <a:defRPr/>
            </a:pP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667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667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6787" grpId="0" build="p"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68834" name="Rectangle 2">
            <a:extLst>
              <a:ext uri="{FF2B5EF4-FFF2-40B4-BE49-F238E27FC236}">
                <a16:creationId xmlns:a16="http://schemas.microsoft.com/office/drawing/2014/main" id="{F2AC5BE7-3337-4CFC-B847-8718F6639F85}"/>
              </a:ext>
            </a:extLst>
          </p:cNvPr>
          <p:cNvSpPr>
            <a:spLocks noGrp="1" noChangeArrowheads="1"/>
          </p:cNvSpPr>
          <p:nvPr>
            <p:ph type="title"/>
          </p:nvPr>
        </p:nvSpPr>
        <p:spPr>
          <a:xfrm>
            <a:off x="2209800" y="281354"/>
            <a:ext cx="7772400" cy="709246"/>
          </a:xfrm>
        </p:spPr>
        <p:txBody>
          <a:bodyPr/>
          <a:lstStyle/>
          <a:p>
            <a:pPr eaLnBrk="1" hangingPunct="1">
              <a:defRPr/>
            </a:pPr>
            <a:r>
              <a:rPr lang="en-US" b="1" dirty="0">
                <a:effectLst>
                  <a:outerShdw blurRad="38100" dist="38100" dir="2700000" algn="tl">
                    <a:srgbClr val="FFFFFF"/>
                  </a:outerShdw>
                </a:effectLst>
                <a:latin typeface="Comic Sans MS" pitchFamily="66" charset="0"/>
              </a:rPr>
              <a:t>The Armor of God</a:t>
            </a:r>
          </a:p>
        </p:txBody>
      </p:sp>
      <p:sp>
        <p:nvSpPr>
          <p:cNvPr id="2168835" name="Rectangle 3">
            <a:extLst>
              <a:ext uri="{FF2B5EF4-FFF2-40B4-BE49-F238E27FC236}">
                <a16:creationId xmlns:a16="http://schemas.microsoft.com/office/drawing/2014/main" id="{65FC21CA-CCD3-4DF9-B922-2A3E776B15C1}"/>
              </a:ext>
            </a:extLst>
          </p:cNvPr>
          <p:cNvSpPr>
            <a:spLocks noGrp="1" noChangeArrowheads="1"/>
          </p:cNvSpPr>
          <p:nvPr>
            <p:ph type="body" idx="1"/>
          </p:nvPr>
        </p:nvSpPr>
        <p:spPr>
          <a:xfrm>
            <a:off x="1657978" y="1326382"/>
            <a:ext cx="8691823" cy="5379218"/>
          </a:xfrm>
        </p:spPr>
        <p:txBody>
          <a:bodyPr/>
          <a:lstStyle/>
          <a:p>
            <a:pPr eaLnBrk="1" hangingPunct="1">
              <a:lnSpc>
                <a:spcPct val="90000"/>
              </a:lnSpc>
              <a:defRPr/>
            </a:pPr>
            <a:r>
              <a:rPr lang="en-US" b="1" dirty="0">
                <a:solidFill>
                  <a:schemeClr val="hlink"/>
                </a:solidFill>
                <a:effectLst>
                  <a:outerShdw blurRad="38100" dist="38100" dir="2700000" algn="tl">
                    <a:srgbClr val="000000"/>
                  </a:outerShdw>
                </a:effectLst>
                <a:latin typeface="Comic Sans MS" pitchFamily="66" charset="0"/>
              </a:rPr>
              <a:t>The breastplate of </a:t>
            </a:r>
            <a:r>
              <a:rPr lang="en-US" b="1" u="sng" dirty="0">
                <a:solidFill>
                  <a:schemeClr val="hlink"/>
                </a:solidFill>
                <a:effectLst>
                  <a:outerShdw blurRad="38100" dist="38100" dir="2700000" algn="tl">
                    <a:srgbClr val="000000"/>
                  </a:outerShdw>
                </a:effectLst>
                <a:latin typeface="Comic Sans MS" pitchFamily="66" charset="0"/>
              </a:rPr>
              <a:t>righteousness</a:t>
            </a:r>
            <a:r>
              <a:rPr lang="en-US" b="1" dirty="0">
                <a:effectLst>
                  <a:outerShdw blurRad="38100" dist="38100" dir="2700000" algn="tl">
                    <a:srgbClr val="FFFFFF"/>
                  </a:outerShdw>
                </a:effectLst>
                <a:latin typeface="Comic Sans MS" pitchFamily="66" charset="0"/>
              </a:rPr>
              <a:t> to assure me of my standing before God when accusations come. It allows me to see the truth about myself and that I have no standing before God apart from the </a:t>
            </a:r>
            <a:r>
              <a:rPr lang="en-US" b="1" dirty="0" err="1">
                <a:effectLst>
                  <a:outerShdw blurRad="38100" dist="38100" dir="2700000" algn="tl">
                    <a:srgbClr val="FFFFFF"/>
                  </a:outerShdw>
                </a:effectLst>
                <a:latin typeface="Comic Sans MS" pitchFamily="66" charset="0"/>
              </a:rPr>
              <a:t>the</a:t>
            </a:r>
            <a:r>
              <a:rPr lang="en-US" b="1" dirty="0">
                <a:effectLst>
                  <a:outerShdw blurRad="38100" dist="38100" dir="2700000" algn="tl">
                    <a:srgbClr val="FFFFFF"/>
                  </a:outerShdw>
                </a:effectLst>
                <a:latin typeface="Comic Sans MS" pitchFamily="66" charset="0"/>
              </a:rPr>
              <a:t> righteousness of Christ</a:t>
            </a:r>
          </a:p>
          <a:p>
            <a:pPr eaLnBrk="1" hangingPunct="1">
              <a:lnSpc>
                <a:spcPct val="90000"/>
              </a:lnSpc>
              <a:defRPr/>
            </a:pPr>
            <a:r>
              <a:rPr lang="en-US" b="1" dirty="0">
                <a:effectLst>
                  <a:outerShdw blurRad="38100" dist="38100" dir="2700000" algn="tl">
                    <a:srgbClr val="FFFFFF"/>
                  </a:outerShdw>
                </a:effectLst>
                <a:latin typeface="Comic Sans MS" pitchFamily="66" charset="0"/>
              </a:rPr>
              <a:t>Real assurance comes when I mentally accept the reality that - in addition to my own obedience – I’m beneficiary of the meritorious righteousness of Jesus Christ </a:t>
            </a:r>
            <a:endParaRPr lang="en-US" sz="2800" b="1" dirty="0">
              <a:effectLst>
                <a:outerShdw blurRad="38100" dist="38100" dir="2700000" algn="tl">
                  <a:srgbClr val="FFFFFF"/>
                </a:outerShdw>
              </a:effectLst>
              <a:latin typeface="Comic Sans MS"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68835">
                                            <p:txEl>
                                              <p:pRg st="0" end="0"/>
                                            </p:txEl>
                                          </p:spTgt>
                                        </p:tgtEl>
                                        <p:attrNameLst>
                                          <p:attrName>style.visibility</p:attrName>
                                        </p:attrNameLst>
                                      </p:cBhvr>
                                      <p:to>
                                        <p:strVal val="visible"/>
                                      </p:to>
                                    </p:set>
                                    <p:animEffect transition="in" filter="dissolve">
                                      <p:cBhvr>
                                        <p:cTn id="7" dur="500"/>
                                        <p:tgtEl>
                                          <p:spTgt spid="21688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68835">
                                            <p:txEl>
                                              <p:pRg st="1" end="1"/>
                                            </p:txEl>
                                          </p:spTgt>
                                        </p:tgtEl>
                                        <p:attrNameLst>
                                          <p:attrName>style.visibility</p:attrName>
                                        </p:attrNameLst>
                                      </p:cBhvr>
                                      <p:to>
                                        <p:strVal val="visible"/>
                                      </p:to>
                                    </p:set>
                                    <p:animEffect transition="in" filter="dissolve">
                                      <p:cBhvr>
                                        <p:cTn id="12" dur="500"/>
                                        <p:tgtEl>
                                          <p:spTgt spid="21688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8835"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He is the liar</a:t>
            </a:r>
          </a:p>
        </p:txBody>
      </p:sp>
      <p:sp>
        <p:nvSpPr>
          <p:cNvPr id="3" name="Content Placeholder 2"/>
          <p:cNvSpPr>
            <a:spLocks noGrp="1"/>
          </p:cNvSpPr>
          <p:nvPr>
            <p:ph idx="1"/>
          </p:nvPr>
        </p:nvSpPr>
        <p:spPr/>
        <p:txBody>
          <a:bodyPr/>
          <a:lstStyle/>
          <a:p>
            <a:r>
              <a:rPr lang="en-US" dirty="0">
                <a:solidFill>
                  <a:srgbClr val="FFFF00"/>
                </a:solidFill>
                <a:effectLst>
                  <a:outerShdw blurRad="38100" dist="38100" dir="2700000" algn="tl">
                    <a:srgbClr val="000000">
                      <a:alpha val="43137"/>
                    </a:srgbClr>
                  </a:outerShdw>
                </a:effectLst>
              </a:rPr>
              <a:t>Jn. 8:44</a:t>
            </a:r>
          </a:p>
          <a:p>
            <a:r>
              <a:rPr lang="en-US" dirty="0">
                <a:effectLst>
                  <a:outerShdw blurRad="38100" dist="38100" dir="2700000" algn="tl">
                    <a:srgbClr val="000000">
                      <a:alpha val="43137"/>
                    </a:srgbClr>
                  </a:outerShdw>
                </a:effectLst>
              </a:rPr>
              <a:t>He is dishonest and corrupt of speech</a:t>
            </a:r>
          </a:p>
          <a:p>
            <a:r>
              <a:rPr lang="en-US" dirty="0">
                <a:effectLst>
                  <a:outerShdw blurRad="38100" dist="38100" dir="2700000" algn="tl">
                    <a:srgbClr val="000000">
                      <a:alpha val="43137"/>
                    </a:srgbClr>
                  </a:outerShdw>
                </a:effectLst>
              </a:rPr>
              <a:t>False teachers, the morally corrupt etc., are his children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77574767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70882" name="Rectangle 2">
            <a:extLst>
              <a:ext uri="{FF2B5EF4-FFF2-40B4-BE49-F238E27FC236}">
                <a16:creationId xmlns:a16="http://schemas.microsoft.com/office/drawing/2014/main" id="{51D41AA1-59C8-4F9B-9201-E645BD9C24D3}"/>
              </a:ext>
            </a:extLst>
          </p:cNvPr>
          <p:cNvSpPr>
            <a:spLocks noGrp="1" noChangeArrowheads="1"/>
          </p:cNvSpPr>
          <p:nvPr>
            <p:ph type="title"/>
          </p:nvPr>
        </p:nvSpPr>
        <p:spPr>
          <a:xfrm>
            <a:off x="2209800" y="0"/>
            <a:ext cx="7772400" cy="1066800"/>
          </a:xfrm>
        </p:spPr>
        <p:txBody>
          <a:bodyPr/>
          <a:lstStyle/>
          <a:p>
            <a:pPr eaLnBrk="1" hangingPunct="1">
              <a:defRPr/>
            </a:pPr>
            <a:r>
              <a:rPr lang="en-US" b="1">
                <a:effectLst>
                  <a:outerShdw blurRad="38100" dist="38100" dir="2700000" algn="tl">
                    <a:srgbClr val="FFFFFF"/>
                  </a:outerShdw>
                </a:effectLst>
                <a:latin typeface="Comic Sans MS" pitchFamily="66" charset="0"/>
              </a:rPr>
              <a:t>The Armor of God</a:t>
            </a:r>
          </a:p>
        </p:txBody>
      </p:sp>
      <p:sp>
        <p:nvSpPr>
          <p:cNvPr id="2170883" name="Rectangle 3">
            <a:extLst>
              <a:ext uri="{FF2B5EF4-FFF2-40B4-BE49-F238E27FC236}">
                <a16:creationId xmlns:a16="http://schemas.microsoft.com/office/drawing/2014/main" id="{5835FFA6-6828-4C8F-B85E-16FEBA0133A5}"/>
              </a:ext>
            </a:extLst>
          </p:cNvPr>
          <p:cNvSpPr>
            <a:spLocks noGrp="1" noChangeArrowheads="1"/>
          </p:cNvSpPr>
          <p:nvPr>
            <p:ph type="body" idx="1"/>
          </p:nvPr>
        </p:nvSpPr>
        <p:spPr>
          <a:xfrm>
            <a:off x="1905000" y="1219200"/>
            <a:ext cx="8763000" cy="5486400"/>
          </a:xfrm>
        </p:spPr>
        <p:txBody>
          <a:bodyPr/>
          <a:lstStyle/>
          <a:p>
            <a:pPr eaLnBrk="1" hangingPunct="1">
              <a:defRPr/>
            </a:pPr>
            <a:r>
              <a:rPr lang="en-US" b="1">
                <a:solidFill>
                  <a:schemeClr val="hlink"/>
                </a:solidFill>
                <a:effectLst>
                  <a:outerShdw blurRad="38100" dist="38100" dir="2700000" algn="tl">
                    <a:srgbClr val="000000"/>
                  </a:outerShdw>
                </a:effectLst>
                <a:latin typeface="Comic Sans MS" pitchFamily="66" charset="0"/>
              </a:rPr>
              <a:t>The Gospel of </a:t>
            </a:r>
            <a:r>
              <a:rPr lang="en-US" b="1" u="sng">
                <a:solidFill>
                  <a:schemeClr val="hlink"/>
                </a:solidFill>
                <a:effectLst>
                  <a:outerShdw blurRad="38100" dist="38100" dir="2700000" algn="tl">
                    <a:srgbClr val="000000"/>
                  </a:outerShdw>
                </a:effectLst>
                <a:latin typeface="Comic Sans MS" pitchFamily="66" charset="0"/>
              </a:rPr>
              <a:t>peace</a:t>
            </a:r>
            <a:r>
              <a:rPr lang="en-US" b="1">
                <a:effectLst>
                  <a:outerShdw blurRad="38100" dist="38100" dir="2700000" algn="tl">
                    <a:srgbClr val="FFFFFF"/>
                  </a:outerShdw>
                </a:effectLst>
                <a:latin typeface="Comic Sans MS" pitchFamily="66" charset="0"/>
              </a:rPr>
              <a:t>  are my shoes     so that where I walk peace will follow. I’m a minister of reconciliation. As I remain in Him I find myself with a calm in the midst of the storm, and as I follow him His peace reigns in my heart</a:t>
            </a:r>
          </a:p>
          <a:p>
            <a:pPr eaLnBrk="1" hangingPunct="1">
              <a:defRPr/>
            </a:pPr>
            <a:endParaRPr lang="en-US" sz="1400" b="1">
              <a:effectLst>
                <a:outerShdw blurRad="38100" dist="38100" dir="2700000" algn="tl">
                  <a:srgbClr val="FFFFFF"/>
                </a:outerShdw>
              </a:effectLst>
              <a:latin typeface="Comic Sans MS" pitchFamily="66" charset="0"/>
            </a:endParaRPr>
          </a:p>
          <a:p>
            <a:pPr algn="ctr" eaLnBrk="1" hangingPunct="1">
              <a:buFontTx/>
              <a:buNone/>
              <a:defRPr/>
            </a:pPr>
            <a:r>
              <a:rPr lang="en-US" b="1">
                <a:solidFill>
                  <a:srgbClr val="FFEAA3"/>
                </a:solidFill>
                <a:effectLst>
                  <a:outerShdw blurRad="38100" dist="38100" dir="2700000" algn="tl">
                    <a:srgbClr val="000000"/>
                  </a:outerShdw>
                </a:effectLst>
                <a:latin typeface="Comic Sans MS" pitchFamily="66" charset="0"/>
              </a:rPr>
              <a:t>You will keep him in perfect peace, the one whose mind focuses on you.     </a:t>
            </a:r>
          </a:p>
          <a:p>
            <a:pPr algn="ctr" eaLnBrk="1" hangingPunct="1">
              <a:buFontTx/>
              <a:buNone/>
              <a:defRPr/>
            </a:pPr>
            <a:r>
              <a:rPr lang="en-US" b="1">
                <a:solidFill>
                  <a:schemeClr val="hlink"/>
                </a:solidFill>
                <a:effectLst>
                  <a:outerShdw blurRad="38100" dist="38100" dir="2700000" algn="tl">
                    <a:srgbClr val="000000"/>
                  </a:outerShdw>
                </a:effectLst>
                <a:latin typeface="Comic Sans MS" pitchFamily="66" charset="0"/>
              </a:rPr>
              <a:t>Isaiah 26:3</a:t>
            </a:r>
            <a:endParaRPr lang="en-US" sz="24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0883">
                                            <p:txEl>
                                              <p:pRg st="0" end="0"/>
                                            </p:txEl>
                                          </p:spTgt>
                                        </p:tgtEl>
                                        <p:attrNameLst>
                                          <p:attrName>style.visibility</p:attrName>
                                        </p:attrNameLst>
                                      </p:cBhvr>
                                      <p:to>
                                        <p:strVal val="visible"/>
                                      </p:to>
                                    </p:set>
                                    <p:animEffect transition="in" filter="dissolve">
                                      <p:cBhvr>
                                        <p:cTn id="7" dur="500"/>
                                        <p:tgtEl>
                                          <p:spTgt spid="21708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0883">
                                            <p:txEl>
                                              <p:pRg st="2" end="2"/>
                                            </p:txEl>
                                          </p:spTgt>
                                        </p:tgtEl>
                                        <p:attrNameLst>
                                          <p:attrName>style.visibility</p:attrName>
                                        </p:attrNameLst>
                                      </p:cBhvr>
                                      <p:to>
                                        <p:strVal val="visible"/>
                                      </p:to>
                                    </p:set>
                                    <p:animEffect transition="in" filter="dissolve">
                                      <p:cBhvr>
                                        <p:cTn id="12" dur="500"/>
                                        <p:tgtEl>
                                          <p:spTgt spid="217088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70883">
                                            <p:txEl>
                                              <p:pRg st="3" end="3"/>
                                            </p:txEl>
                                          </p:spTgt>
                                        </p:tgtEl>
                                        <p:attrNameLst>
                                          <p:attrName>style.visibility</p:attrName>
                                        </p:attrNameLst>
                                      </p:cBhvr>
                                      <p:to>
                                        <p:strVal val="visible"/>
                                      </p:to>
                                    </p:set>
                                    <p:animEffect transition="in" filter="dissolve">
                                      <p:cBhvr>
                                        <p:cTn id="17" dur="500"/>
                                        <p:tgtEl>
                                          <p:spTgt spid="21708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883" grpId="0" build="p" autoUpdateAnimBg="0"/>
    </p:bldLst>
  </p:timing>
</p:sld>
</file>

<file path=ppt/slides/slide241.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72930" name="Rectangle 2">
            <a:extLst>
              <a:ext uri="{FF2B5EF4-FFF2-40B4-BE49-F238E27FC236}">
                <a16:creationId xmlns:a16="http://schemas.microsoft.com/office/drawing/2014/main" id="{8D18A494-A989-472F-A0CF-254D6104D8F9}"/>
              </a:ext>
            </a:extLst>
          </p:cNvPr>
          <p:cNvSpPr>
            <a:spLocks noGrp="1" noChangeArrowheads="1"/>
          </p:cNvSpPr>
          <p:nvPr>
            <p:ph type="title"/>
          </p:nvPr>
        </p:nvSpPr>
        <p:spPr>
          <a:xfrm>
            <a:off x="2209800" y="228600"/>
            <a:ext cx="7772400" cy="457200"/>
          </a:xfrm>
        </p:spPr>
        <p:txBody>
          <a:bodyPr/>
          <a:lstStyle/>
          <a:p>
            <a:pPr eaLnBrk="1" hangingPunct="1">
              <a:defRPr/>
            </a:pPr>
            <a:r>
              <a:rPr lang="en-US" b="1">
                <a:effectLst>
                  <a:outerShdw blurRad="38100" dist="38100" dir="2700000" algn="tl">
                    <a:srgbClr val="FFFFFF"/>
                  </a:outerShdw>
                </a:effectLst>
                <a:latin typeface="Comic Sans MS" pitchFamily="66" charset="0"/>
              </a:rPr>
              <a:t>The Armor of God</a:t>
            </a:r>
          </a:p>
        </p:txBody>
      </p:sp>
      <p:sp>
        <p:nvSpPr>
          <p:cNvPr id="2172931" name="Rectangle 3">
            <a:extLst>
              <a:ext uri="{FF2B5EF4-FFF2-40B4-BE49-F238E27FC236}">
                <a16:creationId xmlns:a16="http://schemas.microsoft.com/office/drawing/2014/main" id="{F8620BD0-B535-4305-B508-555FA9929BEA}"/>
              </a:ext>
            </a:extLst>
          </p:cNvPr>
          <p:cNvSpPr>
            <a:spLocks noGrp="1" noChangeArrowheads="1"/>
          </p:cNvSpPr>
          <p:nvPr>
            <p:ph type="body" idx="1"/>
          </p:nvPr>
        </p:nvSpPr>
        <p:spPr>
          <a:xfrm>
            <a:off x="1981200" y="1295400"/>
            <a:ext cx="8153400" cy="4876800"/>
          </a:xfrm>
        </p:spPr>
        <p:txBody>
          <a:bodyPr/>
          <a:lstStyle/>
          <a:p>
            <a:pPr eaLnBrk="1" hangingPunct="1">
              <a:defRPr/>
            </a:pPr>
            <a:r>
              <a:rPr lang="en-US" b="1" dirty="0">
                <a:solidFill>
                  <a:schemeClr val="hlink"/>
                </a:solidFill>
                <a:effectLst>
                  <a:outerShdw blurRad="38100" dist="38100" dir="2700000" algn="tl">
                    <a:srgbClr val="000000"/>
                  </a:outerShdw>
                </a:effectLst>
                <a:latin typeface="Comic Sans MS" pitchFamily="66" charset="0"/>
              </a:rPr>
              <a:t>The shield of </a:t>
            </a:r>
            <a:r>
              <a:rPr lang="en-US" b="1" u="sng" dirty="0">
                <a:solidFill>
                  <a:schemeClr val="hlink"/>
                </a:solidFill>
                <a:effectLst>
                  <a:outerShdw blurRad="38100" dist="38100" dir="2700000" algn="tl">
                    <a:srgbClr val="000000"/>
                  </a:outerShdw>
                </a:effectLst>
                <a:latin typeface="Comic Sans MS" pitchFamily="66" charset="0"/>
              </a:rPr>
              <a:t>faith</a:t>
            </a:r>
            <a:r>
              <a:rPr lang="en-US" b="1" dirty="0">
                <a:solidFill>
                  <a:schemeClr val="accent2"/>
                </a:solidFill>
                <a:effectLst>
                  <a:outerShdw blurRad="38100" dist="38100" dir="2700000" algn="tl">
                    <a:srgbClr val="000000"/>
                  </a:outerShdw>
                </a:effectLst>
                <a:latin typeface="Comic Sans MS" pitchFamily="66" charset="0"/>
              </a:rPr>
              <a:t>  </a:t>
            </a:r>
            <a:r>
              <a:rPr lang="en-US" b="1" dirty="0">
                <a:effectLst>
                  <a:outerShdw blurRad="38100" dist="38100" dir="2700000" algn="tl">
                    <a:srgbClr val="FFFFFF"/>
                  </a:outerShdw>
                </a:effectLst>
                <a:latin typeface="Comic Sans MS" pitchFamily="66" charset="0"/>
              </a:rPr>
              <a:t>so the enemies lies and deception will not penetrate my life. As I believe God and say “Amen” to His promises the lies and deception of the enemy are diverted away from me.</a:t>
            </a:r>
          </a:p>
          <a:p>
            <a:pPr eaLnBrk="1" hangingPunct="1">
              <a:defRPr/>
            </a:pPr>
            <a:r>
              <a:rPr lang="en-US" b="1" dirty="0">
                <a:effectLst>
                  <a:outerShdw blurRad="38100" dist="38100" dir="2700000" algn="tl">
                    <a:srgbClr val="FFFFFF"/>
                  </a:outerShdw>
                </a:effectLst>
                <a:latin typeface="Comic Sans MS" pitchFamily="66" charset="0"/>
              </a:rPr>
              <a:t>Faith is </a:t>
            </a:r>
            <a:r>
              <a:rPr lang="en-US" b="1" u="sng" dirty="0">
                <a:effectLst>
                  <a:outerShdw blurRad="38100" dist="38100" dir="2700000" algn="tl">
                    <a:srgbClr val="FFFFFF"/>
                  </a:outerShdw>
                </a:effectLst>
                <a:latin typeface="Comic Sans MS" pitchFamily="66" charset="0"/>
              </a:rPr>
              <a:t>“a force”</a:t>
            </a:r>
            <a:r>
              <a:rPr lang="en-US" b="1" dirty="0">
                <a:effectLst>
                  <a:outerShdw blurRad="38100" dist="38100" dir="2700000" algn="tl">
                    <a:srgbClr val="FFFFFF"/>
                  </a:outerShdw>
                </a:effectLst>
                <a:latin typeface="Comic Sans MS" pitchFamily="66" charset="0"/>
              </a:rPr>
              <a:t> and stops the enemy in his tracks. Satan has no weapon that can nullify faith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2931">
                                            <p:txEl>
                                              <p:pRg st="0" end="0"/>
                                            </p:txEl>
                                          </p:spTgt>
                                        </p:tgtEl>
                                        <p:attrNameLst>
                                          <p:attrName>style.visibility</p:attrName>
                                        </p:attrNameLst>
                                      </p:cBhvr>
                                      <p:to>
                                        <p:strVal val="visible"/>
                                      </p:to>
                                    </p:set>
                                    <p:animEffect transition="in" filter="dissolve">
                                      <p:cBhvr>
                                        <p:cTn id="7" dur="500"/>
                                        <p:tgtEl>
                                          <p:spTgt spid="21729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2931">
                                            <p:txEl>
                                              <p:pRg st="1" end="1"/>
                                            </p:txEl>
                                          </p:spTgt>
                                        </p:tgtEl>
                                        <p:attrNameLst>
                                          <p:attrName>style.visibility</p:attrName>
                                        </p:attrNameLst>
                                      </p:cBhvr>
                                      <p:to>
                                        <p:strVal val="visible"/>
                                      </p:to>
                                    </p:set>
                                    <p:animEffect transition="in" filter="dissolve">
                                      <p:cBhvr>
                                        <p:cTn id="12" dur="500"/>
                                        <p:tgtEl>
                                          <p:spTgt spid="21729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2931" grpId="0" build="p"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74978" name="Rectangle 2">
            <a:extLst>
              <a:ext uri="{FF2B5EF4-FFF2-40B4-BE49-F238E27FC236}">
                <a16:creationId xmlns:a16="http://schemas.microsoft.com/office/drawing/2014/main" id="{C0E6A319-506F-4DE0-8C5B-A5F6F74A37D7}"/>
              </a:ext>
            </a:extLst>
          </p:cNvPr>
          <p:cNvSpPr>
            <a:spLocks noGrp="1" noChangeArrowheads="1"/>
          </p:cNvSpPr>
          <p:nvPr>
            <p:ph type="title"/>
          </p:nvPr>
        </p:nvSpPr>
        <p:spPr>
          <a:xfrm>
            <a:off x="2209800" y="0"/>
            <a:ext cx="7772400" cy="1219200"/>
          </a:xfrm>
        </p:spPr>
        <p:txBody>
          <a:bodyPr/>
          <a:lstStyle/>
          <a:p>
            <a:pPr eaLnBrk="1" hangingPunct="1">
              <a:defRPr/>
            </a:pPr>
            <a:r>
              <a:rPr lang="en-US" b="1">
                <a:effectLst>
                  <a:outerShdw blurRad="38100" dist="38100" dir="2700000" algn="tl">
                    <a:srgbClr val="FFFFFF"/>
                  </a:outerShdw>
                </a:effectLst>
                <a:latin typeface="Comic Sans MS" pitchFamily="66" charset="0"/>
              </a:rPr>
              <a:t>The Armor of God</a:t>
            </a:r>
          </a:p>
        </p:txBody>
      </p:sp>
      <p:sp>
        <p:nvSpPr>
          <p:cNvPr id="2174979" name="Rectangle 3">
            <a:extLst>
              <a:ext uri="{FF2B5EF4-FFF2-40B4-BE49-F238E27FC236}">
                <a16:creationId xmlns:a16="http://schemas.microsoft.com/office/drawing/2014/main" id="{EFE31910-F7BB-4615-A851-563DF7334842}"/>
              </a:ext>
            </a:extLst>
          </p:cNvPr>
          <p:cNvSpPr>
            <a:spLocks noGrp="1" noChangeArrowheads="1"/>
          </p:cNvSpPr>
          <p:nvPr>
            <p:ph type="body" idx="1"/>
          </p:nvPr>
        </p:nvSpPr>
        <p:spPr>
          <a:xfrm>
            <a:off x="1905000" y="1447800"/>
            <a:ext cx="8534400" cy="4953000"/>
          </a:xfrm>
        </p:spPr>
        <p:txBody>
          <a:bodyPr/>
          <a:lstStyle/>
          <a:p>
            <a:pPr eaLnBrk="1" hangingPunct="1">
              <a:defRPr/>
            </a:pPr>
            <a:r>
              <a:rPr lang="en-US" sz="2800" b="1" dirty="0">
                <a:solidFill>
                  <a:schemeClr val="hlink"/>
                </a:solidFill>
                <a:effectLst>
                  <a:outerShdw blurRad="38100" dist="38100" dir="2700000" algn="tl">
                    <a:srgbClr val="000000"/>
                  </a:outerShdw>
                </a:effectLst>
                <a:latin typeface="Comic Sans MS" pitchFamily="66" charset="0"/>
              </a:rPr>
              <a:t>The helmet of </a:t>
            </a:r>
            <a:r>
              <a:rPr lang="en-US" sz="2800" b="1" u="sng" dirty="0">
                <a:solidFill>
                  <a:schemeClr val="hlink"/>
                </a:solidFill>
                <a:effectLst>
                  <a:outerShdw blurRad="38100" dist="38100" dir="2700000" algn="tl">
                    <a:srgbClr val="000000"/>
                  </a:outerShdw>
                </a:effectLst>
                <a:latin typeface="Comic Sans MS" pitchFamily="66" charset="0"/>
              </a:rPr>
              <a:t>salvation</a:t>
            </a:r>
            <a:r>
              <a:rPr lang="en-US" sz="2800" b="1" dirty="0">
                <a:solidFill>
                  <a:schemeClr val="accent2"/>
                </a:solidFill>
                <a:effectLst>
                  <a:outerShdw blurRad="38100" dist="38100" dir="2700000" algn="tl">
                    <a:srgbClr val="000000"/>
                  </a:outerShdw>
                </a:effectLst>
                <a:latin typeface="Comic Sans MS" pitchFamily="66" charset="0"/>
              </a:rPr>
              <a:t>  </a:t>
            </a:r>
            <a:r>
              <a:rPr lang="en-US" sz="2800" b="1" dirty="0">
                <a:effectLst>
                  <a:outerShdw blurRad="38100" dist="38100" dir="2700000" algn="tl">
                    <a:srgbClr val="FFFFFF"/>
                  </a:outerShdw>
                </a:effectLst>
                <a:latin typeface="Comic Sans MS" pitchFamily="66" charset="0"/>
              </a:rPr>
              <a:t>so that your mind  is protected and renewed by the power of the gospel. My confidence is that He is my deliverer now, that He will never forsake me here and when the end comes I will be with Him forever</a:t>
            </a:r>
          </a:p>
          <a:p>
            <a:pPr eaLnBrk="1" hangingPunct="1">
              <a:defRPr/>
            </a:pPr>
            <a:r>
              <a:rPr lang="en-US" sz="2800" b="1" dirty="0">
                <a:effectLst>
                  <a:outerShdw blurRad="38100" dist="38100" dir="2700000" algn="tl">
                    <a:srgbClr val="FFFFFF"/>
                  </a:outerShdw>
                </a:effectLst>
                <a:latin typeface="Comic Sans MS" pitchFamily="66" charset="0"/>
              </a:rPr>
              <a:t>The battleground is the </a:t>
            </a:r>
            <a:r>
              <a:rPr lang="en-US" sz="2800" b="1" u="sng" dirty="0">
                <a:effectLst>
                  <a:outerShdw blurRad="38100" dist="38100" dir="2700000" algn="tl">
                    <a:srgbClr val="FFFFFF"/>
                  </a:outerShdw>
                </a:effectLst>
                <a:latin typeface="Comic Sans MS" pitchFamily="66" charset="0"/>
              </a:rPr>
              <a:t>mind.</a:t>
            </a:r>
            <a:r>
              <a:rPr lang="en-US" sz="2800" b="1" dirty="0">
                <a:effectLst>
                  <a:outerShdw blurRad="38100" dist="38100" dir="2700000" algn="tl">
                    <a:srgbClr val="FFFFFF"/>
                  </a:outerShdw>
                </a:effectLst>
                <a:latin typeface="Comic Sans MS" pitchFamily="66" charset="0"/>
              </a:rPr>
              <a:t> Whatever we think about we become and do!</a:t>
            </a:r>
          </a:p>
          <a:p>
            <a:pPr eaLnBrk="1" hangingPunct="1">
              <a:defRPr/>
            </a:pPr>
            <a:r>
              <a:rPr lang="en-US" sz="2800" b="1" dirty="0">
                <a:effectLst>
                  <a:outerShdw blurRad="38100" dist="38100" dir="2700000" algn="tl">
                    <a:srgbClr val="FFFFFF"/>
                  </a:outerShdw>
                </a:effectLst>
                <a:latin typeface="Comic Sans MS" pitchFamily="66" charset="0"/>
              </a:rPr>
              <a:t>Victory comes through the </a:t>
            </a:r>
            <a:r>
              <a:rPr lang="en-US" sz="2800" b="1" u="sng" dirty="0">
                <a:effectLst>
                  <a:outerShdw blurRad="38100" dist="38100" dir="2700000" algn="tl">
                    <a:srgbClr val="FFFFFF"/>
                  </a:outerShdw>
                </a:effectLst>
                <a:latin typeface="Comic Sans MS" pitchFamily="66" charset="0"/>
              </a:rPr>
              <a:t>renewal </a:t>
            </a:r>
            <a:r>
              <a:rPr lang="en-US" sz="2800" b="1" dirty="0">
                <a:effectLst>
                  <a:outerShdw blurRad="38100" dist="38100" dir="2700000" algn="tl">
                    <a:srgbClr val="FFFFFF"/>
                  </a:outerShdw>
                </a:effectLst>
                <a:latin typeface="Comic Sans MS" pitchFamily="66" charset="0"/>
              </a:rPr>
              <a:t>of the mind (Romans 12:1-2)</a:t>
            </a:r>
            <a:endParaRPr lang="en-US" sz="2000" b="1" dirty="0">
              <a:effectLst>
                <a:outerShdw blurRad="38100" dist="38100" dir="2700000" algn="tl">
                  <a:srgbClr val="FFFFFF"/>
                </a:outerShdw>
              </a:effectLst>
              <a:latin typeface="Comic Sans MS"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749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749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749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4979" grpId="0" build="p" autoUpdateAnimBg="0"/>
    </p:bldLst>
  </p:timing>
</p:sld>
</file>

<file path=ppt/slides/slide243.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77026" name="Rectangle 2">
            <a:extLst>
              <a:ext uri="{FF2B5EF4-FFF2-40B4-BE49-F238E27FC236}">
                <a16:creationId xmlns:a16="http://schemas.microsoft.com/office/drawing/2014/main" id="{DD68D7C1-7A05-441A-A843-82B468A38603}"/>
              </a:ext>
            </a:extLst>
          </p:cNvPr>
          <p:cNvSpPr>
            <a:spLocks noGrp="1" noChangeArrowheads="1"/>
          </p:cNvSpPr>
          <p:nvPr>
            <p:ph type="title"/>
          </p:nvPr>
        </p:nvSpPr>
        <p:spPr>
          <a:xfrm>
            <a:off x="2286000" y="457200"/>
            <a:ext cx="7772400" cy="609600"/>
          </a:xfrm>
        </p:spPr>
        <p:txBody>
          <a:bodyPr/>
          <a:lstStyle/>
          <a:p>
            <a:pPr eaLnBrk="1" hangingPunct="1">
              <a:defRPr/>
            </a:pPr>
            <a:r>
              <a:rPr lang="en-US" b="1">
                <a:effectLst>
                  <a:outerShdw blurRad="38100" dist="38100" dir="2700000" algn="tl">
                    <a:srgbClr val="FFFFFF"/>
                  </a:outerShdw>
                </a:effectLst>
                <a:latin typeface="Comic Sans MS" pitchFamily="66" charset="0"/>
              </a:rPr>
              <a:t>The Armor of God</a:t>
            </a:r>
          </a:p>
        </p:txBody>
      </p:sp>
      <p:sp>
        <p:nvSpPr>
          <p:cNvPr id="2177027" name="Rectangle 3">
            <a:extLst>
              <a:ext uri="{FF2B5EF4-FFF2-40B4-BE49-F238E27FC236}">
                <a16:creationId xmlns:a16="http://schemas.microsoft.com/office/drawing/2014/main" id="{0E33A18C-270F-4C51-A9DB-FC14E6F90CEF}"/>
              </a:ext>
            </a:extLst>
          </p:cNvPr>
          <p:cNvSpPr>
            <a:spLocks noGrp="1" noChangeArrowheads="1"/>
          </p:cNvSpPr>
          <p:nvPr>
            <p:ph type="body" idx="1"/>
          </p:nvPr>
        </p:nvSpPr>
        <p:spPr>
          <a:xfrm>
            <a:off x="2209800" y="1143000"/>
            <a:ext cx="7772400" cy="5181600"/>
          </a:xfrm>
        </p:spPr>
        <p:txBody>
          <a:bodyPr/>
          <a:lstStyle/>
          <a:p>
            <a:pPr eaLnBrk="1" hangingPunct="1">
              <a:defRPr/>
            </a:pPr>
            <a:r>
              <a:rPr lang="en-US" b="1">
                <a:solidFill>
                  <a:schemeClr val="hlink"/>
                </a:solidFill>
                <a:effectLst>
                  <a:outerShdw blurRad="38100" dist="38100" dir="2700000" algn="tl">
                    <a:srgbClr val="000000"/>
                  </a:outerShdw>
                </a:effectLst>
                <a:latin typeface="Comic Sans MS" pitchFamily="66" charset="0"/>
              </a:rPr>
              <a:t>The Sword of the </a:t>
            </a:r>
            <a:r>
              <a:rPr lang="en-US" b="1" u="sng">
                <a:solidFill>
                  <a:schemeClr val="hlink"/>
                </a:solidFill>
                <a:effectLst>
                  <a:outerShdw blurRad="38100" dist="38100" dir="2700000" algn="tl">
                    <a:srgbClr val="000000"/>
                  </a:outerShdw>
                </a:effectLst>
                <a:latin typeface="Comic Sans MS" pitchFamily="66" charset="0"/>
              </a:rPr>
              <a:t>Spirit</a:t>
            </a:r>
            <a:r>
              <a:rPr lang="en-US" b="1">
                <a:solidFill>
                  <a:schemeClr val="hlink"/>
                </a:solidFill>
                <a:effectLst>
                  <a:outerShdw blurRad="38100" dist="38100" dir="2700000" algn="tl">
                    <a:srgbClr val="000000"/>
                  </a:outerShdw>
                </a:effectLst>
                <a:latin typeface="Comic Sans MS" pitchFamily="66" charset="0"/>
              </a:rPr>
              <a:t> which is God’s word</a:t>
            </a:r>
            <a:r>
              <a:rPr lang="en-US" b="1">
                <a:solidFill>
                  <a:schemeClr val="accent2"/>
                </a:solidFill>
                <a:effectLst>
                  <a:outerShdw blurRad="38100" dist="38100" dir="2700000" algn="tl">
                    <a:srgbClr val="000000"/>
                  </a:outerShdw>
                </a:effectLst>
                <a:latin typeface="Comic Sans MS" pitchFamily="66" charset="0"/>
              </a:rPr>
              <a:t> </a:t>
            </a:r>
            <a:r>
              <a:rPr lang="en-US" b="1">
                <a:effectLst>
                  <a:outerShdw blurRad="38100" dist="38100" dir="2700000" algn="tl">
                    <a:srgbClr val="FFFFFF"/>
                  </a:outerShdw>
                </a:effectLst>
                <a:latin typeface="Comic Sans MS" pitchFamily="66" charset="0"/>
              </a:rPr>
              <a:t>is the weapon of choice for fighting the enemy. If God said it I can believe it. Hiding His word in your heart is a is the quickest way to respond to the attacks.</a:t>
            </a:r>
          </a:p>
          <a:p>
            <a:pPr eaLnBrk="1" hangingPunct="1">
              <a:defRPr/>
            </a:pPr>
            <a:r>
              <a:rPr lang="en-US" b="1">
                <a:effectLst>
                  <a:outerShdw blurRad="38100" dist="38100" dir="2700000" algn="tl">
                    <a:srgbClr val="FFFFFF"/>
                  </a:outerShdw>
                </a:effectLst>
                <a:latin typeface="Comic Sans MS" pitchFamily="66" charset="0"/>
              </a:rPr>
              <a:t>Knowing and using God’s word are not the same. It is </a:t>
            </a:r>
            <a:r>
              <a:rPr lang="en-US" b="1" u="sng">
                <a:effectLst>
                  <a:outerShdw blurRad="38100" dist="38100" dir="2700000" algn="tl">
                    <a:srgbClr val="FFFFFF"/>
                  </a:outerShdw>
                </a:effectLst>
                <a:latin typeface="Comic Sans MS" pitchFamily="66" charset="0"/>
              </a:rPr>
              <a:t>“faithing”</a:t>
            </a:r>
            <a:r>
              <a:rPr lang="en-US" b="1">
                <a:effectLst>
                  <a:outerShdw blurRad="38100" dist="38100" dir="2700000" algn="tl">
                    <a:srgbClr val="FFFFFF"/>
                  </a:outerShdw>
                </a:effectLst>
                <a:latin typeface="Comic Sans MS" pitchFamily="66" charset="0"/>
              </a:rPr>
              <a:t> as we stand on his word when the attacks come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7027">
                                            <p:txEl>
                                              <p:pRg st="0" end="0"/>
                                            </p:txEl>
                                          </p:spTgt>
                                        </p:tgtEl>
                                        <p:attrNameLst>
                                          <p:attrName>style.visibility</p:attrName>
                                        </p:attrNameLst>
                                      </p:cBhvr>
                                      <p:to>
                                        <p:strVal val="visible"/>
                                      </p:to>
                                    </p:set>
                                    <p:animEffect transition="in" filter="dissolve">
                                      <p:cBhvr>
                                        <p:cTn id="7" dur="500"/>
                                        <p:tgtEl>
                                          <p:spTgt spid="2177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7027">
                                            <p:txEl>
                                              <p:pRg st="1" end="1"/>
                                            </p:txEl>
                                          </p:spTgt>
                                        </p:tgtEl>
                                        <p:attrNameLst>
                                          <p:attrName>style.visibility</p:attrName>
                                        </p:attrNameLst>
                                      </p:cBhvr>
                                      <p:to>
                                        <p:strVal val="visible"/>
                                      </p:to>
                                    </p:set>
                                    <p:animEffect transition="in" filter="dissolve">
                                      <p:cBhvr>
                                        <p:cTn id="12" dur="500"/>
                                        <p:tgtEl>
                                          <p:spTgt spid="2177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7027" grpId="0" build="p"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F0F44-4F3C-4C9F-8D68-8F5DFC51C58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5FC89892-6DB8-4F46-86B4-489346C437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174729717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24482" name="Rectangle 2"/>
          <p:cNvSpPr>
            <a:spLocks noGrp="1" noChangeArrowheads="1"/>
          </p:cNvSpPr>
          <p:nvPr>
            <p:ph type="title"/>
          </p:nvPr>
        </p:nvSpPr>
        <p:spPr/>
        <p:txBody>
          <a:bodyPr/>
          <a:lstStyle/>
          <a:p>
            <a:endParaRPr lang="en-US"/>
          </a:p>
        </p:txBody>
      </p:sp>
      <p:sp>
        <p:nvSpPr>
          <p:cNvPr id="2324483" name="WordArt 3" descr="Paper bag"/>
          <p:cNvSpPr>
            <a:spLocks noChangeArrowheads="1" noChangeShapeType="1" noTextEdit="1"/>
          </p:cNvSpPr>
          <p:nvPr/>
        </p:nvSpPr>
        <p:spPr bwMode="auto">
          <a:xfrm>
            <a:off x="4686300" y="2590800"/>
            <a:ext cx="3238500" cy="1333500"/>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4"/>
                  <a:srcRect/>
                  <a:tile tx="0" ty="0" sx="100000" sy="100000" flip="none" algn="tl"/>
                </a:blipFill>
                <a:effectLst/>
                <a:uLnTx/>
                <a:uFillTx/>
                <a:latin typeface="Arial Black"/>
                <a:ea typeface="+mn-ea"/>
                <a:cs typeface="+mn-cs"/>
              </a:rPr>
              <a:t>The Apostle Paul</a:t>
            </a:r>
          </a:p>
        </p:txBody>
      </p:sp>
      <p:sp>
        <p:nvSpPr>
          <p:cNvPr id="2324484" name="WordArt 4" descr="Paper bag"/>
          <p:cNvSpPr>
            <a:spLocks noChangeArrowheads="1" noChangeShapeType="1" noTextEdit="1"/>
          </p:cNvSpPr>
          <p:nvPr/>
        </p:nvSpPr>
        <p:spPr bwMode="auto">
          <a:xfrm>
            <a:off x="4167189" y="5638800"/>
            <a:ext cx="3857625"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THE SPIRITUAL SWORD</a:t>
            </a:r>
          </a:p>
        </p:txBody>
      </p:sp>
    </p:spTree>
    <p:extLst>
      <p:ext uri="{BB962C8B-B14F-4D97-AF65-F5344CB8AC3E}">
        <p14:creationId xmlns:p14="http://schemas.microsoft.com/office/powerpoint/2010/main" val="55798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324483"/>
                                        </p:tgtEl>
                                        <p:attrNameLst>
                                          <p:attrName>style.visibility</p:attrName>
                                        </p:attrNameLst>
                                      </p:cBhvr>
                                      <p:to>
                                        <p:strVal val="visible"/>
                                      </p:to>
                                    </p:set>
                                    <p:anim calcmode="lin" valueType="num">
                                      <p:cBhvr>
                                        <p:cTn id="7" dur="5000" fill="hold"/>
                                        <p:tgtEl>
                                          <p:spTgt spid="2324483"/>
                                        </p:tgtEl>
                                        <p:attrNameLst>
                                          <p:attrName>ppt_w</p:attrName>
                                        </p:attrNameLst>
                                      </p:cBhvr>
                                      <p:tavLst>
                                        <p:tav tm="0" fmla="#ppt_w*sin(2.5*pi*$)">
                                          <p:val>
                                            <p:fltVal val="0"/>
                                          </p:val>
                                        </p:tav>
                                        <p:tav tm="100000">
                                          <p:val>
                                            <p:fltVal val="1"/>
                                          </p:val>
                                        </p:tav>
                                      </p:tavLst>
                                    </p:anim>
                                    <p:anim calcmode="lin" valueType="num">
                                      <p:cBhvr>
                                        <p:cTn id="8" dur="5000" fill="hold"/>
                                        <p:tgtEl>
                                          <p:spTgt spid="232448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2324484"/>
                                        </p:tgtEl>
                                        <p:attrNameLst>
                                          <p:attrName>style.visibility</p:attrName>
                                        </p:attrNameLst>
                                      </p:cBhvr>
                                      <p:to>
                                        <p:strVal val="visible"/>
                                      </p:to>
                                    </p:set>
                                    <p:anim calcmode="lin" valueType="num">
                                      <p:cBhvr>
                                        <p:cTn id="13" dur="500" fill="hold"/>
                                        <p:tgtEl>
                                          <p:spTgt spid="2324484"/>
                                        </p:tgtEl>
                                        <p:attrNameLst>
                                          <p:attrName>ppt_w</p:attrName>
                                        </p:attrNameLst>
                                      </p:cBhvr>
                                      <p:tavLst>
                                        <p:tav tm="0">
                                          <p:val>
                                            <p:fltVal val="0"/>
                                          </p:val>
                                        </p:tav>
                                        <p:tav tm="100000">
                                          <p:val>
                                            <p:strVal val="#ppt_w"/>
                                          </p:val>
                                        </p:tav>
                                      </p:tavLst>
                                    </p:anim>
                                    <p:anim calcmode="lin" valueType="num">
                                      <p:cBhvr>
                                        <p:cTn id="14" dur="500" fill="hold"/>
                                        <p:tgtEl>
                                          <p:spTgt spid="2324484"/>
                                        </p:tgtEl>
                                        <p:attrNameLst>
                                          <p:attrName>ppt_h</p:attrName>
                                        </p:attrNameLst>
                                      </p:cBhvr>
                                      <p:tavLst>
                                        <p:tav tm="0">
                                          <p:val>
                                            <p:fltVal val="0"/>
                                          </p:val>
                                        </p:tav>
                                        <p:tav tm="100000">
                                          <p:val>
                                            <p:strVal val="#ppt_h"/>
                                          </p:val>
                                        </p:tav>
                                      </p:tavLst>
                                    </p:anim>
                                    <p:anim calcmode="lin" valueType="num">
                                      <p:cBhvr>
                                        <p:cTn id="15" dur="500" fill="hold"/>
                                        <p:tgtEl>
                                          <p:spTgt spid="2324484"/>
                                        </p:tgtEl>
                                        <p:attrNameLst>
                                          <p:attrName>ppt_x</p:attrName>
                                        </p:attrNameLst>
                                      </p:cBhvr>
                                      <p:tavLst>
                                        <p:tav tm="0">
                                          <p:val>
                                            <p:fltVal val="0.5"/>
                                          </p:val>
                                        </p:tav>
                                        <p:tav tm="100000">
                                          <p:val>
                                            <p:strVal val="#ppt_x"/>
                                          </p:val>
                                        </p:tav>
                                      </p:tavLst>
                                    </p:anim>
                                    <p:anim calcmode="lin" valueType="num">
                                      <p:cBhvr>
                                        <p:cTn id="16" dur="500" fill="hold"/>
                                        <p:tgtEl>
                                          <p:spTgt spid="23244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483" grpId="0" animBg="1"/>
      <p:bldP spid="2324484"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888D-2602-43D7-93A2-EAA34625C45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6F6E728-7DAB-46CB-B9A4-E8F4BADBB3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7999"/>
          </a:xfrm>
        </p:spPr>
      </p:pic>
    </p:spTree>
    <p:extLst>
      <p:ext uri="{BB962C8B-B14F-4D97-AF65-F5344CB8AC3E}">
        <p14:creationId xmlns:p14="http://schemas.microsoft.com/office/powerpoint/2010/main" val="133107515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87620" name="Rectangle 4"/>
          <p:cNvSpPr>
            <a:spLocks noGrp="1" noChangeArrowheads="1"/>
          </p:cNvSpPr>
          <p:nvPr>
            <p:ph type="body" idx="1"/>
          </p:nvPr>
        </p:nvSpPr>
        <p:spPr>
          <a:xfrm>
            <a:off x="3429000" y="1295400"/>
            <a:ext cx="6858000" cy="5181600"/>
          </a:xfrm>
        </p:spPr>
        <p:txBody>
          <a:bodyPr/>
          <a:lstStyle/>
          <a:p>
            <a:r>
              <a:rPr lang="en-US" sz="3600" b="1" i="1">
                <a:solidFill>
                  <a:srgbClr val="666699"/>
                </a:solidFill>
                <a:effectLst>
                  <a:outerShdw blurRad="38100" dist="38100" dir="2700000" algn="tl">
                    <a:srgbClr val="C0C0C0"/>
                  </a:outerShdw>
                </a:effectLst>
              </a:rPr>
              <a:t>“For the word of God is living and powerful,  and sharper than any two-edged sword,  piercing even to the division of soul and spirit,  and joints and marrow,  and is a discerner of the thoughts and intents of the heart.”</a:t>
            </a:r>
          </a:p>
          <a:p>
            <a:endParaRPr lang="en-US" sz="800" b="1" i="1">
              <a:solidFill>
                <a:srgbClr val="666699"/>
              </a:solidFill>
              <a:effectLst>
                <a:outerShdw blurRad="38100" dist="38100" dir="2700000" algn="tl">
                  <a:srgbClr val="C0C0C0"/>
                </a:outerShdw>
              </a:effectLst>
            </a:endParaRPr>
          </a:p>
          <a:p>
            <a:pPr>
              <a:buFontTx/>
              <a:buNone/>
            </a:pPr>
            <a:r>
              <a:rPr lang="en-US">
                <a:solidFill>
                  <a:schemeClr val="accent2"/>
                </a:solidFill>
              </a:rPr>
              <a:t>                                </a:t>
            </a:r>
            <a:r>
              <a:rPr lang="en-US" sz="3600" b="1">
                <a:solidFill>
                  <a:schemeClr val="accent2"/>
                </a:solidFill>
              </a:rPr>
              <a:t>-  </a:t>
            </a:r>
            <a:r>
              <a:rPr lang="en-US" sz="3600" b="1">
                <a:solidFill>
                  <a:schemeClr val="accent2"/>
                </a:solidFill>
                <a:effectLst>
                  <a:outerShdw blurRad="38100" dist="38100" dir="2700000" algn="tl">
                    <a:srgbClr val="C0C0C0"/>
                  </a:outerShdw>
                </a:effectLst>
              </a:rPr>
              <a:t>Hebrews 4: 12</a:t>
            </a:r>
            <a:r>
              <a:rPr lang="en-US" sz="3600" b="1"/>
              <a:t>    </a:t>
            </a:r>
          </a:p>
        </p:txBody>
      </p:sp>
      <p:sp>
        <p:nvSpPr>
          <p:cNvPr id="2287622" name="WordArt 6"/>
          <p:cNvSpPr>
            <a:spLocks noChangeArrowheads="1" noChangeShapeType="1" noTextEdit="1"/>
          </p:cNvSpPr>
          <p:nvPr/>
        </p:nvSpPr>
        <p:spPr bwMode="auto">
          <a:xfrm>
            <a:off x="3352800" y="228600"/>
            <a:ext cx="7010400" cy="685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The Double-Edged Spiritual Sword</a:t>
            </a:r>
          </a:p>
        </p:txBody>
      </p:sp>
    </p:spTree>
    <p:extLst>
      <p:ext uri="{BB962C8B-B14F-4D97-AF65-F5344CB8AC3E}">
        <p14:creationId xmlns:p14="http://schemas.microsoft.com/office/powerpoint/2010/main" val="398583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87622"/>
                                        </p:tgtEl>
                                        <p:attrNameLst>
                                          <p:attrName>style.visibility</p:attrName>
                                        </p:attrNameLst>
                                      </p:cBhvr>
                                      <p:to>
                                        <p:strVal val="visible"/>
                                      </p:to>
                                    </p:set>
                                    <p:anim calcmode="lin" valueType="num">
                                      <p:cBhvr>
                                        <p:cTn id="7" dur="500" fill="hold"/>
                                        <p:tgtEl>
                                          <p:spTgt spid="2287622"/>
                                        </p:tgtEl>
                                        <p:attrNameLst>
                                          <p:attrName>ppt_w</p:attrName>
                                        </p:attrNameLst>
                                      </p:cBhvr>
                                      <p:tavLst>
                                        <p:tav tm="0">
                                          <p:val>
                                            <p:strVal val="4*#ppt_w"/>
                                          </p:val>
                                        </p:tav>
                                        <p:tav tm="100000">
                                          <p:val>
                                            <p:strVal val="#ppt_w"/>
                                          </p:val>
                                        </p:tav>
                                      </p:tavLst>
                                    </p:anim>
                                    <p:anim calcmode="lin" valueType="num">
                                      <p:cBhvr>
                                        <p:cTn id="8" dur="500" fill="hold"/>
                                        <p:tgtEl>
                                          <p:spTgt spid="228762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287620">
                                            <p:txEl>
                                              <p:pRg st="0" end="0"/>
                                            </p:txEl>
                                          </p:spTgt>
                                        </p:tgtEl>
                                        <p:attrNameLst>
                                          <p:attrName>style.visibility</p:attrName>
                                        </p:attrNameLst>
                                      </p:cBhvr>
                                      <p:to>
                                        <p:strVal val="visible"/>
                                      </p:to>
                                    </p:set>
                                    <p:anim calcmode="lin" valueType="num">
                                      <p:cBhvr additive="base">
                                        <p:cTn id="13" dur="300" fill="hold"/>
                                        <p:tgtEl>
                                          <p:spTgt spid="228762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2876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287620">
                                            <p:txEl>
                                              <p:pRg st="2" end="2"/>
                                            </p:txEl>
                                          </p:spTgt>
                                        </p:tgtEl>
                                        <p:attrNameLst>
                                          <p:attrName>style.visibility</p:attrName>
                                        </p:attrNameLst>
                                      </p:cBhvr>
                                      <p:to>
                                        <p:strVal val="visible"/>
                                      </p:to>
                                    </p:set>
                                    <p:anim calcmode="lin" valueType="num">
                                      <p:cBhvr additive="base">
                                        <p:cTn id="19" dur="300" fill="hold"/>
                                        <p:tgtEl>
                                          <p:spTgt spid="2287620">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287620">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7620" grpId="0" build="p" autoUpdateAnimBg="0"/>
      <p:bldP spid="2287622" grpId="0" animBg="1"/>
    </p:bldLst>
  </p:timing>
</p:sld>
</file>

<file path=ppt/slides/slide2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94786" name="Rectangle 2"/>
          <p:cNvSpPr>
            <a:spLocks noGrp="1" noChangeArrowheads="1"/>
          </p:cNvSpPr>
          <p:nvPr>
            <p:ph type="body" idx="1"/>
          </p:nvPr>
        </p:nvSpPr>
        <p:spPr>
          <a:xfrm>
            <a:off x="3581400" y="1219200"/>
            <a:ext cx="6858000" cy="4876800"/>
          </a:xfrm>
        </p:spPr>
        <p:txBody>
          <a:bodyPr/>
          <a:lstStyle/>
          <a:p>
            <a:r>
              <a:rPr lang="en-US" sz="2800" i="1">
                <a:solidFill>
                  <a:srgbClr val="666699"/>
                </a:solidFill>
                <a:effectLst>
                  <a:outerShdw blurRad="38100" dist="38100" dir="2700000" algn="tl">
                    <a:srgbClr val="C0C0C0"/>
                  </a:outerShdw>
                </a:effectLst>
              </a:rPr>
              <a:t>INCLUDES the Word of God,  the sword   of the Spirit with double edge,  one edge   for convicting and converting some,  and the other for condemning and destroying the unbelieving… </a:t>
            </a:r>
            <a:r>
              <a:rPr lang="en-US" sz="2800" b="1" i="1">
                <a:solidFill>
                  <a:srgbClr val="666699"/>
                </a:solidFill>
                <a:effectLst>
                  <a:outerShdw blurRad="38100" dist="38100" dir="2700000" algn="tl">
                    <a:srgbClr val="C0C0C0"/>
                  </a:outerShdw>
                </a:effectLst>
              </a:rPr>
              <a:t>sharper</a:t>
            </a:r>
            <a:r>
              <a:rPr lang="en-US" sz="2800" i="1">
                <a:solidFill>
                  <a:srgbClr val="666699"/>
                </a:solidFill>
                <a:effectLst>
                  <a:outerShdw blurRad="38100" dist="38100" dir="2700000" algn="tl">
                    <a:srgbClr val="C0C0C0"/>
                  </a:outerShdw>
                </a:effectLst>
              </a:rPr>
              <a:t> “more cutting”   </a:t>
            </a:r>
            <a:r>
              <a:rPr lang="en-US" sz="2800" b="1" i="1">
                <a:solidFill>
                  <a:srgbClr val="666699"/>
                </a:solidFill>
                <a:effectLst>
                  <a:outerShdw blurRad="38100" dist="38100" dir="2700000" algn="tl">
                    <a:srgbClr val="C0C0C0"/>
                  </a:outerShdw>
                </a:effectLst>
              </a:rPr>
              <a:t>two-edged</a:t>
            </a:r>
            <a:r>
              <a:rPr lang="en-US" sz="2800" i="1">
                <a:solidFill>
                  <a:srgbClr val="666699"/>
                </a:solidFill>
                <a:effectLst>
                  <a:outerShdw blurRad="38100" dist="38100" dir="2700000" algn="tl">
                    <a:srgbClr val="C0C0C0"/>
                  </a:outerShdw>
                </a:effectLst>
              </a:rPr>
              <a:t> – sharpened at both edge and back.  Its double power seems implied by  its being “two-edged.”  “It judges all that  is in the heart,  for there it passes through,  at once punishing and searching…”  [Chrysostom].</a:t>
            </a:r>
            <a:r>
              <a:rPr lang="en-US" sz="2800"/>
              <a:t>  </a:t>
            </a:r>
          </a:p>
        </p:txBody>
      </p:sp>
      <p:sp>
        <p:nvSpPr>
          <p:cNvPr id="2294787" name="WordArt 3"/>
          <p:cNvSpPr>
            <a:spLocks noChangeArrowheads="1" noChangeShapeType="1" noTextEdit="1"/>
          </p:cNvSpPr>
          <p:nvPr/>
        </p:nvSpPr>
        <p:spPr bwMode="auto">
          <a:xfrm>
            <a:off x="3429000" y="6324600"/>
            <a:ext cx="67056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5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Jamieson-Fausset-Brown On Hebrews 4:12 </a:t>
            </a:r>
          </a:p>
        </p:txBody>
      </p:sp>
      <p:sp>
        <p:nvSpPr>
          <p:cNvPr id="2294788" name="WordArt 4"/>
          <p:cNvSpPr>
            <a:spLocks noChangeArrowheads="1" noChangeShapeType="1" noTextEdit="1"/>
          </p:cNvSpPr>
          <p:nvPr/>
        </p:nvSpPr>
        <p:spPr bwMode="auto">
          <a:xfrm>
            <a:off x="3352800" y="228600"/>
            <a:ext cx="7010400" cy="685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The Double-Edged Spiritual Sword</a:t>
            </a:r>
          </a:p>
        </p:txBody>
      </p:sp>
    </p:spTree>
    <p:extLst>
      <p:ext uri="{BB962C8B-B14F-4D97-AF65-F5344CB8AC3E}">
        <p14:creationId xmlns:p14="http://schemas.microsoft.com/office/powerpoint/2010/main" val="292477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94788"/>
                                        </p:tgtEl>
                                        <p:attrNameLst>
                                          <p:attrName>style.visibility</p:attrName>
                                        </p:attrNameLst>
                                      </p:cBhvr>
                                      <p:to>
                                        <p:strVal val="visible"/>
                                      </p:to>
                                    </p:set>
                                    <p:anim calcmode="lin" valueType="num">
                                      <p:cBhvr>
                                        <p:cTn id="7" dur="500" fill="hold"/>
                                        <p:tgtEl>
                                          <p:spTgt spid="2294788"/>
                                        </p:tgtEl>
                                        <p:attrNameLst>
                                          <p:attrName>ppt_w</p:attrName>
                                        </p:attrNameLst>
                                      </p:cBhvr>
                                      <p:tavLst>
                                        <p:tav tm="0">
                                          <p:val>
                                            <p:strVal val="4*#ppt_w"/>
                                          </p:val>
                                        </p:tav>
                                        <p:tav tm="100000">
                                          <p:val>
                                            <p:strVal val="#ppt_w"/>
                                          </p:val>
                                        </p:tav>
                                      </p:tavLst>
                                    </p:anim>
                                    <p:anim calcmode="lin" valueType="num">
                                      <p:cBhvr>
                                        <p:cTn id="8" dur="500" fill="hold"/>
                                        <p:tgtEl>
                                          <p:spTgt spid="2294788"/>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294786">
                                            <p:txEl>
                                              <p:pRg st="0" end="0"/>
                                            </p:txEl>
                                          </p:spTgt>
                                        </p:tgtEl>
                                        <p:attrNameLst>
                                          <p:attrName>style.visibility</p:attrName>
                                        </p:attrNameLst>
                                      </p:cBhvr>
                                      <p:to>
                                        <p:strVal val="visible"/>
                                      </p:to>
                                    </p:set>
                                    <p:animEffect transition="in" filter="wipe(left)">
                                      <p:cBhvr>
                                        <p:cTn id="13" dur="500"/>
                                        <p:tgtEl>
                                          <p:spTgt spid="229478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2294787"/>
                                        </p:tgtEl>
                                        <p:attrNameLst>
                                          <p:attrName>style.visibility</p:attrName>
                                        </p:attrNameLst>
                                      </p:cBhvr>
                                      <p:to>
                                        <p:strVal val="visible"/>
                                      </p:to>
                                    </p:set>
                                    <p:anim calcmode="lin" valueType="num">
                                      <p:cBhvr>
                                        <p:cTn id="18" dur="500" fill="hold"/>
                                        <p:tgtEl>
                                          <p:spTgt spid="2294787"/>
                                        </p:tgtEl>
                                        <p:attrNameLst>
                                          <p:attrName>ppt_w</p:attrName>
                                        </p:attrNameLst>
                                      </p:cBhvr>
                                      <p:tavLst>
                                        <p:tav tm="0">
                                          <p:val>
                                            <p:fltVal val="0"/>
                                          </p:val>
                                        </p:tav>
                                        <p:tav tm="100000">
                                          <p:val>
                                            <p:strVal val="#ppt_w"/>
                                          </p:val>
                                        </p:tav>
                                      </p:tavLst>
                                    </p:anim>
                                    <p:anim calcmode="lin" valueType="num">
                                      <p:cBhvr>
                                        <p:cTn id="19" dur="500" fill="hold"/>
                                        <p:tgtEl>
                                          <p:spTgt spid="2294787"/>
                                        </p:tgtEl>
                                        <p:attrNameLst>
                                          <p:attrName>ppt_h</p:attrName>
                                        </p:attrNameLst>
                                      </p:cBhvr>
                                      <p:tavLst>
                                        <p:tav tm="0">
                                          <p:val>
                                            <p:fltVal val="0"/>
                                          </p:val>
                                        </p:tav>
                                        <p:tav tm="100000">
                                          <p:val>
                                            <p:strVal val="#ppt_h"/>
                                          </p:val>
                                        </p:tav>
                                      </p:tavLst>
                                    </p:anim>
                                    <p:anim calcmode="lin" valueType="num">
                                      <p:cBhvr>
                                        <p:cTn id="20" dur="500" fill="hold"/>
                                        <p:tgtEl>
                                          <p:spTgt spid="2294787"/>
                                        </p:tgtEl>
                                        <p:attrNameLst>
                                          <p:attrName>ppt_x</p:attrName>
                                        </p:attrNameLst>
                                      </p:cBhvr>
                                      <p:tavLst>
                                        <p:tav tm="0">
                                          <p:val>
                                            <p:fltVal val="0.5"/>
                                          </p:val>
                                        </p:tav>
                                        <p:tav tm="100000">
                                          <p:val>
                                            <p:strVal val="#ppt_x"/>
                                          </p:val>
                                        </p:tav>
                                      </p:tavLst>
                                    </p:anim>
                                    <p:anim calcmode="lin" valueType="num">
                                      <p:cBhvr>
                                        <p:cTn id="21" dur="500" fill="hold"/>
                                        <p:tgtEl>
                                          <p:spTgt spid="229478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4786" grpId="0" build="p" autoUpdateAnimBg="0" rev="1"/>
      <p:bldP spid="2294787" grpId="0" animBg="1"/>
      <p:bldP spid="2294788" grpId="0" animBg="1"/>
    </p:bldLst>
  </p:timing>
</p:sld>
</file>

<file path=ppt/slides/slide24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90690" name="Rectangle 2"/>
          <p:cNvSpPr>
            <a:spLocks noGrp="1" noChangeArrowheads="1"/>
          </p:cNvSpPr>
          <p:nvPr>
            <p:ph type="body" idx="1"/>
          </p:nvPr>
        </p:nvSpPr>
        <p:spPr>
          <a:xfrm>
            <a:off x="3505200" y="1219200"/>
            <a:ext cx="6781800" cy="4876800"/>
          </a:xfrm>
        </p:spPr>
        <p:txBody>
          <a:bodyPr/>
          <a:lstStyle/>
          <a:p>
            <a:pPr>
              <a:lnSpc>
                <a:spcPct val="90000"/>
              </a:lnSpc>
            </a:pPr>
            <a:r>
              <a:rPr lang="en-US" sz="2800" i="1">
                <a:solidFill>
                  <a:srgbClr val="666699"/>
                </a:solidFill>
                <a:effectLst>
                  <a:outerShdw blurRad="38100" dist="38100" dir="2700000" algn="tl">
                    <a:srgbClr val="C0C0C0"/>
                  </a:outerShdw>
                </a:effectLst>
              </a:rPr>
              <a:t>Philo similarly speaks of  “God passing between the parts of Abraham’s sacrifices (Genesis 15: 17)  where it is a burning lamp…  which sword never ceases to divide all sensible things… {Paul’s audience was familiar with Philo}…                             </a:t>
            </a:r>
            <a:r>
              <a:rPr lang="en-US" sz="2800" b="1" i="1">
                <a:solidFill>
                  <a:srgbClr val="666699"/>
                </a:solidFill>
                <a:effectLst>
                  <a:outerShdw blurRad="38100" dist="38100" dir="2700000" algn="tl">
                    <a:srgbClr val="C0C0C0"/>
                  </a:outerShdw>
                </a:effectLst>
              </a:rPr>
              <a:t>even to dividing asunder of soul and spirit –</a:t>
            </a:r>
            <a:r>
              <a:rPr lang="en-US" sz="2800" i="1">
                <a:solidFill>
                  <a:srgbClr val="666699"/>
                </a:solidFill>
                <a:effectLst>
                  <a:outerShdw blurRad="38100" dist="38100" dir="2700000" algn="tl">
                    <a:srgbClr val="C0C0C0"/>
                  </a:outerShdw>
                </a:effectLst>
              </a:rPr>
              <a:t> i.e.,  reaching through to the separation of the animal soul, the lower part of man’s incorporeal nature,  the seat of animal desires, which he has in common with the brutes…  </a:t>
            </a:r>
            <a:r>
              <a:rPr lang="en-US" sz="2800" b="1" i="1">
                <a:solidFill>
                  <a:srgbClr val="666699"/>
                </a:solidFill>
                <a:effectLst>
                  <a:outerShdw blurRad="38100" dist="38100" dir="2700000" algn="tl">
                    <a:srgbClr val="C0C0C0"/>
                  </a:outerShdw>
                </a:effectLst>
              </a:rPr>
              <a:t>and of the joints and marrow-</a:t>
            </a:r>
            <a:endParaRPr lang="en-US" sz="2800" i="1">
              <a:solidFill>
                <a:srgbClr val="666699"/>
              </a:solidFill>
              <a:effectLst>
                <a:outerShdw blurRad="38100" dist="38100" dir="2700000" algn="tl">
                  <a:srgbClr val="C0C0C0"/>
                </a:outerShdw>
              </a:effectLst>
            </a:endParaRPr>
          </a:p>
        </p:txBody>
      </p:sp>
      <p:sp>
        <p:nvSpPr>
          <p:cNvPr id="2290691" name="WordArt 3"/>
          <p:cNvSpPr>
            <a:spLocks noChangeArrowheads="1" noChangeShapeType="1" noTextEdit="1"/>
          </p:cNvSpPr>
          <p:nvPr/>
        </p:nvSpPr>
        <p:spPr bwMode="auto">
          <a:xfrm>
            <a:off x="3352800" y="6324600"/>
            <a:ext cx="69342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5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Jamieson-Fausset-Brown On Hebrews 4:12 </a:t>
            </a:r>
          </a:p>
        </p:txBody>
      </p:sp>
      <p:sp>
        <p:nvSpPr>
          <p:cNvPr id="2290692" name="WordArt 4"/>
          <p:cNvSpPr>
            <a:spLocks noChangeArrowheads="1" noChangeShapeType="1" noTextEdit="1"/>
          </p:cNvSpPr>
          <p:nvPr/>
        </p:nvSpPr>
        <p:spPr bwMode="auto">
          <a:xfrm>
            <a:off x="3352800" y="228600"/>
            <a:ext cx="7010400" cy="685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The Double-Edged Spiritual Sword</a:t>
            </a:r>
          </a:p>
        </p:txBody>
      </p:sp>
    </p:spTree>
    <p:extLst>
      <p:ext uri="{BB962C8B-B14F-4D97-AF65-F5344CB8AC3E}">
        <p14:creationId xmlns:p14="http://schemas.microsoft.com/office/powerpoint/2010/main" val="119521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90692"/>
                                        </p:tgtEl>
                                        <p:attrNameLst>
                                          <p:attrName>style.visibility</p:attrName>
                                        </p:attrNameLst>
                                      </p:cBhvr>
                                      <p:to>
                                        <p:strVal val="visible"/>
                                      </p:to>
                                    </p:set>
                                    <p:anim calcmode="lin" valueType="num">
                                      <p:cBhvr>
                                        <p:cTn id="7" dur="500" fill="hold"/>
                                        <p:tgtEl>
                                          <p:spTgt spid="2290692"/>
                                        </p:tgtEl>
                                        <p:attrNameLst>
                                          <p:attrName>ppt_w</p:attrName>
                                        </p:attrNameLst>
                                      </p:cBhvr>
                                      <p:tavLst>
                                        <p:tav tm="0">
                                          <p:val>
                                            <p:strVal val="4*#ppt_w"/>
                                          </p:val>
                                        </p:tav>
                                        <p:tav tm="100000">
                                          <p:val>
                                            <p:strVal val="#ppt_w"/>
                                          </p:val>
                                        </p:tav>
                                      </p:tavLst>
                                    </p:anim>
                                    <p:anim calcmode="lin" valueType="num">
                                      <p:cBhvr>
                                        <p:cTn id="8" dur="500" fill="hold"/>
                                        <p:tgtEl>
                                          <p:spTgt spid="229069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290690">
                                            <p:txEl>
                                              <p:pRg st="0" end="0"/>
                                            </p:txEl>
                                          </p:spTgt>
                                        </p:tgtEl>
                                        <p:attrNameLst>
                                          <p:attrName>style.visibility</p:attrName>
                                        </p:attrNameLst>
                                      </p:cBhvr>
                                      <p:to>
                                        <p:strVal val="visible"/>
                                      </p:to>
                                    </p:set>
                                    <p:animEffect transition="in" filter="wipe(left)">
                                      <p:cBhvr>
                                        <p:cTn id="13" dur="500"/>
                                        <p:tgtEl>
                                          <p:spTgt spid="229069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2290691"/>
                                        </p:tgtEl>
                                        <p:attrNameLst>
                                          <p:attrName>style.visibility</p:attrName>
                                        </p:attrNameLst>
                                      </p:cBhvr>
                                      <p:to>
                                        <p:strVal val="visible"/>
                                      </p:to>
                                    </p:set>
                                    <p:anim calcmode="lin" valueType="num">
                                      <p:cBhvr>
                                        <p:cTn id="18" dur="500" fill="hold"/>
                                        <p:tgtEl>
                                          <p:spTgt spid="2290691"/>
                                        </p:tgtEl>
                                        <p:attrNameLst>
                                          <p:attrName>ppt_w</p:attrName>
                                        </p:attrNameLst>
                                      </p:cBhvr>
                                      <p:tavLst>
                                        <p:tav tm="0">
                                          <p:val>
                                            <p:fltVal val="0"/>
                                          </p:val>
                                        </p:tav>
                                        <p:tav tm="100000">
                                          <p:val>
                                            <p:strVal val="#ppt_w"/>
                                          </p:val>
                                        </p:tav>
                                      </p:tavLst>
                                    </p:anim>
                                    <p:anim calcmode="lin" valueType="num">
                                      <p:cBhvr>
                                        <p:cTn id="19" dur="500" fill="hold"/>
                                        <p:tgtEl>
                                          <p:spTgt spid="2290691"/>
                                        </p:tgtEl>
                                        <p:attrNameLst>
                                          <p:attrName>ppt_h</p:attrName>
                                        </p:attrNameLst>
                                      </p:cBhvr>
                                      <p:tavLst>
                                        <p:tav tm="0">
                                          <p:val>
                                            <p:fltVal val="0"/>
                                          </p:val>
                                        </p:tav>
                                        <p:tav tm="100000">
                                          <p:val>
                                            <p:strVal val="#ppt_h"/>
                                          </p:val>
                                        </p:tav>
                                      </p:tavLst>
                                    </p:anim>
                                    <p:anim calcmode="lin" valueType="num">
                                      <p:cBhvr>
                                        <p:cTn id="20" dur="500" fill="hold"/>
                                        <p:tgtEl>
                                          <p:spTgt spid="2290691"/>
                                        </p:tgtEl>
                                        <p:attrNameLst>
                                          <p:attrName>ppt_x</p:attrName>
                                        </p:attrNameLst>
                                      </p:cBhvr>
                                      <p:tavLst>
                                        <p:tav tm="0">
                                          <p:val>
                                            <p:fltVal val="0.5"/>
                                          </p:val>
                                        </p:tav>
                                        <p:tav tm="100000">
                                          <p:val>
                                            <p:strVal val="#ppt_x"/>
                                          </p:val>
                                        </p:tav>
                                      </p:tavLst>
                                    </p:anim>
                                    <p:anim calcmode="lin" valueType="num">
                                      <p:cBhvr>
                                        <p:cTn id="21" dur="500" fill="hold"/>
                                        <p:tgtEl>
                                          <p:spTgt spid="22906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0690" grpId="0" build="p" autoUpdateAnimBg="0" rev="1"/>
      <p:bldP spid="2290691" grpId="0" animBg="1"/>
      <p:bldP spid="229069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effectLst>
                  <a:outerShdw blurRad="38100" dist="38100" dir="2700000" algn="tl">
                    <a:srgbClr val="000000">
                      <a:alpha val="43137"/>
                    </a:srgbClr>
                  </a:outerShdw>
                </a:effectLst>
              </a:rPr>
              <a:t>He is the roaring lion – frightening, fierce, causing fear &amp; dread</a:t>
            </a:r>
          </a:p>
        </p:txBody>
      </p:sp>
      <p:sp>
        <p:nvSpPr>
          <p:cNvPr id="3" name="Content Placeholder 2"/>
          <p:cNvSpPr>
            <a:spLocks noGrp="1"/>
          </p:cNvSpPr>
          <p:nvPr>
            <p:ph idx="1"/>
          </p:nvPr>
        </p:nvSpPr>
        <p:spPr/>
        <p:txBody>
          <a:bodyPr/>
          <a:lstStyle/>
          <a:p>
            <a:r>
              <a:rPr lang="en-US" dirty="0">
                <a:solidFill>
                  <a:srgbClr val="FFFF00"/>
                </a:solidFill>
                <a:effectLst>
                  <a:outerShdw blurRad="38100" dist="38100" dir="2700000" algn="tl">
                    <a:srgbClr val="000000">
                      <a:alpha val="43137"/>
                    </a:srgbClr>
                  </a:outerShdw>
                </a:effectLst>
              </a:rPr>
              <a:t>1 Pet. 5:8</a:t>
            </a:r>
          </a:p>
          <a:p>
            <a:r>
              <a:rPr lang="en-US" dirty="0">
                <a:effectLst>
                  <a:outerShdw blurRad="38100" dist="38100" dir="2700000" algn="tl">
                    <a:srgbClr val="000000">
                      <a:alpha val="43137"/>
                    </a:srgbClr>
                  </a:outerShdw>
                </a:effectLst>
              </a:rPr>
              <a:t>[8] Be sober, be vigilant; because your adversary the devil, as a roaring lion, walketh about, seeking whom he may devour:</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224051433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92738" name="Rectangle 2"/>
          <p:cNvSpPr>
            <a:spLocks noGrp="1" noChangeArrowheads="1"/>
          </p:cNvSpPr>
          <p:nvPr>
            <p:ph type="body" idx="1"/>
          </p:nvPr>
        </p:nvSpPr>
        <p:spPr>
          <a:xfrm>
            <a:off x="3505200" y="990600"/>
            <a:ext cx="6781800" cy="5105400"/>
          </a:xfrm>
        </p:spPr>
        <p:txBody>
          <a:bodyPr/>
          <a:lstStyle/>
          <a:p>
            <a:pPr>
              <a:lnSpc>
                <a:spcPct val="90000"/>
              </a:lnSpc>
            </a:pPr>
            <a:r>
              <a:rPr lang="en-US" sz="2800" i="1">
                <a:solidFill>
                  <a:srgbClr val="666699"/>
                </a:solidFill>
                <a:effectLst>
                  <a:outerShdw blurRad="38100" dist="38100" dir="2700000" algn="tl">
                    <a:srgbClr val="C0C0C0"/>
                  </a:outerShdw>
                </a:effectLst>
              </a:rPr>
              <a:t>As the knife of the Levitical priest reached to dividing parts,  closely united as the joints of the limbs,  and penetrated to the innermost parts,  as the marrows;  so the word of God divides the closely joined parts of man’s immaterial being,  soul and spirit and penetrates to the innermost parts of the spirit.  The Word’s dividing and far penetrating power has both a punitive and healing effect. </a:t>
            </a:r>
            <a:r>
              <a:rPr lang="en-US" sz="2800" b="1" i="1">
                <a:solidFill>
                  <a:srgbClr val="666699"/>
                </a:solidFill>
                <a:effectLst>
                  <a:outerShdw blurRad="38100" dist="38100" dir="2700000" algn="tl">
                    <a:srgbClr val="C0C0C0"/>
                  </a:outerShdw>
                </a:effectLst>
              </a:rPr>
              <a:t>discerner of the thoughts-  </a:t>
            </a:r>
            <a:r>
              <a:rPr lang="en-US" sz="2800" i="1">
                <a:solidFill>
                  <a:srgbClr val="666699"/>
                </a:solidFill>
                <a:effectLst>
                  <a:outerShdw blurRad="38100" dist="38100" dir="2700000" algn="tl">
                    <a:srgbClr val="C0C0C0"/>
                  </a:outerShdw>
                </a:effectLst>
              </a:rPr>
              <a:t>“capable of judging the purposes.”   </a:t>
            </a:r>
            <a:r>
              <a:rPr lang="en-US" sz="2800" b="1" i="1">
                <a:solidFill>
                  <a:srgbClr val="666699"/>
                </a:solidFill>
                <a:effectLst>
                  <a:outerShdw blurRad="38100" dist="38100" dir="2700000" algn="tl">
                    <a:srgbClr val="C0C0C0"/>
                  </a:outerShdw>
                </a:effectLst>
              </a:rPr>
              <a:t>intents-  </a:t>
            </a:r>
            <a:r>
              <a:rPr lang="en-US" sz="2800" i="1">
                <a:solidFill>
                  <a:srgbClr val="666699"/>
                </a:solidFill>
                <a:effectLst>
                  <a:outerShdw blurRad="38100" dist="38100" dir="2700000" algn="tl">
                    <a:srgbClr val="C0C0C0"/>
                  </a:outerShdw>
                </a:effectLst>
              </a:rPr>
              <a:t>rather,  “conceptions [Crellius];  “ideas” [Alford] refers to the intellect.</a:t>
            </a:r>
          </a:p>
        </p:txBody>
      </p:sp>
      <p:sp>
        <p:nvSpPr>
          <p:cNvPr id="2292739" name="WordArt 3"/>
          <p:cNvSpPr>
            <a:spLocks noChangeArrowheads="1" noChangeShapeType="1" noTextEdit="1"/>
          </p:cNvSpPr>
          <p:nvPr/>
        </p:nvSpPr>
        <p:spPr bwMode="auto">
          <a:xfrm>
            <a:off x="3657600" y="6324600"/>
            <a:ext cx="65532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5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Jamieson-Fausset-Brown On Hebrews 4:12 </a:t>
            </a:r>
          </a:p>
        </p:txBody>
      </p:sp>
      <p:sp>
        <p:nvSpPr>
          <p:cNvPr id="2292740" name="WordArt 4"/>
          <p:cNvSpPr>
            <a:spLocks noChangeArrowheads="1" noChangeShapeType="1" noTextEdit="1"/>
          </p:cNvSpPr>
          <p:nvPr/>
        </p:nvSpPr>
        <p:spPr bwMode="auto">
          <a:xfrm>
            <a:off x="3352800" y="228600"/>
            <a:ext cx="7010400" cy="685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The Double-Edged Spiritual Sword</a:t>
            </a:r>
          </a:p>
        </p:txBody>
      </p:sp>
    </p:spTree>
    <p:extLst>
      <p:ext uri="{BB962C8B-B14F-4D97-AF65-F5344CB8AC3E}">
        <p14:creationId xmlns:p14="http://schemas.microsoft.com/office/powerpoint/2010/main" val="395223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92740"/>
                                        </p:tgtEl>
                                        <p:attrNameLst>
                                          <p:attrName>style.visibility</p:attrName>
                                        </p:attrNameLst>
                                      </p:cBhvr>
                                      <p:to>
                                        <p:strVal val="visible"/>
                                      </p:to>
                                    </p:set>
                                    <p:anim calcmode="lin" valueType="num">
                                      <p:cBhvr>
                                        <p:cTn id="7" dur="500" fill="hold"/>
                                        <p:tgtEl>
                                          <p:spTgt spid="2292740"/>
                                        </p:tgtEl>
                                        <p:attrNameLst>
                                          <p:attrName>ppt_w</p:attrName>
                                        </p:attrNameLst>
                                      </p:cBhvr>
                                      <p:tavLst>
                                        <p:tav tm="0">
                                          <p:val>
                                            <p:strVal val="4*#ppt_w"/>
                                          </p:val>
                                        </p:tav>
                                        <p:tav tm="100000">
                                          <p:val>
                                            <p:strVal val="#ppt_w"/>
                                          </p:val>
                                        </p:tav>
                                      </p:tavLst>
                                    </p:anim>
                                    <p:anim calcmode="lin" valueType="num">
                                      <p:cBhvr>
                                        <p:cTn id="8" dur="500" fill="hold"/>
                                        <p:tgtEl>
                                          <p:spTgt spid="2292740"/>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292738">
                                            <p:txEl>
                                              <p:pRg st="0" end="0"/>
                                            </p:txEl>
                                          </p:spTgt>
                                        </p:tgtEl>
                                        <p:attrNameLst>
                                          <p:attrName>style.visibility</p:attrName>
                                        </p:attrNameLst>
                                      </p:cBhvr>
                                      <p:to>
                                        <p:strVal val="visible"/>
                                      </p:to>
                                    </p:set>
                                    <p:animEffect transition="in" filter="wipe(left)">
                                      <p:cBhvr>
                                        <p:cTn id="13" dur="500"/>
                                        <p:tgtEl>
                                          <p:spTgt spid="229273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2292739"/>
                                        </p:tgtEl>
                                        <p:attrNameLst>
                                          <p:attrName>style.visibility</p:attrName>
                                        </p:attrNameLst>
                                      </p:cBhvr>
                                      <p:to>
                                        <p:strVal val="visible"/>
                                      </p:to>
                                    </p:set>
                                    <p:anim calcmode="lin" valueType="num">
                                      <p:cBhvr>
                                        <p:cTn id="18" dur="500" fill="hold"/>
                                        <p:tgtEl>
                                          <p:spTgt spid="2292739"/>
                                        </p:tgtEl>
                                        <p:attrNameLst>
                                          <p:attrName>ppt_w</p:attrName>
                                        </p:attrNameLst>
                                      </p:cBhvr>
                                      <p:tavLst>
                                        <p:tav tm="0">
                                          <p:val>
                                            <p:fltVal val="0"/>
                                          </p:val>
                                        </p:tav>
                                        <p:tav tm="100000">
                                          <p:val>
                                            <p:strVal val="#ppt_w"/>
                                          </p:val>
                                        </p:tav>
                                      </p:tavLst>
                                    </p:anim>
                                    <p:anim calcmode="lin" valueType="num">
                                      <p:cBhvr>
                                        <p:cTn id="19" dur="500" fill="hold"/>
                                        <p:tgtEl>
                                          <p:spTgt spid="2292739"/>
                                        </p:tgtEl>
                                        <p:attrNameLst>
                                          <p:attrName>ppt_h</p:attrName>
                                        </p:attrNameLst>
                                      </p:cBhvr>
                                      <p:tavLst>
                                        <p:tav tm="0">
                                          <p:val>
                                            <p:fltVal val="0"/>
                                          </p:val>
                                        </p:tav>
                                        <p:tav tm="100000">
                                          <p:val>
                                            <p:strVal val="#ppt_h"/>
                                          </p:val>
                                        </p:tav>
                                      </p:tavLst>
                                    </p:anim>
                                    <p:anim calcmode="lin" valueType="num">
                                      <p:cBhvr>
                                        <p:cTn id="20" dur="500" fill="hold"/>
                                        <p:tgtEl>
                                          <p:spTgt spid="2292739"/>
                                        </p:tgtEl>
                                        <p:attrNameLst>
                                          <p:attrName>ppt_x</p:attrName>
                                        </p:attrNameLst>
                                      </p:cBhvr>
                                      <p:tavLst>
                                        <p:tav tm="0">
                                          <p:val>
                                            <p:fltVal val="0.5"/>
                                          </p:val>
                                        </p:tav>
                                        <p:tav tm="100000">
                                          <p:val>
                                            <p:strVal val="#ppt_x"/>
                                          </p:val>
                                        </p:tav>
                                      </p:tavLst>
                                    </p:anim>
                                    <p:anim calcmode="lin" valueType="num">
                                      <p:cBhvr>
                                        <p:cTn id="21" dur="500" fill="hold"/>
                                        <p:tgtEl>
                                          <p:spTgt spid="229273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2738" grpId="0" build="p" autoUpdateAnimBg="0" rev="1"/>
      <p:bldP spid="2292739" grpId="0" animBg="1"/>
      <p:bldP spid="2292740"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D9D5B4"/>
        </a:solidFill>
        <a:effectLst/>
      </p:bgPr>
    </p:bg>
    <p:spTree>
      <p:nvGrpSpPr>
        <p:cNvPr id="1" name=""/>
        <p:cNvGrpSpPr/>
        <p:nvPr/>
      </p:nvGrpSpPr>
      <p:grpSpPr>
        <a:xfrm>
          <a:off x="0" y="0"/>
          <a:ext cx="0" cy="0"/>
          <a:chOff x="0" y="0"/>
          <a:chExt cx="0" cy="0"/>
        </a:xfrm>
      </p:grpSpPr>
      <p:pic>
        <p:nvPicPr>
          <p:cNvPr id="475138" name="Picture 2" descr="rescue_sm">
            <a:extLst>
              <a:ext uri="{FF2B5EF4-FFF2-40B4-BE49-F238E27FC236}">
                <a16:creationId xmlns:a16="http://schemas.microsoft.com/office/drawing/2014/main" id="{10CE3068-B999-4566-9C98-6648D3CE1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192588"/>
            <a:ext cx="3748088"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5139" name="WordArt 3" descr="Paper bag">
            <a:extLst>
              <a:ext uri="{FF2B5EF4-FFF2-40B4-BE49-F238E27FC236}">
                <a16:creationId xmlns:a16="http://schemas.microsoft.com/office/drawing/2014/main" id="{0D3EE7E1-0D3D-41E2-8774-C5348B1B5BEA}"/>
              </a:ext>
            </a:extLst>
          </p:cNvPr>
          <p:cNvSpPr>
            <a:spLocks noChangeArrowheads="1" noChangeShapeType="1" noTextEdit="1"/>
          </p:cNvSpPr>
          <p:nvPr/>
        </p:nvSpPr>
        <p:spPr bwMode="auto">
          <a:xfrm>
            <a:off x="1905000" y="381001"/>
            <a:ext cx="6705600" cy="3921125"/>
          </a:xfrm>
          <a:prstGeom prst="rect">
            <a:avLst/>
          </a:prstGeom>
        </p:spPr>
        <p:txBody>
          <a:bodyPr wrap="none" fromWordArt="1">
            <a:prstTxWarp prst="textCascadeUp">
              <a:avLst>
                <a:gd name="adj" fmla="val 44444"/>
              </a:avLst>
            </a:prstTxWarp>
            <a:scene3d>
              <a:camera prst="legacyPerspectiveTopLeft">
                <a:rot lat="0" lon="20519958" rev="0"/>
              </a:camera>
              <a:lightRig rig="legacyHarsh3" dir="r"/>
            </a:scene3d>
            <a:sp3d extrusionH="430200" prstMaterial="legacyMatte">
              <a:extrusionClr>
                <a:srgbClr val="006600"/>
              </a:extrusionClr>
              <a:contourClr>
                <a:srgbClr val="FFFFFF"/>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4"/>
                  <a:srcRect/>
                  <a:tile tx="0" ty="0" sx="100000" sy="100000" flip="none" algn="tl"/>
                </a:blipFill>
                <a:effectLst/>
                <a:uLnTx/>
                <a:uFillTx/>
                <a:latin typeface="Arial Black" panose="020B0A04020102020204" pitchFamily="34" charset="0"/>
                <a:ea typeface="+mn-ea"/>
                <a:cs typeface="+mn-cs"/>
              </a:rPr>
              <a:t>We need help</a:t>
            </a:r>
          </a:p>
        </p:txBody>
      </p:sp>
    </p:spTree>
  </p:cSld>
  <p:clrMapOvr>
    <a:masterClrMapping/>
  </p:clrMapOvr>
  <p:transition>
    <p:random/>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143001"/>
            <a:ext cx="7772400" cy="2457450"/>
          </a:xfrm>
        </p:spPr>
        <p:txBody>
          <a:bodyPr>
            <a:normAutofit/>
          </a:bodyPr>
          <a:lstStyle/>
          <a:p>
            <a:r>
              <a:rPr lang="en-US" sz="7200" dirty="0">
                <a:latin typeface="Aharoni" pitchFamily="2" charset="-79"/>
                <a:cs typeface="Aharoni" pitchFamily="2" charset="-79"/>
              </a:rPr>
              <a:t>Satan Is Busy</a:t>
            </a:r>
          </a:p>
        </p:txBody>
      </p:sp>
      <p:sp>
        <p:nvSpPr>
          <p:cNvPr id="3" name="Subtitle 2"/>
          <p:cNvSpPr>
            <a:spLocks noGrp="1"/>
          </p:cNvSpPr>
          <p:nvPr>
            <p:ph type="subTitle" idx="1"/>
          </p:nvPr>
        </p:nvSpPr>
        <p:spPr>
          <a:xfrm>
            <a:off x="2133600" y="2514600"/>
            <a:ext cx="8077200" cy="1499616"/>
          </a:xfrm>
        </p:spPr>
        <p:txBody>
          <a:bodyPr>
            <a:normAutofit/>
          </a:bodyPr>
          <a:lstStyle/>
          <a:p>
            <a:r>
              <a:rPr lang="en-US" sz="3600" dirty="0">
                <a:solidFill>
                  <a:srgbClr val="FF0000"/>
                </a:solidFill>
              </a:rPr>
              <a:t>So we need to resist him even more</a:t>
            </a:r>
          </a:p>
        </p:txBody>
      </p:sp>
    </p:spTree>
    <p:extLst>
      <p:ext uri="{BB962C8B-B14F-4D97-AF65-F5344CB8AC3E}">
        <p14:creationId xmlns:p14="http://schemas.microsoft.com/office/powerpoint/2010/main" val="22808028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Busy Is Satan?</a:t>
            </a:r>
          </a:p>
        </p:txBody>
      </p:sp>
      <p:sp>
        <p:nvSpPr>
          <p:cNvPr id="3" name="Content Placeholder 2"/>
          <p:cNvSpPr>
            <a:spLocks noGrp="1"/>
          </p:cNvSpPr>
          <p:nvPr>
            <p:ph idx="1"/>
          </p:nvPr>
        </p:nvSpPr>
        <p:spPr/>
        <p:style>
          <a:lnRef idx="1">
            <a:schemeClr val="dk1"/>
          </a:lnRef>
          <a:fillRef idx="2">
            <a:schemeClr val="dk1"/>
          </a:fillRef>
          <a:effectRef idx="1">
            <a:schemeClr val="dk1"/>
          </a:effectRef>
          <a:fontRef idx="minor">
            <a:schemeClr val="dk1"/>
          </a:fontRef>
        </p:style>
        <p:txBody>
          <a:bodyPr>
            <a:normAutofit/>
          </a:bodyPr>
          <a:lstStyle/>
          <a:p>
            <a:r>
              <a:rPr lang="en-US" sz="4400" dirty="0"/>
              <a:t>“Be sober, be vigilant; because your adversary the devil, as a roaring lion, </a:t>
            </a:r>
            <a:r>
              <a:rPr lang="en-US" sz="4400" dirty="0" err="1"/>
              <a:t>walketh</a:t>
            </a:r>
            <a:r>
              <a:rPr lang="en-US" sz="4400" dirty="0"/>
              <a:t> about, seeking whom he may devour.” (1 Pet. 5:8) </a:t>
            </a:r>
          </a:p>
        </p:txBody>
      </p:sp>
    </p:spTree>
    <p:extLst>
      <p:ext uri="{BB962C8B-B14F-4D97-AF65-F5344CB8AC3E}">
        <p14:creationId xmlns:p14="http://schemas.microsoft.com/office/powerpoint/2010/main" val="2884180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Satan Is real</a:t>
            </a:r>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r>
              <a:rPr lang="en-US" dirty="0"/>
              <a:t>Some people deny the existence of Satan.</a:t>
            </a:r>
          </a:p>
          <a:p>
            <a:r>
              <a:rPr lang="en-US" dirty="0"/>
              <a:t>These same people deny the existence of God, and Christ.</a:t>
            </a:r>
          </a:p>
          <a:p>
            <a:r>
              <a:rPr lang="en-US" dirty="0"/>
              <a:t>Satan is real and he is at work today! </a:t>
            </a:r>
          </a:p>
          <a:p>
            <a:r>
              <a:rPr lang="en-US" dirty="0"/>
              <a:t>That fact should invoke more than passing concern among those who seek for eternal life. </a:t>
            </a:r>
          </a:p>
        </p:txBody>
      </p:sp>
    </p:spTree>
    <p:extLst>
      <p:ext uri="{BB962C8B-B14F-4D97-AF65-F5344CB8AC3E}">
        <p14:creationId xmlns:p14="http://schemas.microsoft.com/office/powerpoint/2010/main" val="147991048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Satan Is Real</a:t>
            </a:r>
          </a:p>
        </p:txBody>
      </p:sp>
      <p:sp>
        <p:nvSpPr>
          <p:cNvPr id="3" name="Content Placeholder 2"/>
          <p:cNvSpPr>
            <a:spLocks noGrp="1"/>
          </p:cNvSpPr>
          <p:nvPr>
            <p:ph idx="1"/>
          </p:nvPr>
        </p:nvSpPr>
        <p:spPr/>
        <p:style>
          <a:lnRef idx="1">
            <a:schemeClr val="accent3"/>
          </a:lnRef>
          <a:fillRef idx="2">
            <a:schemeClr val="accent3"/>
          </a:fillRef>
          <a:effectRef idx="1">
            <a:schemeClr val="accent3"/>
          </a:effectRef>
          <a:fontRef idx="minor">
            <a:schemeClr val="dk1"/>
          </a:fontRef>
        </p:style>
        <p:txBody>
          <a:bodyPr/>
          <a:lstStyle/>
          <a:p>
            <a:r>
              <a:rPr lang="en-US" dirty="0"/>
              <a:t>The devil is a very powerful being. </a:t>
            </a:r>
          </a:p>
          <a:p>
            <a:r>
              <a:rPr lang="en-US" dirty="0"/>
              <a:t>He is a god, not some dumb stone idol, but a deity (2 </a:t>
            </a:r>
            <a:r>
              <a:rPr lang="en-US" dirty="0" err="1"/>
              <a:t>Cor</a:t>
            </a:r>
            <a:r>
              <a:rPr lang="en-US" dirty="0"/>
              <a:t> 4:4) who can blind minds to the truth, work signs and wonders and cause people to be utterly deceived. (2 </a:t>
            </a:r>
            <a:r>
              <a:rPr lang="en-US" dirty="0" err="1"/>
              <a:t>Thes</a:t>
            </a:r>
            <a:r>
              <a:rPr lang="en-US" dirty="0"/>
              <a:t> 2:9-10) </a:t>
            </a:r>
          </a:p>
          <a:p>
            <a:endParaRPr lang="en-US" dirty="0"/>
          </a:p>
        </p:txBody>
      </p:sp>
    </p:spTree>
    <p:extLst>
      <p:ext uri="{BB962C8B-B14F-4D97-AF65-F5344CB8AC3E}">
        <p14:creationId xmlns:p14="http://schemas.microsoft.com/office/powerpoint/2010/main" val="413608740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Resist The Devil</a:t>
            </a:r>
          </a:p>
        </p:txBody>
      </p:sp>
      <p:sp>
        <p:nvSpPr>
          <p:cNvPr id="3" name="Content Placeholder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r>
              <a:rPr lang="en-US" dirty="0"/>
              <a:t>Resistance Requires </a:t>
            </a:r>
          </a:p>
          <a:p>
            <a:r>
              <a:rPr lang="en-US" dirty="0"/>
              <a:t>Ability </a:t>
            </a:r>
          </a:p>
          <a:p>
            <a:r>
              <a:rPr lang="en-US" dirty="0"/>
              <a:t>People have the ability to resist Satan. </a:t>
            </a:r>
          </a:p>
          <a:p>
            <a:r>
              <a:rPr lang="en-US" dirty="0"/>
              <a:t>It isn’t that people have no way of fighting against Satan. </a:t>
            </a:r>
          </a:p>
          <a:p>
            <a:r>
              <a:rPr lang="en-US" dirty="0"/>
              <a:t>Unlike the idea portrayed in some T.V. and Motion Picture Films, there is a simple defense. </a:t>
            </a:r>
          </a:p>
          <a:p>
            <a:r>
              <a:rPr lang="en-US" dirty="0"/>
              <a:t>James 4:7 says. “Resist the devil and he will flee from you.” </a:t>
            </a:r>
          </a:p>
          <a:p>
            <a:endParaRPr lang="en-US" dirty="0"/>
          </a:p>
        </p:txBody>
      </p:sp>
    </p:spTree>
    <p:extLst>
      <p:ext uri="{BB962C8B-B14F-4D97-AF65-F5344CB8AC3E}">
        <p14:creationId xmlns:p14="http://schemas.microsoft.com/office/powerpoint/2010/main" val="24849810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Resist The Devil</a:t>
            </a:r>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a:bodyPr>
          <a:lstStyle/>
          <a:p>
            <a:r>
              <a:rPr lang="en-US" dirty="0"/>
              <a:t>Recognition – how do you know Satan?</a:t>
            </a:r>
          </a:p>
          <a:p>
            <a:r>
              <a:rPr lang="en-US" dirty="0"/>
              <a:t>Ministers </a:t>
            </a:r>
          </a:p>
          <a:p>
            <a:r>
              <a:rPr lang="en-US" dirty="0"/>
              <a:t>One needs to recognize that Satan has ministers, who these pretenders are and where they are working. </a:t>
            </a:r>
          </a:p>
          <a:p>
            <a:r>
              <a:rPr lang="en-US" dirty="0"/>
              <a:t>There is always the possibility of a serious attack! </a:t>
            </a:r>
          </a:p>
          <a:p>
            <a:r>
              <a:rPr lang="en-US" dirty="0"/>
              <a:t>Many a battle has been lost because the enemy was not seen or the aggression not detected until the arrow of defeat struck its mark, leaving only the dying. </a:t>
            </a:r>
          </a:p>
        </p:txBody>
      </p:sp>
    </p:spTree>
    <p:extLst>
      <p:ext uri="{BB962C8B-B14F-4D97-AF65-F5344CB8AC3E}">
        <p14:creationId xmlns:p14="http://schemas.microsoft.com/office/powerpoint/2010/main" val="29111821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Resist The Devil</a:t>
            </a:r>
          </a:p>
        </p:txBody>
      </p:sp>
      <p:sp>
        <p:nvSpPr>
          <p:cNvPr id="3" name="Content Placeholder 2"/>
          <p:cNvSpPr>
            <a:spLocks noGrp="1"/>
          </p:cNvSpPr>
          <p:nvPr>
            <p:ph idx="1"/>
          </p:nvPr>
        </p:nvSpPr>
        <p:spPr/>
        <p:style>
          <a:lnRef idx="1">
            <a:schemeClr val="accent4"/>
          </a:lnRef>
          <a:fillRef idx="2">
            <a:schemeClr val="accent4"/>
          </a:fillRef>
          <a:effectRef idx="1">
            <a:schemeClr val="accent4"/>
          </a:effectRef>
          <a:fontRef idx="minor">
            <a:schemeClr val="dk1"/>
          </a:fontRef>
        </p:style>
        <p:txBody>
          <a:bodyPr>
            <a:normAutofit/>
          </a:bodyPr>
          <a:lstStyle/>
          <a:p>
            <a:r>
              <a:rPr lang="en-US" dirty="0"/>
              <a:t>Satan is the greatest when it comes to deceiving. </a:t>
            </a:r>
          </a:p>
          <a:p>
            <a:r>
              <a:rPr lang="en-US" dirty="0"/>
              <a:t>Thus, Paul issued a warning in 2 </a:t>
            </a:r>
            <a:r>
              <a:rPr lang="en-US" dirty="0" err="1"/>
              <a:t>Cor</a:t>
            </a:r>
            <a:r>
              <a:rPr lang="en-US" dirty="0"/>
              <a:t> 11:14-15: “And no marvel; for Satan himself is transformed into an angel of light. Therefore, it is no great thing if his ministers also be transformed as the ministers of righteousness.” </a:t>
            </a:r>
          </a:p>
          <a:p>
            <a:r>
              <a:rPr lang="en-US" dirty="0"/>
              <a:t>That means that Satan and his ministers present themselves as men of God, preaching salvation.</a:t>
            </a:r>
          </a:p>
          <a:p>
            <a:r>
              <a:rPr lang="en-US" dirty="0"/>
              <a:t> “While they promise them Liberty, they themselves are the servants of corruption.” (2 Pet 2:19) </a:t>
            </a:r>
          </a:p>
          <a:p>
            <a:endParaRPr lang="en-US" dirty="0"/>
          </a:p>
        </p:txBody>
      </p:sp>
    </p:spTree>
    <p:extLst>
      <p:ext uri="{BB962C8B-B14F-4D97-AF65-F5344CB8AC3E}">
        <p14:creationId xmlns:p14="http://schemas.microsoft.com/office/powerpoint/2010/main" val="29611161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Resist The Devil</a:t>
            </a:r>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normAutofit/>
          </a:bodyPr>
          <a:lstStyle/>
          <a:p>
            <a:r>
              <a:rPr lang="en-US" dirty="0"/>
              <a:t>Love For Truth </a:t>
            </a:r>
          </a:p>
          <a:p>
            <a:r>
              <a:rPr lang="en-US" dirty="0"/>
              <a:t>Satan can be withstood if one has a love for truth. </a:t>
            </a:r>
          </a:p>
          <a:p>
            <a:r>
              <a:rPr lang="en-US" dirty="0"/>
              <a:t>If they do not they will be condemned to be deceived and devoured. (2 </a:t>
            </a:r>
            <a:r>
              <a:rPr lang="en-US" dirty="0" err="1"/>
              <a:t>Thes</a:t>
            </a:r>
            <a:r>
              <a:rPr lang="en-US" dirty="0"/>
              <a:t> 2:9-10) </a:t>
            </a:r>
          </a:p>
          <a:p>
            <a:r>
              <a:rPr lang="en-US" dirty="0"/>
              <a:t>Realize What Truth Is - God’s word. (</a:t>
            </a:r>
            <a:r>
              <a:rPr lang="en-US" dirty="0" err="1"/>
              <a:t>Jhn</a:t>
            </a:r>
            <a:r>
              <a:rPr lang="en-US" dirty="0"/>
              <a:t> 17:17) </a:t>
            </a:r>
          </a:p>
          <a:p>
            <a:endParaRPr lang="en-US" dirty="0"/>
          </a:p>
          <a:p>
            <a:endParaRPr lang="en-US" dirty="0"/>
          </a:p>
        </p:txBody>
      </p:sp>
    </p:spTree>
    <p:extLst>
      <p:ext uri="{BB962C8B-B14F-4D97-AF65-F5344CB8AC3E}">
        <p14:creationId xmlns:p14="http://schemas.microsoft.com/office/powerpoint/2010/main" val="7657708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He is </a:t>
            </a:r>
            <a:r>
              <a:rPr lang="en-US" dirty="0" err="1">
                <a:effectLst>
                  <a:outerShdw blurRad="38100" dist="38100" dir="2700000" algn="tl">
                    <a:srgbClr val="000000">
                      <a:alpha val="43137"/>
                    </a:srgbClr>
                  </a:outerShdw>
                </a:effectLst>
              </a:rPr>
              <a:t>Beelzebul</a:t>
            </a:r>
            <a:r>
              <a:rPr lang="en-US" dirty="0">
                <a:effectLst>
                  <a:outerShdw blurRad="38100" dist="38100" dir="2700000" algn="tl">
                    <a:srgbClr val="000000">
                      <a:alpha val="43137"/>
                    </a:srgbClr>
                  </a:outerShdw>
                </a:effectLst>
              </a:rPr>
              <a:t> or Beelzebub</a:t>
            </a:r>
          </a:p>
        </p:txBody>
      </p:sp>
      <p:sp>
        <p:nvSpPr>
          <p:cNvPr id="3" name="Content Placeholder 2"/>
          <p:cNvSpPr>
            <a:spLocks noGrp="1"/>
          </p:cNvSpPr>
          <p:nvPr>
            <p:ph idx="1"/>
          </p:nvPr>
        </p:nvSpPr>
        <p:spPr>
          <a:xfrm>
            <a:off x="2057400" y="1676401"/>
            <a:ext cx="8229600" cy="4525963"/>
          </a:xfrm>
        </p:spPr>
        <p:txBody>
          <a:bodyPr/>
          <a:lstStyle/>
          <a:p>
            <a:r>
              <a:rPr lang="en-US" dirty="0">
                <a:solidFill>
                  <a:srgbClr val="FFFF00"/>
                </a:solidFill>
                <a:effectLst>
                  <a:outerShdw blurRad="38100" dist="38100" dir="2700000" algn="tl">
                    <a:srgbClr val="000000">
                      <a:alpha val="43137"/>
                    </a:srgbClr>
                  </a:outerShdw>
                </a:effectLst>
              </a:rPr>
              <a:t>Mt. 12:24</a:t>
            </a:r>
          </a:p>
          <a:p>
            <a:r>
              <a:rPr lang="en-US" dirty="0">
                <a:effectLst>
                  <a:outerShdw blurRad="38100" dist="38100" dir="2700000" algn="tl">
                    <a:srgbClr val="000000">
                      <a:alpha val="43137"/>
                    </a:srgbClr>
                  </a:outerShdw>
                </a:effectLst>
              </a:rPr>
              <a:t>[24] But when the Pharisees heard it, they said, This fellow doth not cast out devils, but by Beelzebub the prince of the devils.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62181168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Resist The Devil</a:t>
            </a:r>
          </a:p>
        </p:txBody>
      </p:sp>
      <p:sp>
        <p:nvSpPr>
          <p:cNvPr id="3" name="Content Placeholder 2"/>
          <p:cNvSpPr>
            <a:spLocks noGrp="1"/>
          </p:cNvSpPr>
          <p:nvPr>
            <p:ph idx="1"/>
          </p:nvPr>
        </p:nvSpPr>
        <p:spPr/>
        <p:style>
          <a:lnRef idx="1">
            <a:schemeClr val="dk1"/>
          </a:lnRef>
          <a:fillRef idx="2">
            <a:schemeClr val="dk1"/>
          </a:fillRef>
          <a:effectRef idx="1">
            <a:schemeClr val="dk1"/>
          </a:effectRef>
          <a:fontRef idx="minor">
            <a:schemeClr val="dk1"/>
          </a:fontRef>
        </p:style>
        <p:txBody>
          <a:bodyPr>
            <a:normAutofit/>
          </a:bodyPr>
          <a:lstStyle/>
          <a:p>
            <a:r>
              <a:rPr lang="en-US" dirty="0"/>
              <a:t>Realize What Truth Is And Is Not </a:t>
            </a:r>
          </a:p>
          <a:p>
            <a:r>
              <a:rPr lang="en-US" dirty="0"/>
              <a:t>That it is not found in denominationalism. </a:t>
            </a:r>
          </a:p>
          <a:p>
            <a:r>
              <a:rPr lang="en-US" dirty="0"/>
              <a:t>Since denominations are denominated because of their differing beliefs and since varying beliefs produce confusion, there is cause for concern. </a:t>
            </a:r>
          </a:p>
          <a:p>
            <a:r>
              <a:rPr lang="en-US" dirty="0"/>
              <a:t>1 </a:t>
            </a:r>
            <a:r>
              <a:rPr lang="en-US" dirty="0" err="1"/>
              <a:t>Cor</a:t>
            </a:r>
            <a:r>
              <a:rPr lang="en-US" dirty="0"/>
              <a:t> 14:33 says that God is not the author of confusion. </a:t>
            </a:r>
          </a:p>
          <a:p>
            <a:r>
              <a:rPr lang="en-US" dirty="0"/>
              <a:t>Thus, God did not author denominationalism, Satan did! </a:t>
            </a:r>
          </a:p>
          <a:p>
            <a:r>
              <a:rPr lang="en-US" dirty="0"/>
              <a:t>God authored but one faith. (</a:t>
            </a:r>
            <a:r>
              <a:rPr lang="en-US" dirty="0" err="1"/>
              <a:t>Eph</a:t>
            </a:r>
            <a:r>
              <a:rPr lang="en-US" dirty="0"/>
              <a:t> 4:5) </a:t>
            </a:r>
          </a:p>
          <a:p>
            <a:endParaRPr lang="en-US" dirty="0"/>
          </a:p>
        </p:txBody>
      </p:sp>
    </p:spTree>
    <p:extLst>
      <p:ext uri="{BB962C8B-B14F-4D97-AF65-F5344CB8AC3E}">
        <p14:creationId xmlns:p14="http://schemas.microsoft.com/office/powerpoint/2010/main" val="12262483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p:cTn id="4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 calcmode="lin" valueType="num">
                                      <p:cBhvr>
                                        <p:cTn id="5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Conclusion </a:t>
            </a:r>
            <a:br>
              <a:rPr lang="en-US" dirty="0"/>
            </a:br>
            <a:endParaRPr lang="en-US" dirty="0"/>
          </a:p>
        </p:txBody>
      </p:sp>
      <p:sp>
        <p:nvSpPr>
          <p:cNvPr id="3" name="Content Placeholder 2"/>
          <p:cNvSpPr>
            <a:spLocks noGrp="1"/>
          </p:cNvSpPr>
          <p:nvPr>
            <p:ph idx="1"/>
          </p:nvPr>
        </p:nvSpPr>
        <p:spPr/>
        <p:style>
          <a:lnRef idx="1">
            <a:schemeClr val="accent6"/>
          </a:lnRef>
          <a:fillRef idx="3">
            <a:schemeClr val="accent6"/>
          </a:fillRef>
          <a:effectRef idx="2">
            <a:schemeClr val="accent6"/>
          </a:effectRef>
          <a:fontRef idx="minor">
            <a:schemeClr val="lt1"/>
          </a:fontRef>
        </p:style>
        <p:txBody>
          <a:bodyPr/>
          <a:lstStyle/>
          <a:p>
            <a:r>
              <a:rPr lang="en-US" dirty="0"/>
              <a:t>Unlike us:</a:t>
            </a:r>
          </a:p>
          <a:p>
            <a:r>
              <a:rPr lang="en-US" dirty="0"/>
              <a:t>Satan stays busy trying to draw us away from God.</a:t>
            </a:r>
          </a:p>
          <a:p>
            <a:r>
              <a:rPr lang="en-US" dirty="0"/>
              <a:t>Satan does not give up.</a:t>
            </a:r>
          </a:p>
          <a:p>
            <a:r>
              <a:rPr lang="en-US" dirty="0"/>
              <a:t>Satan does not give a half-hearted effort.</a:t>
            </a:r>
          </a:p>
          <a:p>
            <a:r>
              <a:rPr lang="en-US" dirty="0"/>
              <a:t>Satan knows what his goal is and is dedicated to fulfill that goal.</a:t>
            </a:r>
          </a:p>
          <a:p>
            <a:r>
              <a:rPr lang="en-US" dirty="0"/>
              <a:t>Are you willing to resist the Devil?</a:t>
            </a:r>
          </a:p>
        </p:txBody>
      </p:sp>
    </p:spTree>
    <p:extLst>
      <p:ext uri="{BB962C8B-B14F-4D97-AF65-F5344CB8AC3E}">
        <p14:creationId xmlns:p14="http://schemas.microsoft.com/office/powerpoint/2010/main" val="425685791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0E4B8FD-CDE4-46EB-81F7-D7536DB76BEA}"/>
              </a:ext>
            </a:extLst>
          </p:cNvPr>
          <p:cNvSpPr>
            <a:spLocks noGrp="1" noChangeArrowheads="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E8A666-8254-40B2-B94F-D34DC361E48D}"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262</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2050" name="Rectangle 2">
            <a:extLst>
              <a:ext uri="{FF2B5EF4-FFF2-40B4-BE49-F238E27FC236}">
                <a16:creationId xmlns:a16="http://schemas.microsoft.com/office/drawing/2014/main" id="{2B092810-947F-4458-8B65-E87CC07F84CE}"/>
              </a:ext>
            </a:extLst>
          </p:cNvPr>
          <p:cNvSpPr>
            <a:spLocks noGrp="1" noChangeArrowheads="1"/>
          </p:cNvSpPr>
          <p:nvPr>
            <p:ph type="ctrTitle"/>
          </p:nvPr>
        </p:nvSpPr>
        <p:spPr>
          <a:xfrm>
            <a:off x="1524000" y="381000"/>
            <a:ext cx="7772400" cy="4114800"/>
          </a:xfrm>
        </p:spPr>
        <p:txBody>
          <a:bodyPr/>
          <a:lstStyle/>
          <a:p>
            <a:r>
              <a:rPr lang="en-US" altLang="en-US" sz="9600"/>
              <a:t>Satan</a:t>
            </a:r>
            <a:r>
              <a:rPr lang="en-US" altLang="en-US"/>
              <a:t> – </a:t>
            </a:r>
            <a:br>
              <a:rPr lang="en-US" altLang="en-US"/>
            </a:br>
            <a:r>
              <a:rPr lang="en-US" altLang="en-US"/>
              <a:t>His </a:t>
            </a:r>
            <a:r>
              <a:rPr lang="en-US" altLang="en-US" sz="9600" b="0">
                <a:solidFill>
                  <a:schemeClr val="tx1"/>
                </a:solidFill>
                <a:latin typeface="Impact" panose="020B0806030902050204" pitchFamily="34" charset="0"/>
              </a:rPr>
              <a:t>Works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7402C-E68B-4173-8093-C2011FD08E4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A42EA8-83A4-4FD2-8FEE-D6559DA9C1DB}"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263</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5122" name="Rectangle 2">
            <a:extLst>
              <a:ext uri="{FF2B5EF4-FFF2-40B4-BE49-F238E27FC236}">
                <a16:creationId xmlns:a16="http://schemas.microsoft.com/office/drawing/2014/main" id="{1DA0F33D-B8BE-467B-976A-AF61CE075E74}"/>
              </a:ext>
            </a:extLst>
          </p:cNvPr>
          <p:cNvSpPr>
            <a:spLocks noGrp="1" noChangeArrowheads="1"/>
          </p:cNvSpPr>
          <p:nvPr>
            <p:ph type="title"/>
          </p:nvPr>
        </p:nvSpPr>
        <p:spPr/>
        <p:txBody>
          <a:bodyPr/>
          <a:lstStyle/>
          <a:p>
            <a:r>
              <a:rPr lang="en-US" altLang="en-US"/>
              <a:t>Introduction</a:t>
            </a:r>
          </a:p>
        </p:txBody>
      </p:sp>
      <p:sp>
        <p:nvSpPr>
          <p:cNvPr id="5123" name="Rectangle 3">
            <a:extLst>
              <a:ext uri="{FF2B5EF4-FFF2-40B4-BE49-F238E27FC236}">
                <a16:creationId xmlns:a16="http://schemas.microsoft.com/office/drawing/2014/main" id="{FD01C8AC-045C-44BB-A0AE-B5820BC3EC83}"/>
              </a:ext>
            </a:extLst>
          </p:cNvPr>
          <p:cNvSpPr>
            <a:spLocks noGrp="1" noChangeArrowheads="1"/>
          </p:cNvSpPr>
          <p:nvPr>
            <p:ph type="body" idx="1"/>
          </p:nvPr>
        </p:nvSpPr>
        <p:spPr/>
        <p:txBody>
          <a:bodyPr/>
          <a:lstStyle/>
          <a:p>
            <a:r>
              <a:rPr lang="en-US" altLang="en-US">
                <a:solidFill>
                  <a:srgbClr val="FFFF00"/>
                </a:solidFill>
              </a:rPr>
              <a:t>1 Pet. 5:8</a:t>
            </a:r>
          </a:p>
          <a:p>
            <a:r>
              <a:rPr lang="en-US" altLang="en-US"/>
              <a:t>Be sober, be vigilant; because your adversary the devil, as a roaring lion, walketh about, seeking whom he may devour:</a:t>
            </a:r>
            <a:br>
              <a:rPr lang="en-US" altLang="en-US"/>
            </a:br>
            <a:endParaRPr lang="en-US" altLang="en-US"/>
          </a:p>
        </p:txBody>
      </p:sp>
    </p:spTree>
  </p:cSld>
  <p:clrMapOvr>
    <a:masterClrMapping/>
  </p:clrMapOvr>
  <p:transition>
    <p:fade/>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833E836-014C-4314-BA8A-C71CBC0CA09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ED416E-EE20-4413-ACC1-C3552DB36985}"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264</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1266" name="Rectangle 2">
            <a:extLst>
              <a:ext uri="{FF2B5EF4-FFF2-40B4-BE49-F238E27FC236}">
                <a16:creationId xmlns:a16="http://schemas.microsoft.com/office/drawing/2014/main" id="{8AB3B21D-923B-4882-A840-379C22A137D6}"/>
              </a:ext>
            </a:extLst>
          </p:cNvPr>
          <p:cNvSpPr>
            <a:spLocks noGrp="1" noChangeArrowheads="1"/>
          </p:cNvSpPr>
          <p:nvPr>
            <p:ph type="title"/>
          </p:nvPr>
        </p:nvSpPr>
        <p:spPr/>
        <p:txBody>
          <a:bodyPr/>
          <a:lstStyle/>
          <a:p>
            <a:r>
              <a:rPr lang="en-US" altLang="en-US"/>
              <a:t>I. He Deceives</a:t>
            </a:r>
          </a:p>
        </p:txBody>
      </p:sp>
      <p:sp>
        <p:nvSpPr>
          <p:cNvPr id="11267" name="Rectangle 3">
            <a:extLst>
              <a:ext uri="{FF2B5EF4-FFF2-40B4-BE49-F238E27FC236}">
                <a16:creationId xmlns:a16="http://schemas.microsoft.com/office/drawing/2014/main" id="{BFF1A1FA-2602-4793-86D1-5FB8686651E0}"/>
              </a:ext>
            </a:extLst>
          </p:cNvPr>
          <p:cNvSpPr>
            <a:spLocks noGrp="1" noChangeArrowheads="1"/>
          </p:cNvSpPr>
          <p:nvPr>
            <p:ph type="body" idx="1"/>
          </p:nvPr>
        </p:nvSpPr>
        <p:spPr/>
        <p:txBody>
          <a:bodyPr/>
          <a:lstStyle/>
          <a:p>
            <a:r>
              <a:rPr lang="en-US" altLang="en-US"/>
              <a:t>2 Cor. 2:11</a:t>
            </a:r>
          </a:p>
          <a:p>
            <a:r>
              <a:rPr lang="en-US" altLang="en-US"/>
              <a:t>2 Cor. 11:3</a:t>
            </a:r>
          </a:p>
          <a:p>
            <a:r>
              <a:rPr lang="en-US" altLang="en-US"/>
              <a:t>2 Cor. 11:14</a:t>
            </a:r>
          </a:p>
        </p:txBody>
      </p:sp>
    </p:spTree>
  </p:cSld>
  <p:clrMapOvr>
    <a:masterClrMapping/>
  </p:clrMapOvr>
  <p:transition>
    <p:fade/>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5878224-1445-41F0-A0A4-9E52D0DEE26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B68956-76BD-4BAC-B32A-DC210ADB517A}"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265</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55298" name="Rectangle 2">
            <a:extLst>
              <a:ext uri="{FF2B5EF4-FFF2-40B4-BE49-F238E27FC236}">
                <a16:creationId xmlns:a16="http://schemas.microsoft.com/office/drawing/2014/main" id="{2D306310-B665-46CB-8A50-F57AF8C37A3A}"/>
              </a:ext>
            </a:extLst>
          </p:cNvPr>
          <p:cNvSpPr>
            <a:spLocks noGrp="1" noChangeArrowheads="1"/>
          </p:cNvSpPr>
          <p:nvPr>
            <p:ph type="title"/>
          </p:nvPr>
        </p:nvSpPr>
        <p:spPr/>
        <p:txBody>
          <a:bodyPr/>
          <a:lstStyle/>
          <a:p>
            <a:r>
              <a:rPr lang="en-US" altLang="en-US"/>
              <a:t>2 Cor. 2:11</a:t>
            </a:r>
          </a:p>
        </p:txBody>
      </p:sp>
      <p:sp>
        <p:nvSpPr>
          <p:cNvPr id="55299" name="Rectangle 3">
            <a:extLst>
              <a:ext uri="{FF2B5EF4-FFF2-40B4-BE49-F238E27FC236}">
                <a16:creationId xmlns:a16="http://schemas.microsoft.com/office/drawing/2014/main" id="{921FA3B7-704E-44CF-8655-79B8F0E23384}"/>
              </a:ext>
            </a:extLst>
          </p:cNvPr>
          <p:cNvSpPr>
            <a:spLocks noGrp="1" noChangeArrowheads="1"/>
          </p:cNvSpPr>
          <p:nvPr>
            <p:ph type="body" idx="1"/>
          </p:nvPr>
        </p:nvSpPr>
        <p:spPr/>
        <p:txBody>
          <a:bodyPr/>
          <a:lstStyle/>
          <a:p>
            <a:r>
              <a:rPr lang="en-US" altLang="en-US"/>
              <a:t>Lest Satan should get an advantage of us: for we are not ignorant of his devices</a:t>
            </a:r>
          </a:p>
        </p:txBody>
      </p:sp>
    </p:spTree>
  </p:cSld>
  <p:clrMapOvr>
    <a:masterClrMapping/>
  </p:clrMapOvr>
  <p:transition>
    <p:fade/>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80DA80C-5CFC-4038-9B55-4326EF18B55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D859B3-68DE-4A06-B5CD-0E7CC63399B9}"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266</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56322" name="Rectangle 2">
            <a:extLst>
              <a:ext uri="{FF2B5EF4-FFF2-40B4-BE49-F238E27FC236}">
                <a16:creationId xmlns:a16="http://schemas.microsoft.com/office/drawing/2014/main" id="{036845FD-45C6-4866-A512-FBD676AAA548}"/>
              </a:ext>
            </a:extLst>
          </p:cNvPr>
          <p:cNvSpPr>
            <a:spLocks noGrp="1" noChangeArrowheads="1"/>
          </p:cNvSpPr>
          <p:nvPr>
            <p:ph type="title"/>
          </p:nvPr>
        </p:nvSpPr>
        <p:spPr/>
        <p:txBody>
          <a:bodyPr/>
          <a:lstStyle/>
          <a:p>
            <a:r>
              <a:rPr lang="en-US" altLang="en-US"/>
              <a:t>2 Cor. 11:3</a:t>
            </a:r>
          </a:p>
        </p:txBody>
      </p:sp>
      <p:sp>
        <p:nvSpPr>
          <p:cNvPr id="56323" name="Rectangle 3">
            <a:extLst>
              <a:ext uri="{FF2B5EF4-FFF2-40B4-BE49-F238E27FC236}">
                <a16:creationId xmlns:a16="http://schemas.microsoft.com/office/drawing/2014/main" id="{A06048F3-E5EE-425E-9790-16BFEDAB1F1C}"/>
              </a:ext>
            </a:extLst>
          </p:cNvPr>
          <p:cNvSpPr>
            <a:spLocks noGrp="1" noChangeArrowheads="1"/>
          </p:cNvSpPr>
          <p:nvPr>
            <p:ph type="body" idx="1"/>
          </p:nvPr>
        </p:nvSpPr>
        <p:spPr/>
        <p:txBody>
          <a:bodyPr/>
          <a:lstStyle/>
          <a:p>
            <a:r>
              <a:rPr lang="en-US" altLang="en-US"/>
              <a:t>But I fear, lest by any means, as the serpent beguiled Eve through his subtilty, so your minds should be corrupted from the simplicity that is in Christ.</a:t>
            </a:r>
            <a:br>
              <a:rPr lang="en-US" altLang="en-US"/>
            </a:br>
            <a:endParaRPr lang="en-US" altLang="en-US"/>
          </a:p>
        </p:txBody>
      </p:sp>
    </p:spTree>
  </p:cSld>
  <p:clrMapOvr>
    <a:masterClrMapping/>
  </p:clrMapOvr>
  <p:transition>
    <p:fade/>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2504BDE-1F4D-46C5-B9A9-C89A5915E5D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DCDF88-5CB7-41F8-92AC-026222B58B8F}"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267</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57346" name="Rectangle 2">
            <a:extLst>
              <a:ext uri="{FF2B5EF4-FFF2-40B4-BE49-F238E27FC236}">
                <a16:creationId xmlns:a16="http://schemas.microsoft.com/office/drawing/2014/main" id="{A722A155-5B10-459C-8FC6-06789F5FCAFF}"/>
              </a:ext>
            </a:extLst>
          </p:cNvPr>
          <p:cNvSpPr>
            <a:spLocks noGrp="1" noChangeArrowheads="1"/>
          </p:cNvSpPr>
          <p:nvPr>
            <p:ph type="title"/>
          </p:nvPr>
        </p:nvSpPr>
        <p:spPr/>
        <p:txBody>
          <a:bodyPr/>
          <a:lstStyle/>
          <a:p>
            <a:r>
              <a:rPr lang="en-US" altLang="en-US"/>
              <a:t>2 Cor. 11:14</a:t>
            </a:r>
          </a:p>
        </p:txBody>
      </p:sp>
      <p:sp>
        <p:nvSpPr>
          <p:cNvPr id="57347" name="Rectangle 3">
            <a:extLst>
              <a:ext uri="{FF2B5EF4-FFF2-40B4-BE49-F238E27FC236}">
                <a16:creationId xmlns:a16="http://schemas.microsoft.com/office/drawing/2014/main" id="{0C3E651E-C9E5-452D-88C1-D8398D74B37F}"/>
              </a:ext>
            </a:extLst>
          </p:cNvPr>
          <p:cNvSpPr>
            <a:spLocks noGrp="1" noChangeArrowheads="1"/>
          </p:cNvSpPr>
          <p:nvPr>
            <p:ph type="body" idx="1"/>
          </p:nvPr>
        </p:nvSpPr>
        <p:spPr/>
        <p:txBody>
          <a:bodyPr/>
          <a:lstStyle/>
          <a:p>
            <a:r>
              <a:rPr lang="en-US" altLang="en-US"/>
              <a:t>And no marvel; for Satan himself is transformed into an angel of light.</a:t>
            </a:r>
            <a:br>
              <a:rPr lang="en-US" altLang="en-US"/>
            </a:br>
            <a:endParaRPr lang="en-US" altLang="en-US"/>
          </a:p>
        </p:txBody>
      </p:sp>
    </p:spTree>
  </p:cSld>
  <p:clrMapOvr>
    <a:masterClrMapping/>
  </p:clrMapOvr>
  <p:transition>
    <p:fade/>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D61A2FC-8D6B-4A77-B315-3054B47752C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E3918F-61EC-47D7-B0C7-04F7D4AEAE24}"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268</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28674" name="Rectangle 2">
            <a:extLst>
              <a:ext uri="{FF2B5EF4-FFF2-40B4-BE49-F238E27FC236}">
                <a16:creationId xmlns:a16="http://schemas.microsoft.com/office/drawing/2014/main" id="{70C2436D-ADE2-41E3-93C0-D3904F115B98}"/>
              </a:ext>
            </a:extLst>
          </p:cNvPr>
          <p:cNvSpPr>
            <a:spLocks noGrp="1" noChangeArrowheads="1"/>
          </p:cNvSpPr>
          <p:nvPr>
            <p:ph type="title"/>
          </p:nvPr>
        </p:nvSpPr>
        <p:spPr/>
        <p:txBody>
          <a:bodyPr/>
          <a:lstStyle/>
          <a:p>
            <a:r>
              <a:rPr lang="en-US" altLang="en-US"/>
              <a:t>II. He Takes Away The Word Of God</a:t>
            </a:r>
          </a:p>
        </p:txBody>
      </p:sp>
      <p:sp>
        <p:nvSpPr>
          <p:cNvPr id="28675" name="Rectangle 3">
            <a:extLst>
              <a:ext uri="{FF2B5EF4-FFF2-40B4-BE49-F238E27FC236}">
                <a16:creationId xmlns:a16="http://schemas.microsoft.com/office/drawing/2014/main" id="{3AA17478-4F85-4347-9BFE-819A4D1A1DB7}"/>
              </a:ext>
            </a:extLst>
          </p:cNvPr>
          <p:cNvSpPr>
            <a:spLocks noGrp="1" noChangeArrowheads="1"/>
          </p:cNvSpPr>
          <p:nvPr>
            <p:ph type="body" idx="1"/>
          </p:nvPr>
        </p:nvSpPr>
        <p:spPr/>
        <p:txBody>
          <a:bodyPr/>
          <a:lstStyle/>
          <a:p>
            <a:r>
              <a:rPr lang="en-US" altLang="en-US">
                <a:solidFill>
                  <a:srgbClr val="FFFF00"/>
                </a:solidFill>
              </a:rPr>
              <a:t>Mt. 13:19</a:t>
            </a:r>
          </a:p>
          <a:p>
            <a:r>
              <a:rPr lang="en-US" altLang="en-US" sz="3600"/>
              <a:t>When any one heareth the word of the kingdom, and understandeth it not, then cometh the wicked one, and catcheth away that which was sown in his heart. This is he which received seed by the way side.</a:t>
            </a:r>
            <a:br>
              <a:rPr lang="en-US" altLang="en-US" sz="3600"/>
            </a:br>
            <a:endParaRPr lang="en-US" altLang="en-US" sz="3600"/>
          </a:p>
          <a:p>
            <a:endParaRPr lang="en-US" altLang="en-US"/>
          </a:p>
        </p:txBody>
      </p:sp>
    </p:spTree>
  </p:cSld>
  <p:clrMapOvr>
    <a:masterClrMapping/>
  </p:clrMapOvr>
  <p:transition>
    <p:fade/>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35415D3-67C2-4747-A697-121557CFD36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F7F391-046F-4295-9B20-BE4A46104BEF}"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269</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33794" name="Rectangle 2">
            <a:extLst>
              <a:ext uri="{FF2B5EF4-FFF2-40B4-BE49-F238E27FC236}">
                <a16:creationId xmlns:a16="http://schemas.microsoft.com/office/drawing/2014/main" id="{7B6294E5-6C5C-43BF-A814-B8E0A7448C04}"/>
              </a:ext>
            </a:extLst>
          </p:cNvPr>
          <p:cNvSpPr>
            <a:spLocks noGrp="1" noChangeArrowheads="1"/>
          </p:cNvSpPr>
          <p:nvPr>
            <p:ph type="title"/>
          </p:nvPr>
        </p:nvSpPr>
        <p:spPr/>
        <p:txBody>
          <a:bodyPr/>
          <a:lstStyle/>
          <a:p>
            <a:r>
              <a:rPr lang="en-US" altLang="en-US"/>
              <a:t>II. He Takes Away The Word Of God</a:t>
            </a:r>
          </a:p>
        </p:txBody>
      </p:sp>
      <p:sp>
        <p:nvSpPr>
          <p:cNvPr id="33795" name="Rectangle 3">
            <a:extLst>
              <a:ext uri="{FF2B5EF4-FFF2-40B4-BE49-F238E27FC236}">
                <a16:creationId xmlns:a16="http://schemas.microsoft.com/office/drawing/2014/main" id="{401644F6-D0F5-405F-A2D9-015E7334CD0D}"/>
              </a:ext>
            </a:extLst>
          </p:cNvPr>
          <p:cNvSpPr>
            <a:spLocks noGrp="1" noChangeArrowheads="1"/>
          </p:cNvSpPr>
          <p:nvPr>
            <p:ph type="body" idx="1"/>
          </p:nvPr>
        </p:nvSpPr>
        <p:spPr/>
        <p:txBody>
          <a:bodyPr/>
          <a:lstStyle/>
          <a:p>
            <a:r>
              <a:rPr lang="en-US" altLang="en-US"/>
              <a:t>He often does this by </a:t>
            </a:r>
            <a:r>
              <a:rPr lang="en-US" altLang="en-US">
                <a:solidFill>
                  <a:srgbClr val="FFFF00"/>
                </a:solidFill>
              </a:rPr>
              <a:t>misusing </a:t>
            </a:r>
            <a:r>
              <a:rPr lang="en-US" altLang="en-US"/>
              <a:t>Scripture</a:t>
            </a:r>
          </a:p>
          <a:p>
            <a:r>
              <a:rPr lang="en-US" altLang="en-US">
                <a:solidFill>
                  <a:srgbClr val="FFFF00"/>
                </a:solidFill>
              </a:rPr>
              <a:t>Mt. 4:6</a:t>
            </a:r>
          </a:p>
          <a:p>
            <a:endParaRPr lang="en-US" altLang="en-US">
              <a:solidFill>
                <a:srgbClr val="FFFF00"/>
              </a:solidFill>
            </a:endParaRPr>
          </a:p>
          <a:p>
            <a:endParaRPr lang="en-US" altLang="en-US"/>
          </a:p>
          <a:p>
            <a:endParaRPr lang="en-US" altLang="en-US"/>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effectLst>
                  <a:outerShdw blurRad="38100" dist="38100" dir="2700000" algn="tl">
                    <a:srgbClr val="000000">
                      <a:alpha val="43137"/>
                    </a:srgbClr>
                  </a:outerShdw>
                </a:effectLst>
              </a:rPr>
              <a:t>The name means “lord of the flies” – refers to his </a:t>
            </a:r>
            <a:r>
              <a:rPr lang="en-US" u="sng" dirty="0">
                <a:effectLst>
                  <a:outerShdw blurRad="38100" dist="38100" dir="2700000" algn="tl">
                    <a:srgbClr val="000000">
                      <a:alpha val="43137"/>
                    </a:srgbClr>
                  </a:outerShdw>
                </a:effectLst>
              </a:rPr>
              <a:t>corrupting </a:t>
            </a:r>
            <a:r>
              <a:rPr lang="en-US" dirty="0">
                <a:effectLst>
                  <a:outerShdw blurRad="38100" dist="38100" dir="2700000" algn="tl">
                    <a:srgbClr val="000000">
                      <a:alpha val="43137"/>
                    </a:srgbClr>
                  </a:outerShdw>
                </a:effectLst>
              </a:rPr>
              <a:t>nature</a:t>
            </a:r>
          </a:p>
          <a:p>
            <a:r>
              <a:rPr lang="en-US" dirty="0">
                <a:effectLst>
                  <a:outerShdw blurRad="38100" dist="38100" dir="2700000" algn="tl">
                    <a:srgbClr val="000000">
                      <a:alpha val="43137"/>
                    </a:srgbClr>
                  </a:outerShdw>
                </a:effectLst>
              </a:rPr>
              <a:t>He is “ruler of the demons”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01571306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5A0B9B5-B77A-48DA-9286-7DF94662D7B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CEED29-B9FA-4554-93F1-70EEB1055365}"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270</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63490" name="Rectangle 2">
            <a:extLst>
              <a:ext uri="{FF2B5EF4-FFF2-40B4-BE49-F238E27FC236}">
                <a16:creationId xmlns:a16="http://schemas.microsoft.com/office/drawing/2014/main" id="{76D7C4D6-F46D-47E8-BF03-C8ABA08AB63A}"/>
              </a:ext>
            </a:extLst>
          </p:cNvPr>
          <p:cNvSpPr>
            <a:spLocks noGrp="1" noChangeArrowheads="1"/>
          </p:cNvSpPr>
          <p:nvPr>
            <p:ph type="title"/>
          </p:nvPr>
        </p:nvSpPr>
        <p:spPr/>
        <p:txBody>
          <a:bodyPr/>
          <a:lstStyle/>
          <a:p>
            <a:r>
              <a:rPr lang="en-US" altLang="en-US"/>
              <a:t>Mt. 4:6</a:t>
            </a:r>
            <a:br>
              <a:rPr lang="en-US" altLang="en-US"/>
            </a:br>
            <a:endParaRPr lang="en-US" altLang="en-US"/>
          </a:p>
        </p:txBody>
      </p:sp>
      <p:sp>
        <p:nvSpPr>
          <p:cNvPr id="63491" name="Rectangle 3">
            <a:extLst>
              <a:ext uri="{FF2B5EF4-FFF2-40B4-BE49-F238E27FC236}">
                <a16:creationId xmlns:a16="http://schemas.microsoft.com/office/drawing/2014/main" id="{85BA3A22-C87C-47D4-955D-99227771B7CD}"/>
              </a:ext>
            </a:extLst>
          </p:cNvPr>
          <p:cNvSpPr>
            <a:spLocks noGrp="1" noChangeArrowheads="1"/>
          </p:cNvSpPr>
          <p:nvPr>
            <p:ph type="body" idx="1"/>
          </p:nvPr>
        </p:nvSpPr>
        <p:spPr/>
        <p:txBody>
          <a:bodyPr/>
          <a:lstStyle/>
          <a:p>
            <a:r>
              <a:rPr lang="en-US" altLang="en-US"/>
              <a:t>And saith unto him, If thou be the Son of God, cast thyself down: for it is written, He shall give his angels charge concerning thee: and in their hands they shall bear thee up, lest at any time thou dash thy foot against a stone.</a:t>
            </a:r>
            <a:br>
              <a:rPr lang="en-US" altLang="en-US"/>
            </a:br>
            <a:endParaRPr lang="en-US" altLang="en-US"/>
          </a:p>
        </p:txBody>
      </p:sp>
    </p:spTree>
  </p:cSld>
  <p:clrMapOvr>
    <a:masterClrMapping/>
  </p:clrMapOvr>
  <p:transition>
    <p:fade/>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AEE4C25-E1CE-4E92-97DF-9C6639C29B6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8FA29B-5F1D-4D9B-A727-5B494C4C558A}"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271</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29698" name="Rectangle 2">
            <a:extLst>
              <a:ext uri="{FF2B5EF4-FFF2-40B4-BE49-F238E27FC236}">
                <a16:creationId xmlns:a16="http://schemas.microsoft.com/office/drawing/2014/main" id="{77E5BC6D-F22D-4E97-AC42-9ADAECC7AA4B}"/>
              </a:ext>
            </a:extLst>
          </p:cNvPr>
          <p:cNvSpPr>
            <a:spLocks noGrp="1" noChangeArrowheads="1"/>
          </p:cNvSpPr>
          <p:nvPr>
            <p:ph type="title"/>
          </p:nvPr>
        </p:nvSpPr>
        <p:spPr/>
        <p:txBody>
          <a:bodyPr/>
          <a:lstStyle/>
          <a:p>
            <a:r>
              <a:rPr lang="en-US" altLang="en-US"/>
              <a:t>III. He Wants To Control The Mind</a:t>
            </a:r>
          </a:p>
        </p:txBody>
      </p:sp>
      <p:sp>
        <p:nvSpPr>
          <p:cNvPr id="29699" name="Rectangle 3">
            <a:extLst>
              <a:ext uri="{FF2B5EF4-FFF2-40B4-BE49-F238E27FC236}">
                <a16:creationId xmlns:a16="http://schemas.microsoft.com/office/drawing/2014/main" id="{61B346E8-9F2C-4274-965F-26B26DF49CA7}"/>
              </a:ext>
            </a:extLst>
          </p:cNvPr>
          <p:cNvSpPr>
            <a:spLocks noGrp="1" noChangeArrowheads="1"/>
          </p:cNvSpPr>
          <p:nvPr>
            <p:ph type="body" idx="1"/>
          </p:nvPr>
        </p:nvSpPr>
        <p:spPr/>
        <p:txBody>
          <a:bodyPr/>
          <a:lstStyle/>
          <a:p>
            <a:r>
              <a:rPr lang="en-US" altLang="en-US">
                <a:solidFill>
                  <a:srgbClr val="FFFF00"/>
                </a:solidFill>
              </a:rPr>
              <a:t>Acts 5:3-4</a:t>
            </a:r>
          </a:p>
          <a:p>
            <a:r>
              <a:rPr lang="en-US" altLang="en-US" sz="3200"/>
              <a:t>But Peter said, Ananias, why hath </a:t>
            </a:r>
            <a:r>
              <a:rPr lang="en-US" altLang="en-US" sz="3200">
                <a:solidFill>
                  <a:srgbClr val="FFFF00"/>
                </a:solidFill>
              </a:rPr>
              <a:t>Satan filled thine heart</a:t>
            </a:r>
            <a:r>
              <a:rPr lang="en-US" altLang="en-US" sz="3200"/>
              <a:t> to lie to the Holy Ghost, and to keep back part of the price of the land? [4] Whiles it remained, was it not thine own? and after it was sold, was it not in thine own power? why hast </a:t>
            </a:r>
            <a:r>
              <a:rPr lang="en-US" altLang="en-US" sz="3200">
                <a:solidFill>
                  <a:srgbClr val="FFFF00"/>
                </a:solidFill>
              </a:rPr>
              <a:t>thou conceived this thing in thine heart</a:t>
            </a:r>
            <a:r>
              <a:rPr lang="en-US" altLang="en-US" sz="3200"/>
              <a:t>? thou hast not lied unto men, but unto God.</a:t>
            </a:r>
            <a:br>
              <a:rPr lang="en-US" altLang="en-US" sz="3200"/>
            </a:br>
            <a:endParaRPr lang="en-US" altLang="en-US" sz="3200"/>
          </a:p>
        </p:txBody>
      </p:sp>
    </p:spTree>
  </p:cSld>
  <p:clrMapOvr>
    <a:masterClrMapping/>
  </p:clrMapOvr>
  <p:transition>
    <p:fade/>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6908AEB-0EC6-48CA-8F95-7D018265649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87BFB1-779B-4B51-A7DD-E88A5A2AFF57}"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272</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49154" name="Rectangle 2">
            <a:extLst>
              <a:ext uri="{FF2B5EF4-FFF2-40B4-BE49-F238E27FC236}">
                <a16:creationId xmlns:a16="http://schemas.microsoft.com/office/drawing/2014/main" id="{F0264232-3EF5-46BD-9BD8-C9A1BBA5B84D}"/>
              </a:ext>
            </a:extLst>
          </p:cNvPr>
          <p:cNvSpPr>
            <a:spLocks noGrp="1" noChangeArrowheads="1"/>
          </p:cNvSpPr>
          <p:nvPr>
            <p:ph type="title"/>
          </p:nvPr>
        </p:nvSpPr>
        <p:spPr/>
        <p:txBody>
          <a:bodyPr/>
          <a:lstStyle/>
          <a:p>
            <a:r>
              <a:rPr lang="en-US" altLang="en-US"/>
              <a:t>III. He Wants To Control The Mind</a:t>
            </a:r>
          </a:p>
        </p:txBody>
      </p:sp>
      <p:sp>
        <p:nvSpPr>
          <p:cNvPr id="49155" name="Rectangle 3">
            <a:extLst>
              <a:ext uri="{FF2B5EF4-FFF2-40B4-BE49-F238E27FC236}">
                <a16:creationId xmlns:a16="http://schemas.microsoft.com/office/drawing/2014/main" id="{BF948197-043E-4B6A-AC01-ADE1D6FEA093}"/>
              </a:ext>
            </a:extLst>
          </p:cNvPr>
          <p:cNvSpPr>
            <a:spLocks noGrp="1" noChangeArrowheads="1"/>
          </p:cNvSpPr>
          <p:nvPr>
            <p:ph type="body" idx="1"/>
          </p:nvPr>
        </p:nvSpPr>
        <p:spPr/>
        <p:txBody>
          <a:bodyPr/>
          <a:lstStyle/>
          <a:p>
            <a:r>
              <a:rPr lang="en-US" altLang="en-US"/>
              <a:t>Books, magazines, radio, television, the Internet, conversation, etc.</a:t>
            </a:r>
          </a:p>
          <a:p>
            <a:endParaRPr lang="en-US" altLang="en-US"/>
          </a:p>
          <a:p>
            <a:endParaRPr lang="en-US" altLang="en-US"/>
          </a:p>
        </p:txBody>
      </p:sp>
    </p:spTree>
  </p:cSld>
  <p:clrMapOvr>
    <a:masterClrMapping/>
  </p:clrMapOvr>
  <p:transition>
    <p:fade/>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D284945-9FC4-44A2-9CC5-47DAB64946D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ADF05D-9BB2-40C5-A7A3-F52E21CF075F}"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273</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30722" name="Rectangle 2">
            <a:extLst>
              <a:ext uri="{FF2B5EF4-FFF2-40B4-BE49-F238E27FC236}">
                <a16:creationId xmlns:a16="http://schemas.microsoft.com/office/drawing/2014/main" id="{49BDA7D6-1CF0-4E70-B35D-9F12389B4EAE}"/>
              </a:ext>
            </a:extLst>
          </p:cNvPr>
          <p:cNvSpPr>
            <a:spLocks noGrp="1" noChangeArrowheads="1"/>
          </p:cNvSpPr>
          <p:nvPr>
            <p:ph type="title"/>
          </p:nvPr>
        </p:nvSpPr>
        <p:spPr/>
        <p:txBody>
          <a:bodyPr/>
          <a:lstStyle/>
          <a:p>
            <a:r>
              <a:rPr lang="en-US" altLang="en-US"/>
              <a:t>IV. He Attacks Bodies &amp; Destroys Possessions</a:t>
            </a:r>
          </a:p>
        </p:txBody>
      </p:sp>
      <p:sp>
        <p:nvSpPr>
          <p:cNvPr id="30723" name="Rectangle 3">
            <a:extLst>
              <a:ext uri="{FF2B5EF4-FFF2-40B4-BE49-F238E27FC236}">
                <a16:creationId xmlns:a16="http://schemas.microsoft.com/office/drawing/2014/main" id="{123C348B-0DEA-49F7-BB3E-2C1B022CC851}"/>
              </a:ext>
            </a:extLst>
          </p:cNvPr>
          <p:cNvSpPr>
            <a:spLocks noGrp="1" noChangeArrowheads="1"/>
          </p:cNvSpPr>
          <p:nvPr>
            <p:ph type="body" idx="1"/>
          </p:nvPr>
        </p:nvSpPr>
        <p:spPr/>
        <p:txBody>
          <a:bodyPr/>
          <a:lstStyle/>
          <a:p>
            <a:r>
              <a:rPr lang="en-US" altLang="en-US"/>
              <a:t>Think about </a:t>
            </a:r>
            <a:r>
              <a:rPr lang="en-US" altLang="en-US">
                <a:solidFill>
                  <a:srgbClr val="FFFF00"/>
                </a:solidFill>
              </a:rPr>
              <a:t>Job</a:t>
            </a:r>
          </a:p>
          <a:p>
            <a:r>
              <a:rPr lang="en-US" altLang="en-US"/>
              <a:t>Paul</a:t>
            </a:r>
          </a:p>
          <a:p>
            <a:r>
              <a:rPr lang="en-US" altLang="en-US">
                <a:solidFill>
                  <a:srgbClr val="FFFF00"/>
                </a:solidFill>
              </a:rPr>
              <a:t>2 Cor. 12:7</a:t>
            </a:r>
          </a:p>
          <a:p>
            <a:endParaRPr lang="en-US" altLang="en-US">
              <a:solidFill>
                <a:srgbClr val="FFFF00"/>
              </a:solidFill>
            </a:endParaRPr>
          </a:p>
        </p:txBody>
      </p:sp>
    </p:spTree>
  </p:cSld>
  <p:clrMapOvr>
    <a:masterClrMapping/>
  </p:clrMapOvr>
  <p:transition>
    <p:fade/>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3E023A-F855-4C3B-BE37-1C0A755425A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82DFE2-842D-4DBB-A17B-25FF0A0E56C8}"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274</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64514" name="Rectangle 2">
            <a:extLst>
              <a:ext uri="{FF2B5EF4-FFF2-40B4-BE49-F238E27FC236}">
                <a16:creationId xmlns:a16="http://schemas.microsoft.com/office/drawing/2014/main" id="{F2DCAC26-5197-4FEB-9BB9-A8C86679608F}"/>
              </a:ext>
            </a:extLst>
          </p:cNvPr>
          <p:cNvSpPr>
            <a:spLocks noGrp="1" noChangeArrowheads="1"/>
          </p:cNvSpPr>
          <p:nvPr>
            <p:ph type="title"/>
          </p:nvPr>
        </p:nvSpPr>
        <p:spPr/>
        <p:txBody>
          <a:bodyPr/>
          <a:lstStyle/>
          <a:p>
            <a:r>
              <a:rPr lang="en-US" altLang="en-US"/>
              <a:t>2 Cor. 12:7</a:t>
            </a:r>
            <a:br>
              <a:rPr lang="en-US" altLang="en-US"/>
            </a:br>
            <a:endParaRPr lang="en-US" altLang="en-US"/>
          </a:p>
        </p:txBody>
      </p:sp>
      <p:sp>
        <p:nvSpPr>
          <p:cNvPr id="64515" name="Rectangle 3">
            <a:extLst>
              <a:ext uri="{FF2B5EF4-FFF2-40B4-BE49-F238E27FC236}">
                <a16:creationId xmlns:a16="http://schemas.microsoft.com/office/drawing/2014/main" id="{26C8D007-0606-4867-A311-87A0EC764740}"/>
              </a:ext>
            </a:extLst>
          </p:cNvPr>
          <p:cNvSpPr>
            <a:spLocks noGrp="1" noChangeArrowheads="1"/>
          </p:cNvSpPr>
          <p:nvPr>
            <p:ph type="body" idx="1"/>
          </p:nvPr>
        </p:nvSpPr>
        <p:spPr/>
        <p:txBody>
          <a:bodyPr/>
          <a:lstStyle/>
          <a:p>
            <a:r>
              <a:rPr lang="en-US" altLang="en-US"/>
              <a:t>And lest I should be exalted above measure through the abundance of the revelations, there was given to me a thorn in the flesh, the messenger of Satan to buffet me, lest I should be exalted above measure.</a:t>
            </a:r>
            <a:br>
              <a:rPr lang="en-US" altLang="en-US"/>
            </a:br>
            <a:endParaRPr lang="en-US" altLang="en-US"/>
          </a:p>
        </p:txBody>
      </p:sp>
    </p:spTree>
  </p:cSld>
  <p:clrMapOvr>
    <a:masterClrMapping/>
  </p:clrMapOvr>
  <p:transition>
    <p:fade/>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EFE27E-0B20-4F77-A0E1-37733F80024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85E79BD-2D37-43DE-A2C0-27295CB0CE3F}"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275</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34818" name="Rectangle 2">
            <a:extLst>
              <a:ext uri="{FF2B5EF4-FFF2-40B4-BE49-F238E27FC236}">
                <a16:creationId xmlns:a16="http://schemas.microsoft.com/office/drawing/2014/main" id="{008C38D5-D73A-4773-9766-5F683F925EB4}"/>
              </a:ext>
            </a:extLst>
          </p:cNvPr>
          <p:cNvSpPr>
            <a:spLocks noGrp="1" noChangeArrowheads="1"/>
          </p:cNvSpPr>
          <p:nvPr>
            <p:ph type="title"/>
          </p:nvPr>
        </p:nvSpPr>
        <p:spPr/>
        <p:txBody>
          <a:bodyPr/>
          <a:lstStyle/>
          <a:p>
            <a:r>
              <a:rPr lang="en-US" altLang="en-US"/>
              <a:t>IV. He Attacks Bodies &amp; Destroys Possessions</a:t>
            </a:r>
          </a:p>
        </p:txBody>
      </p:sp>
      <p:sp>
        <p:nvSpPr>
          <p:cNvPr id="34819" name="Rectangle 3">
            <a:extLst>
              <a:ext uri="{FF2B5EF4-FFF2-40B4-BE49-F238E27FC236}">
                <a16:creationId xmlns:a16="http://schemas.microsoft.com/office/drawing/2014/main" id="{BF5B35BA-5F45-456E-8B50-92E6B221B518}"/>
              </a:ext>
            </a:extLst>
          </p:cNvPr>
          <p:cNvSpPr>
            <a:spLocks noGrp="1" noChangeArrowheads="1"/>
          </p:cNvSpPr>
          <p:nvPr>
            <p:ph type="body" idx="1"/>
          </p:nvPr>
        </p:nvSpPr>
        <p:spPr/>
        <p:txBody>
          <a:bodyPr/>
          <a:lstStyle/>
          <a:p>
            <a:r>
              <a:rPr lang="en-US" altLang="en-US"/>
              <a:t>Satan uses illness and disaster to tempt us</a:t>
            </a:r>
          </a:p>
          <a:p>
            <a:endParaRPr lang="en-US" altLang="en-US"/>
          </a:p>
          <a:p>
            <a:endParaRPr lang="en-US" altLang="en-US"/>
          </a:p>
        </p:txBody>
      </p:sp>
    </p:spTree>
  </p:cSld>
  <p:clrMapOvr>
    <a:masterClrMapping/>
  </p:clrMapOvr>
  <p:transition>
    <p:fade/>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468B0E-93B9-435E-B8CE-CCD1B0D5D4D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52B2AC-5ABA-492D-A2E1-C20726C67102}"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276</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31746" name="Rectangle 2">
            <a:extLst>
              <a:ext uri="{FF2B5EF4-FFF2-40B4-BE49-F238E27FC236}">
                <a16:creationId xmlns:a16="http://schemas.microsoft.com/office/drawing/2014/main" id="{78BAE8E3-A23C-4B56-BC60-E7486B32129E}"/>
              </a:ext>
            </a:extLst>
          </p:cNvPr>
          <p:cNvSpPr>
            <a:spLocks noGrp="1" noChangeArrowheads="1"/>
          </p:cNvSpPr>
          <p:nvPr>
            <p:ph type="title"/>
          </p:nvPr>
        </p:nvSpPr>
        <p:spPr/>
        <p:txBody>
          <a:bodyPr/>
          <a:lstStyle/>
          <a:p>
            <a:r>
              <a:rPr lang="en-US" altLang="en-US"/>
              <a:t>V. He Seeks To Make Us Proud</a:t>
            </a:r>
          </a:p>
        </p:txBody>
      </p:sp>
      <p:sp>
        <p:nvSpPr>
          <p:cNvPr id="31747" name="Rectangle 3">
            <a:extLst>
              <a:ext uri="{FF2B5EF4-FFF2-40B4-BE49-F238E27FC236}">
                <a16:creationId xmlns:a16="http://schemas.microsoft.com/office/drawing/2014/main" id="{61C2F7FD-5896-44AE-BC97-4088DFD88C32}"/>
              </a:ext>
            </a:extLst>
          </p:cNvPr>
          <p:cNvSpPr>
            <a:spLocks noGrp="1" noChangeArrowheads="1"/>
          </p:cNvSpPr>
          <p:nvPr>
            <p:ph type="body" idx="1"/>
          </p:nvPr>
        </p:nvSpPr>
        <p:spPr/>
        <p:txBody>
          <a:bodyPr/>
          <a:lstStyle/>
          <a:p>
            <a:r>
              <a:rPr lang="en-US" altLang="en-US"/>
              <a:t>1 Tim. 3:6</a:t>
            </a:r>
          </a:p>
          <a:p>
            <a:r>
              <a:rPr lang="en-US" altLang="en-US"/>
              <a:t>Proverbs 16:18</a:t>
            </a:r>
          </a:p>
        </p:txBody>
      </p:sp>
    </p:spTree>
  </p:cSld>
  <p:clrMapOvr>
    <a:masterClrMapping/>
  </p:clrMapOvr>
  <p:transition>
    <p:fade/>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5D1A7B-5133-4CE1-AF05-34927B09A4A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21BE-8432-4D95-BEC8-BF717F434A9B}"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277</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65538" name="Rectangle 2">
            <a:extLst>
              <a:ext uri="{FF2B5EF4-FFF2-40B4-BE49-F238E27FC236}">
                <a16:creationId xmlns:a16="http://schemas.microsoft.com/office/drawing/2014/main" id="{4DB97025-21B7-40D9-996E-8F8CAAC807F3}"/>
              </a:ext>
            </a:extLst>
          </p:cNvPr>
          <p:cNvSpPr>
            <a:spLocks noGrp="1" noChangeArrowheads="1"/>
          </p:cNvSpPr>
          <p:nvPr>
            <p:ph type="title"/>
          </p:nvPr>
        </p:nvSpPr>
        <p:spPr/>
        <p:txBody>
          <a:bodyPr/>
          <a:lstStyle/>
          <a:p>
            <a:r>
              <a:rPr lang="en-US" altLang="en-US"/>
              <a:t>1 Tim. 3:6</a:t>
            </a:r>
          </a:p>
        </p:txBody>
      </p:sp>
      <p:sp>
        <p:nvSpPr>
          <p:cNvPr id="65539" name="Rectangle 3">
            <a:extLst>
              <a:ext uri="{FF2B5EF4-FFF2-40B4-BE49-F238E27FC236}">
                <a16:creationId xmlns:a16="http://schemas.microsoft.com/office/drawing/2014/main" id="{DA693F05-9154-497A-A624-4D6D3AFBDC71}"/>
              </a:ext>
            </a:extLst>
          </p:cNvPr>
          <p:cNvSpPr>
            <a:spLocks noGrp="1" noChangeArrowheads="1"/>
          </p:cNvSpPr>
          <p:nvPr>
            <p:ph type="body" idx="1"/>
          </p:nvPr>
        </p:nvSpPr>
        <p:spPr/>
        <p:txBody>
          <a:bodyPr/>
          <a:lstStyle/>
          <a:p>
            <a:r>
              <a:rPr lang="en-US" altLang="en-US"/>
              <a:t>Not a novice, lest being lifted up with pride he fall into the condemnation of the devil.</a:t>
            </a:r>
            <a:br>
              <a:rPr lang="en-US" altLang="en-US"/>
            </a:br>
            <a:endParaRPr lang="en-US" altLang="en-US"/>
          </a:p>
        </p:txBody>
      </p:sp>
    </p:spTree>
  </p:cSld>
  <p:clrMapOvr>
    <a:masterClrMapping/>
  </p:clrMapOvr>
  <p:transition>
    <p:fade/>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3072AC7-EDFF-4B4B-AE5C-DDE75D38E75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EE9194-BFEE-4222-8AC1-30F7A5F988AE}"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278</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66562" name="Rectangle 2">
            <a:extLst>
              <a:ext uri="{FF2B5EF4-FFF2-40B4-BE49-F238E27FC236}">
                <a16:creationId xmlns:a16="http://schemas.microsoft.com/office/drawing/2014/main" id="{EEFDA532-0269-4C8C-A301-7C2E63AB3D56}"/>
              </a:ext>
            </a:extLst>
          </p:cNvPr>
          <p:cNvSpPr>
            <a:spLocks noGrp="1" noChangeArrowheads="1"/>
          </p:cNvSpPr>
          <p:nvPr>
            <p:ph type="title"/>
          </p:nvPr>
        </p:nvSpPr>
        <p:spPr/>
        <p:txBody>
          <a:bodyPr/>
          <a:lstStyle/>
          <a:p>
            <a:r>
              <a:rPr lang="en-US" altLang="en-US"/>
              <a:t>Proverbs 16:18</a:t>
            </a:r>
          </a:p>
        </p:txBody>
      </p:sp>
      <p:sp>
        <p:nvSpPr>
          <p:cNvPr id="66563" name="Rectangle 3">
            <a:extLst>
              <a:ext uri="{FF2B5EF4-FFF2-40B4-BE49-F238E27FC236}">
                <a16:creationId xmlns:a16="http://schemas.microsoft.com/office/drawing/2014/main" id="{856AC3F2-C704-4C6B-AA2B-EE6E8BA7BA64}"/>
              </a:ext>
            </a:extLst>
          </p:cNvPr>
          <p:cNvSpPr>
            <a:spLocks noGrp="1" noChangeArrowheads="1"/>
          </p:cNvSpPr>
          <p:nvPr>
            <p:ph type="body" idx="1"/>
          </p:nvPr>
        </p:nvSpPr>
        <p:spPr/>
        <p:txBody>
          <a:bodyPr/>
          <a:lstStyle/>
          <a:p>
            <a:r>
              <a:rPr lang="en-US" altLang="en-US"/>
              <a:t>Pride goeth before destruction, and an haughty spirit before a fall.</a:t>
            </a:r>
            <a:br>
              <a:rPr lang="en-US" altLang="en-US"/>
            </a:br>
            <a:endParaRPr lang="en-US" altLang="en-US"/>
          </a:p>
        </p:txBody>
      </p:sp>
    </p:spTree>
  </p:cSld>
  <p:clrMapOvr>
    <a:masterClrMapping/>
  </p:clrMapOvr>
  <p:transition>
    <p:fade/>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C5C127-0E5B-4C08-9C73-7F1FE54C2A4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CD27C9-B6F7-437F-B1B7-35A44DA00AF1}"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279</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32770" name="Rectangle 2">
            <a:extLst>
              <a:ext uri="{FF2B5EF4-FFF2-40B4-BE49-F238E27FC236}">
                <a16:creationId xmlns:a16="http://schemas.microsoft.com/office/drawing/2014/main" id="{8BB34FB0-F50F-48BE-9B75-FBC21DD407AA}"/>
              </a:ext>
            </a:extLst>
          </p:cNvPr>
          <p:cNvSpPr>
            <a:spLocks noGrp="1" noChangeArrowheads="1"/>
          </p:cNvSpPr>
          <p:nvPr>
            <p:ph type="title"/>
          </p:nvPr>
        </p:nvSpPr>
        <p:spPr/>
        <p:txBody>
          <a:bodyPr/>
          <a:lstStyle/>
          <a:p>
            <a:r>
              <a:rPr lang="en-US" altLang="en-US"/>
              <a:t>VI. He Persecutes</a:t>
            </a:r>
          </a:p>
        </p:txBody>
      </p:sp>
      <p:sp>
        <p:nvSpPr>
          <p:cNvPr id="32771" name="Rectangle 3">
            <a:extLst>
              <a:ext uri="{FF2B5EF4-FFF2-40B4-BE49-F238E27FC236}">
                <a16:creationId xmlns:a16="http://schemas.microsoft.com/office/drawing/2014/main" id="{13D30839-FECA-478C-B5E3-49E50811C980}"/>
              </a:ext>
            </a:extLst>
          </p:cNvPr>
          <p:cNvSpPr>
            <a:spLocks noGrp="1" noChangeArrowheads="1"/>
          </p:cNvSpPr>
          <p:nvPr>
            <p:ph type="body" idx="1"/>
          </p:nvPr>
        </p:nvSpPr>
        <p:spPr/>
        <p:txBody>
          <a:bodyPr/>
          <a:lstStyle/>
          <a:p>
            <a:r>
              <a:rPr lang="en-US" altLang="en-US">
                <a:solidFill>
                  <a:srgbClr val="FFFF00"/>
                </a:solidFill>
              </a:rPr>
              <a:t>Rev. 2:10</a:t>
            </a:r>
          </a:p>
          <a:p>
            <a:r>
              <a:rPr lang="en-US" altLang="en-US" sz="3600"/>
              <a:t>Fear none of those things which thou shalt suffer: behold, the devil shall cast some of you into prison, that ye may be tried; and ye shall have tribulation ten days: be thou faithful unto death, and I will give thee a crown of life.</a:t>
            </a:r>
            <a:br>
              <a:rPr lang="en-US" altLang="en-US" sz="3600"/>
            </a:br>
            <a:endParaRPr lang="en-US" altLang="en-US" sz="3600"/>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outerShdw blurRad="38100" dist="38100" dir="2700000" algn="tl">
                    <a:srgbClr val="000000">
                      <a:alpha val="43137"/>
                    </a:srgbClr>
                  </a:outerShdw>
                </a:effectLst>
              </a:rPr>
              <a:t>He is the </a:t>
            </a:r>
            <a:r>
              <a:rPr lang="en-US" u="sng" dirty="0">
                <a:effectLst>
                  <a:outerShdw blurRad="38100" dist="38100" dir="2700000" algn="tl">
                    <a:srgbClr val="000000">
                      <a:alpha val="43137"/>
                    </a:srgbClr>
                  </a:outerShdw>
                </a:effectLst>
              </a:rPr>
              <a:t>evil</a:t>
            </a:r>
            <a:r>
              <a:rPr lang="en-US" dirty="0">
                <a:effectLst>
                  <a:outerShdw blurRad="38100" dist="38100" dir="2700000" algn="tl">
                    <a:srgbClr val="000000">
                      <a:alpha val="43137"/>
                    </a:srgbClr>
                  </a:outerShdw>
                </a:effectLst>
              </a:rPr>
              <a:t> one or wicked one</a:t>
            </a:r>
          </a:p>
        </p:txBody>
      </p:sp>
      <p:sp>
        <p:nvSpPr>
          <p:cNvPr id="3" name="Content Placeholder 2"/>
          <p:cNvSpPr>
            <a:spLocks noGrp="1"/>
          </p:cNvSpPr>
          <p:nvPr>
            <p:ph idx="1"/>
          </p:nvPr>
        </p:nvSpPr>
        <p:spPr/>
        <p:txBody>
          <a:bodyPr>
            <a:normAutofit fontScale="92500" lnSpcReduction="10000"/>
          </a:bodyPr>
          <a:lstStyle/>
          <a:p>
            <a:r>
              <a:rPr lang="en-US" dirty="0">
                <a:solidFill>
                  <a:srgbClr val="FFFF00"/>
                </a:solidFill>
                <a:effectLst>
                  <a:outerShdw blurRad="38100" dist="38100" dir="2700000" algn="tl">
                    <a:srgbClr val="000000">
                      <a:alpha val="43137"/>
                    </a:srgbClr>
                  </a:outerShdw>
                </a:effectLst>
              </a:rPr>
              <a:t>1 John 3:12 </a:t>
            </a:r>
          </a:p>
          <a:p>
            <a:r>
              <a:rPr lang="en-US" dirty="0">
                <a:effectLst>
                  <a:outerShdw blurRad="38100" dist="38100" dir="2700000" algn="tl">
                    <a:srgbClr val="000000">
                      <a:alpha val="43137"/>
                    </a:srgbClr>
                  </a:outerShdw>
                </a:effectLst>
              </a:rPr>
              <a:t>“Not as Cain, who was of that wicked one, and slew his brother. And wherefore slew he him? Because his own works were evil, and his brother's righteous.”</a:t>
            </a:r>
          </a:p>
          <a:p>
            <a:r>
              <a:rPr lang="en-US" dirty="0">
                <a:effectLst>
                  <a:outerShdw blurRad="38100" dist="38100" dir="2700000" algn="tl">
                    <a:srgbClr val="000000">
                      <a:alpha val="43137"/>
                    </a:srgbClr>
                  </a:outerShdw>
                </a:effectLst>
              </a:rPr>
              <a:t>He is morally and socially worthless – wicked – evil – bad</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66161736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D457F39-D363-4D4D-9515-FDB9E615FF8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8178D1-5C34-47E6-BB8F-C0E2F7737F51}"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280</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50178" name="Rectangle 2">
            <a:extLst>
              <a:ext uri="{FF2B5EF4-FFF2-40B4-BE49-F238E27FC236}">
                <a16:creationId xmlns:a16="http://schemas.microsoft.com/office/drawing/2014/main" id="{7AAF4283-8C74-4693-9D77-13FCA5416061}"/>
              </a:ext>
            </a:extLst>
          </p:cNvPr>
          <p:cNvSpPr>
            <a:spLocks noGrp="1" noChangeArrowheads="1"/>
          </p:cNvSpPr>
          <p:nvPr>
            <p:ph type="title"/>
          </p:nvPr>
        </p:nvSpPr>
        <p:spPr/>
        <p:txBody>
          <a:bodyPr/>
          <a:lstStyle/>
          <a:p>
            <a:r>
              <a:rPr lang="en-US" altLang="en-US"/>
              <a:t>VI. He Persecutes</a:t>
            </a:r>
          </a:p>
        </p:txBody>
      </p:sp>
      <p:sp>
        <p:nvSpPr>
          <p:cNvPr id="50179" name="Rectangle 3">
            <a:extLst>
              <a:ext uri="{FF2B5EF4-FFF2-40B4-BE49-F238E27FC236}">
                <a16:creationId xmlns:a16="http://schemas.microsoft.com/office/drawing/2014/main" id="{6DF196AB-F6D5-46B3-B1F2-7163E60E2705}"/>
              </a:ext>
            </a:extLst>
          </p:cNvPr>
          <p:cNvSpPr>
            <a:spLocks noGrp="1" noChangeArrowheads="1"/>
          </p:cNvSpPr>
          <p:nvPr>
            <p:ph type="body" idx="1"/>
          </p:nvPr>
        </p:nvSpPr>
        <p:spPr/>
        <p:txBody>
          <a:bodyPr/>
          <a:lstStyle/>
          <a:p>
            <a:r>
              <a:rPr lang="en-US" altLang="en-US"/>
              <a:t>-“God’s people are soldiers on the battlefield, but sometimes they are the </a:t>
            </a:r>
            <a:r>
              <a:rPr lang="en-US" altLang="en-US">
                <a:solidFill>
                  <a:srgbClr val="FFFF00"/>
                </a:solidFill>
              </a:rPr>
              <a:t>battlefield</a:t>
            </a:r>
            <a:r>
              <a:rPr lang="en-US" altLang="en-US"/>
              <a:t>” Allen Webster</a:t>
            </a:r>
          </a:p>
          <a:p>
            <a:r>
              <a:rPr lang="en-US" altLang="en-US"/>
              <a:t>- If we obey God only in the good times and fall under every trial then our faith is </a:t>
            </a:r>
            <a:r>
              <a:rPr lang="en-US" altLang="en-US">
                <a:solidFill>
                  <a:srgbClr val="FFFF00"/>
                </a:solidFill>
              </a:rPr>
              <a:t>shallow</a:t>
            </a:r>
          </a:p>
          <a:p>
            <a:endParaRPr lang="en-US" altLang="en-US">
              <a:solidFill>
                <a:srgbClr val="FFFF00"/>
              </a:solidFill>
            </a:endParaRPr>
          </a:p>
        </p:txBody>
      </p:sp>
    </p:spTree>
  </p:cSld>
  <p:clrMapOvr>
    <a:masterClrMapping/>
  </p:clrMapOvr>
  <p:transition>
    <p:fade/>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EE04194-32C7-4E6F-BF76-BC550E2EE40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37A149-AD67-4890-8962-06786B96DE72}"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281</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35842" name="Rectangle 2">
            <a:extLst>
              <a:ext uri="{FF2B5EF4-FFF2-40B4-BE49-F238E27FC236}">
                <a16:creationId xmlns:a16="http://schemas.microsoft.com/office/drawing/2014/main" id="{EBBD3074-DF70-4BF0-88F9-2674B4302F56}"/>
              </a:ext>
            </a:extLst>
          </p:cNvPr>
          <p:cNvSpPr>
            <a:spLocks noGrp="1" noChangeArrowheads="1"/>
          </p:cNvSpPr>
          <p:nvPr>
            <p:ph type="title"/>
          </p:nvPr>
        </p:nvSpPr>
        <p:spPr/>
        <p:txBody>
          <a:bodyPr/>
          <a:lstStyle/>
          <a:p>
            <a:r>
              <a:rPr lang="en-US" altLang="en-US"/>
              <a:t>VI. He Persecutes</a:t>
            </a:r>
          </a:p>
        </p:txBody>
      </p:sp>
      <p:sp>
        <p:nvSpPr>
          <p:cNvPr id="35843" name="Rectangle 3">
            <a:extLst>
              <a:ext uri="{FF2B5EF4-FFF2-40B4-BE49-F238E27FC236}">
                <a16:creationId xmlns:a16="http://schemas.microsoft.com/office/drawing/2014/main" id="{31DA94F8-1E9D-4AF2-9B25-3BD5742B4E1B}"/>
              </a:ext>
            </a:extLst>
          </p:cNvPr>
          <p:cNvSpPr>
            <a:spLocks noGrp="1" noChangeArrowheads="1"/>
          </p:cNvSpPr>
          <p:nvPr>
            <p:ph type="body" idx="1"/>
          </p:nvPr>
        </p:nvSpPr>
        <p:spPr/>
        <p:txBody>
          <a:bodyPr/>
          <a:lstStyle/>
          <a:p>
            <a:r>
              <a:rPr lang="en-US" altLang="en-US"/>
              <a:t>Faith that cannot withstand the test cannot be </a:t>
            </a:r>
            <a:r>
              <a:rPr lang="en-US" altLang="en-US">
                <a:solidFill>
                  <a:srgbClr val="FFFF00"/>
                </a:solidFill>
              </a:rPr>
              <a:t>trusted</a:t>
            </a:r>
          </a:p>
          <a:p>
            <a:r>
              <a:rPr lang="en-US" altLang="en-US">
                <a:solidFill>
                  <a:srgbClr val="FFFF00"/>
                </a:solidFill>
              </a:rPr>
              <a:t>Js. 1:1-2</a:t>
            </a:r>
          </a:p>
          <a:p>
            <a:r>
              <a:rPr lang="en-US" altLang="en-US">
                <a:solidFill>
                  <a:srgbClr val="FFFF00"/>
                </a:solidFill>
              </a:rPr>
              <a:t>Js. 1:12</a:t>
            </a:r>
          </a:p>
          <a:p>
            <a:r>
              <a:rPr lang="en-US" altLang="en-US">
                <a:solidFill>
                  <a:srgbClr val="FFFF00"/>
                </a:solidFill>
              </a:rPr>
              <a:t>1 Pet. 1:3-9</a:t>
            </a:r>
          </a:p>
          <a:p>
            <a:endParaRPr lang="en-US" altLang="en-US"/>
          </a:p>
        </p:txBody>
      </p:sp>
    </p:spTree>
  </p:cSld>
  <p:clrMapOvr>
    <a:masterClrMapping/>
  </p:clrMapOvr>
  <p:transition>
    <p:fade/>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5ADF8D-8140-47BF-B71D-70701A40C26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902B31-2950-45DC-AE85-76FCDCF417E7}"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282</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60418" name="Rectangle 2">
            <a:extLst>
              <a:ext uri="{FF2B5EF4-FFF2-40B4-BE49-F238E27FC236}">
                <a16:creationId xmlns:a16="http://schemas.microsoft.com/office/drawing/2014/main" id="{87B09BC6-36BD-4F20-B51A-B793B0F478B6}"/>
              </a:ext>
            </a:extLst>
          </p:cNvPr>
          <p:cNvSpPr>
            <a:spLocks noGrp="1" noChangeArrowheads="1"/>
          </p:cNvSpPr>
          <p:nvPr>
            <p:ph type="title"/>
          </p:nvPr>
        </p:nvSpPr>
        <p:spPr/>
        <p:txBody>
          <a:bodyPr/>
          <a:lstStyle/>
          <a:p>
            <a:r>
              <a:rPr lang="en-US" altLang="en-US"/>
              <a:t>Js. 1:2-3</a:t>
            </a:r>
          </a:p>
        </p:txBody>
      </p:sp>
      <p:sp>
        <p:nvSpPr>
          <p:cNvPr id="60419" name="Rectangle 3">
            <a:extLst>
              <a:ext uri="{FF2B5EF4-FFF2-40B4-BE49-F238E27FC236}">
                <a16:creationId xmlns:a16="http://schemas.microsoft.com/office/drawing/2014/main" id="{AD3441CD-9C70-4FAB-B0B3-A3E677A1A399}"/>
              </a:ext>
            </a:extLst>
          </p:cNvPr>
          <p:cNvSpPr>
            <a:spLocks noGrp="1" noChangeArrowheads="1"/>
          </p:cNvSpPr>
          <p:nvPr>
            <p:ph type="body" idx="1"/>
          </p:nvPr>
        </p:nvSpPr>
        <p:spPr/>
        <p:txBody>
          <a:bodyPr/>
          <a:lstStyle/>
          <a:p>
            <a:r>
              <a:rPr lang="en-US" altLang="en-US"/>
              <a:t>My brethren, count it all joy when ye fall into divers temptations;</a:t>
            </a:r>
            <a:br>
              <a:rPr lang="en-US" altLang="en-US"/>
            </a:br>
            <a:r>
              <a:rPr lang="en-US" altLang="en-US"/>
              <a:t>[3] Knowing this, that the trying of your faith worketh patience.</a:t>
            </a:r>
            <a:br>
              <a:rPr lang="en-US" altLang="en-US"/>
            </a:br>
            <a:endParaRPr lang="en-US" altLang="en-US"/>
          </a:p>
        </p:txBody>
      </p:sp>
    </p:spTree>
  </p:cSld>
  <p:clrMapOvr>
    <a:masterClrMapping/>
  </p:clrMapOvr>
  <p:transition>
    <p:fade/>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20FF27-A324-4164-BD03-B93167CB0D9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3CDDEA-5E14-4C18-A1E0-C34A39388F7B}"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283</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61442" name="Rectangle 2">
            <a:extLst>
              <a:ext uri="{FF2B5EF4-FFF2-40B4-BE49-F238E27FC236}">
                <a16:creationId xmlns:a16="http://schemas.microsoft.com/office/drawing/2014/main" id="{ACB4C368-6CD9-413D-A262-676398B2BCAD}"/>
              </a:ext>
            </a:extLst>
          </p:cNvPr>
          <p:cNvSpPr>
            <a:spLocks noGrp="1" noChangeArrowheads="1"/>
          </p:cNvSpPr>
          <p:nvPr>
            <p:ph type="title"/>
          </p:nvPr>
        </p:nvSpPr>
        <p:spPr/>
        <p:txBody>
          <a:bodyPr/>
          <a:lstStyle/>
          <a:p>
            <a:r>
              <a:rPr lang="en-US" altLang="en-US"/>
              <a:t>Js. 1:12</a:t>
            </a:r>
          </a:p>
        </p:txBody>
      </p:sp>
      <p:sp>
        <p:nvSpPr>
          <p:cNvPr id="61443" name="Rectangle 3">
            <a:extLst>
              <a:ext uri="{FF2B5EF4-FFF2-40B4-BE49-F238E27FC236}">
                <a16:creationId xmlns:a16="http://schemas.microsoft.com/office/drawing/2014/main" id="{A5606D45-3F3E-4608-803C-9C88351D3ED3}"/>
              </a:ext>
            </a:extLst>
          </p:cNvPr>
          <p:cNvSpPr>
            <a:spLocks noGrp="1" noChangeArrowheads="1"/>
          </p:cNvSpPr>
          <p:nvPr>
            <p:ph type="body" idx="1"/>
          </p:nvPr>
        </p:nvSpPr>
        <p:spPr/>
        <p:txBody>
          <a:bodyPr/>
          <a:lstStyle/>
          <a:p>
            <a:r>
              <a:rPr lang="en-US" altLang="en-US"/>
              <a:t>Blessed is the man that endureth temptation: for when he is tried, he shall receive the crown of life, which the Lord hath promised to them that love him.</a:t>
            </a:r>
            <a:br>
              <a:rPr lang="en-US" altLang="en-US"/>
            </a:br>
            <a:endParaRPr lang="en-US" altLang="en-US"/>
          </a:p>
        </p:txBody>
      </p:sp>
    </p:spTree>
  </p:cSld>
  <p:clrMapOvr>
    <a:masterClrMapping/>
  </p:clrMapOvr>
  <p:transition>
    <p:fade/>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72DBB60-586E-45E3-978A-39E02D81D24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D9FFB5-BF6F-4F81-B71C-B42D54F1A802}"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284</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2290" name="Rectangle 2">
            <a:extLst>
              <a:ext uri="{FF2B5EF4-FFF2-40B4-BE49-F238E27FC236}">
                <a16:creationId xmlns:a16="http://schemas.microsoft.com/office/drawing/2014/main" id="{0B2913BE-C7B0-48CE-82CD-B9C079396558}"/>
              </a:ext>
            </a:extLst>
          </p:cNvPr>
          <p:cNvSpPr>
            <a:spLocks noGrp="1" noChangeArrowheads="1"/>
          </p:cNvSpPr>
          <p:nvPr>
            <p:ph type="title"/>
          </p:nvPr>
        </p:nvSpPr>
        <p:spPr/>
        <p:txBody>
          <a:bodyPr/>
          <a:lstStyle/>
          <a:p>
            <a:r>
              <a:rPr lang="en-US" altLang="en-US"/>
              <a:t>VII. When We Sin He Accuses And Discourages</a:t>
            </a:r>
          </a:p>
        </p:txBody>
      </p:sp>
      <p:sp>
        <p:nvSpPr>
          <p:cNvPr id="12291" name="Rectangle 3">
            <a:extLst>
              <a:ext uri="{FF2B5EF4-FFF2-40B4-BE49-F238E27FC236}">
                <a16:creationId xmlns:a16="http://schemas.microsoft.com/office/drawing/2014/main" id="{FEF1E2F1-2B0F-42E5-A890-69AAA1D3DD26}"/>
              </a:ext>
            </a:extLst>
          </p:cNvPr>
          <p:cNvSpPr>
            <a:spLocks noGrp="1" noChangeArrowheads="1"/>
          </p:cNvSpPr>
          <p:nvPr>
            <p:ph type="body" idx="1"/>
          </p:nvPr>
        </p:nvSpPr>
        <p:spPr/>
        <p:txBody>
          <a:bodyPr/>
          <a:lstStyle/>
          <a:p>
            <a:r>
              <a:rPr lang="en-US" altLang="en-US"/>
              <a:t>He never </a:t>
            </a:r>
            <a:r>
              <a:rPr lang="en-US" altLang="en-US">
                <a:solidFill>
                  <a:srgbClr val="FFFF00"/>
                </a:solidFill>
              </a:rPr>
              <a:t>gives</a:t>
            </a:r>
            <a:r>
              <a:rPr lang="en-US" altLang="en-US"/>
              <a:t> up</a:t>
            </a:r>
          </a:p>
          <a:p>
            <a:r>
              <a:rPr lang="en-US" altLang="en-US">
                <a:solidFill>
                  <a:srgbClr val="FFFF00"/>
                </a:solidFill>
              </a:rPr>
              <a:t>Lk. 4:13</a:t>
            </a:r>
          </a:p>
          <a:p>
            <a:r>
              <a:rPr lang="en-US" altLang="en-US"/>
              <a:t>And when the devil had ended all the temptation, he departed from him for a season.</a:t>
            </a:r>
            <a:br>
              <a:rPr lang="en-US" altLang="en-US"/>
            </a:br>
            <a:endParaRPr lang="en-US" altLang="en-US"/>
          </a:p>
        </p:txBody>
      </p:sp>
    </p:spTree>
  </p:cSld>
  <p:clrMapOvr>
    <a:masterClrMapping/>
  </p:clrMapOvr>
  <p:transition>
    <p:fade/>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BCAD40-9C8B-4D72-A603-94200776F49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B623C5-A029-4ECA-8F98-B1D5DFB49D8A}"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285</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39938" name="Rectangle 2">
            <a:extLst>
              <a:ext uri="{FF2B5EF4-FFF2-40B4-BE49-F238E27FC236}">
                <a16:creationId xmlns:a16="http://schemas.microsoft.com/office/drawing/2014/main" id="{96496A90-C412-4663-86F5-08B248B82523}"/>
              </a:ext>
            </a:extLst>
          </p:cNvPr>
          <p:cNvSpPr>
            <a:spLocks noGrp="1" noChangeArrowheads="1"/>
          </p:cNvSpPr>
          <p:nvPr>
            <p:ph type="title"/>
          </p:nvPr>
        </p:nvSpPr>
        <p:spPr/>
        <p:txBody>
          <a:bodyPr/>
          <a:lstStyle/>
          <a:p>
            <a:r>
              <a:rPr lang="en-US" altLang="en-US"/>
              <a:t>What Satan Does &amp; What We Must Do</a:t>
            </a:r>
          </a:p>
        </p:txBody>
      </p:sp>
      <p:sp>
        <p:nvSpPr>
          <p:cNvPr id="39939" name="Rectangle 3">
            <a:extLst>
              <a:ext uri="{FF2B5EF4-FFF2-40B4-BE49-F238E27FC236}">
                <a16:creationId xmlns:a16="http://schemas.microsoft.com/office/drawing/2014/main" id="{64C0259B-07E0-482E-9310-6E9A3469E274}"/>
              </a:ext>
            </a:extLst>
          </p:cNvPr>
          <p:cNvSpPr>
            <a:spLocks noGrp="1" noChangeArrowheads="1"/>
          </p:cNvSpPr>
          <p:nvPr>
            <p:ph type="body" idx="1"/>
          </p:nvPr>
        </p:nvSpPr>
        <p:spPr/>
        <p:txBody>
          <a:bodyPr/>
          <a:lstStyle/>
          <a:p>
            <a:r>
              <a:rPr lang="en-US" altLang="en-US">
                <a:latin typeface="Times New Roman" panose="02020603050405020304" pitchFamily="18" charset="0"/>
              </a:rPr>
              <a:t>1. He Deceives </a:t>
            </a:r>
          </a:p>
          <a:p>
            <a:r>
              <a:rPr lang="en-US" altLang="en-US">
                <a:solidFill>
                  <a:srgbClr val="FFFF00"/>
                </a:solidFill>
                <a:latin typeface="Times New Roman" panose="02020603050405020304" pitchFamily="18" charset="0"/>
              </a:rPr>
              <a:t>Think </a:t>
            </a:r>
          </a:p>
          <a:p>
            <a:r>
              <a:rPr lang="en-US" altLang="en-US">
                <a:latin typeface="Times New Roman" panose="02020603050405020304" pitchFamily="18" charset="0"/>
              </a:rPr>
              <a:t>2. He Takes Away The Word Of God</a:t>
            </a:r>
          </a:p>
          <a:p>
            <a:r>
              <a:rPr lang="en-US" altLang="en-US">
                <a:solidFill>
                  <a:srgbClr val="FFFF00"/>
                </a:solidFill>
                <a:latin typeface="Times New Roman" panose="02020603050405020304" pitchFamily="18" charset="0"/>
              </a:rPr>
              <a:t>Concentrate</a:t>
            </a:r>
          </a:p>
          <a:p>
            <a:r>
              <a:rPr lang="en-US" altLang="en-US">
                <a:latin typeface="Times New Roman" panose="02020603050405020304" pitchFamily="18" charset="0"/>
              </a:rPr>
              <a:t>3. He Wants To Control The Mind</a:t>
            </a:r>
          </a:p>
          <a:p>
            <a:r>
              <a:rPr lang="en-US" altLang="en-US">
                <a:solidFill>
                  <a:srgbClr val="FFFF00"/>
                </a:solidFill>
                <a:latin typeface="Times New Roman" panose="02020603050405020304" pitchFamily="18" charset="0"/>
              </a:rPr>
              <a:t>Discern</a:t>
            </a:r>
          </a:p>
        </p:txBody>
      </p:sp>
    </p:spTree>
  </p:cSld>
  <p:clrMapOvr>
    <a:masterClrMapping/>
  </p:clrMapOvr>
  <p:transition>
    <p:fade/>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FC7FC2-97BC-4540-9CFE-4D729F1B3CF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F576FE-6CE5-4540-8369-D7B7A97788AC}"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286</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40962" name="Rectangle 2">
            <a:extLst>
              <a:ext uri="{FF2B5EF4-FFF2-40B4-BE49-F238E27FC236}">
                <a16:creationId xmlns:a16="http://schemas.microsoft.com/office/drawing/2014/main" id="{F62D71F8-F7C8-4447-BA4C-D03EE68CE34B}"/>
              </a:ext>
            </a:extLst>
          </p:cNvPr>
          <p:cNvSpPr>
            <a:spLocks noGrp="1" noChangeArrowheads="1"/>
          </p:cNvSpPr>
          <p:nvPr>
            <p:ph type="title"/>
          </p:nvPr>
        </p:nvSpPr>
        <p:spPr/>
        <p:txBody>
          <a:bodyPr/>
          <a:lstStyle/>
          <a:p>
            <a:r>
              <a:rPr lang="en-US" altLang="en-US"/>
              <a:t>What Satan Does &amp; What We Must Do</a:t>
            </a:r>
          </a:p>
        </p:txBody>
      </p:sp>
      <p:sp>
        <p:nvSpPr>
          <p:cNvPr id="40963" name="Rectangle 3">
            <a:extLst>
              <a:ext uri="{FF2B5EF4-FFF2-40B4-BE49-F238E27FC236}">
                <a16:creationId xmlns:a16="http://schemas.microsoft.com/office/drawing/2014/main" id="{A946303D-0DCD-401C-8984-526CBB8E3D55}"/>
              </a:ext>
            </a:extLst>
          </p:cNvPr>
          <p:cNvSpPr>
            <a:spLocks noGrp="1" noChangeArrowheads="1"/>
          </p:cNvSpPr>
          <p:nvPr>
            <p:ph type="body" idx="1"/>
          </p:nvPr>
        </p:nvSpPr>
        <p:spPr/>
        <p:txBody>
          <a:bodyPr/>
          <a:lstStyle/>
          <a:p>
            <a:r>
              <a:rPr lang="en-US" altLang="en-US">
                <a:latin typeface="Times New Roman" panose="02020603050405020304" pitchFamily="18" charset="0"/>
              </a:rPr>
              <a:t>4. He Attacks Bodies &amp; Destroys Possessions</a:t>
            </a:r>
          </a:p>
          <a:p>
            <a:r>
              <a:rPr lang="en-US" altLang="en-US">
                <a:solidFill>
                  <a:srgbClr val="FFFF00"/>
                </a:solidFill>
                <a:latin typeface="Times New Roman" panose="02020603050405020304" pitchFamily="18" charset="0"/>
              </a:rPr>
              <a:t>Endure</a:t>
            </a:r>
          </a:p>
          <a:p>
            <a:r>
              <a:rPr lang="en-US" altLang="en-US">
                <a:latin typeface="Times New Roman" panose="02020603050405020304" pitchFamily="18" charset="0"/>
              </a:rPr>
              <a:t>5. He Seeks To Make Us Proud</a:t>
            </a:r>
          </a:p>
          <a:p>
            <a:r>
              <a:rPr lang="en-US" altLang="en-US">
                <a:solidFill>
                  <a:srgbClr val="FFFF00"/>
                </a:solidFill>
                <a:latin typeface="Times New Roman" panose="02020603050405020304" pitchFamily="18" charset="0"/>
              </a:rPr>
              <a:t>Resist</a:t>
            </a:r>
          </a:p>
        </p:txBody>
      </p:sp>
    </p:spTree>
  </p:cSld>
  <p:clrMapOvr>
    <a:masterClrMapping/>
  </p:clrMapOvr>
  <p:transition>
    <p:fade/>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0D55DB0-E24C-4FA1-B5A0-70DCA22C16A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C281-99E6-4651-A8ED-BC9004CBEA94}"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287</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41986" name="Rectangle 2">
            <a:extLst>
              <a:ext uri="{FF2B5EF4-FFF2-40B4-BE49-F238E27FC236}">
                <a16:creationId xmlns:a16="http://schemas.microsoft.com/office/drawing/2014/main" id="{AD5A8B3A-2057-46DB-AEFE-D4639F8090F7}"/>
              </a:ext>
            </a:extLst>
          </p:cNvPr>
          <p:cNvSpPr>
            <a:spLocks noGrp="1" noChangeArrowheads="1"/>
          </p:cNvSpPr>
          <p:nvPr>
            <p:ph type="title"/>
          </p:nvPr>
        </p:nvSpPr>
        <p:spPr/>
        <p:txBody>
          <a:bodyPr/>
          <a:lstStyle/>
          <a:p>
            <a:r>
              <a:rPr lang="en-US" altLang="en-US"/>
              <a:t>What Satan Does &amp; What We Must Do</a:t>
            </a:r>
          </a:p>
        </p:txBody>
      </p:sp>
      <p:sp>
        <p:nvSpPr>
          <p:cNvPr id="41987" name="Rectangle 3">
            <a:extLst>
              <a:ext uri="{FF2B5EF4-FFF2-40B4-BE49-F238E27FC236}">
                <a16:creationId xmlns:a16="http://schemas.microsoft.com/office/drawing/2014/main" id="{D2CD246A-5DF5-4191-943B-7465B648C56A}"/>
              </a:ext>
            </a:extLst>
          </p:cNvPr>
          <p:cNvSpPr>
            <a:spLocks noGrp="1" noChangeArrowheads="1"/>
          </p:cNvSpPr>
          <p:nvPr>
            <p:ph type="body" idx="1"/>
          </p:nvPr>
        </p:nvSpPr>
        <p:spPr/>
        <p:txBody>
          <a:bodyPr/>
          <a:lstStyle/>
          <a:p>
            <a:r>
              <a:rPr lang="en-US" altLang="en-US">
                <a:latin typeface="Times New Roman" panose="02020603050405020304" pitchFamily="18" charset="0"/>
              </a:rPr>
              <a:t>6. He Persecutes</a:t>
            </a:r>
            <a:br>
              <a:rPr lang="en-US" altLang="en-US">
                <a:latin typeface="Times New Roman" panose="02020603050405020304" pitchFamily="18" charset="0"/>
              </a:rPr>
            </a:br>
            <a:r>
              <a:rPr lang="en-US" altLang="en-US">
                <a:solidFill>
                  <a:srgbClr val="FFFF00"/>
                </a:solidFill>
                <a:latin typeface="Times New Roman" panose="02020603050405020304" pitchFamily="18" charset="0"/>
              </a:rPr>
              <a:t>Withstand</a:t>
            </a:r>
          </a:p>
          <a:p>
            <a:r>
              <a:rPr lang="en-US" altLang="en-US">
                <a:latin typeface="Times New Roman" panose="02020603050405020304" pitchFamily="18" charset="0"/>
              </a:rPr>
              <a:t>7. When We Sin He Accuses And Discourages</a:t>
            </a:r>
          </a:p>
          <a:p>
            <a:r>
              <a:rPr lang="en-US" altLang="en-US">
                <a:solidFill>
                  <a:srgbClr val="FFFF00"/>
                </a:solidFill>
                <a:latin typeface="Times New Roman" panose="02020603050405020304" pitchFamily="18" charset="0"/>
              </a:rPr>
              <a:t>Press on. Trust in God!</a:t>
            </a:r>
          </a:p>
          <a:p>
            <a:endParaRPr lang="en-US" altLang="en-US">
              <a:solidFill>
                <a:srgbClr val="FFFF00"/>
              </a:solidFill>
              <a:latin typeface="Times New Roman" panose="02020603050405020304" pitchFamily="18" charset="0"/>
            </a:endParaRPr>
          </a:p>
        </p:txBody>
      </p:sp>
    </p:spTree>
  </p:cSld>
  <p:clrMapOvr>
    <a:masterClrMapping/>
  </p:clrMapOvr>
  <p:transition>
    <p:fade/>
  </p:transition>
</p:sld>
</file>

<file path=ppt/slides/slide2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22" name="Rectangle 2">
            <a:extLst>
              <a:ext uri="{FF2B5EF4-FFF2-40B4-BE49-F238E27FC236}">
                <a16:creationId xmlns:a16="http://schemas.microsoft.com/office/drawing/2014/main" id="{B787CAF8-632D-46B5-919E-8242D2266429}"/>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8418" name="Rectangle 2">
            <a:extLst>
              <a:ext uri="{FF2B5EF4-FFF2-40B4-BE49-F238E27FC236}">
                <a16:creationId xmlns:a16="http://schemas.microsoft.com/office/drawing/2014/main" id="{5365A29A-694E-45C3-A6B3-AAD58E261943}"/>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The accuser of the brethren</a:t>
            </a:r>
          </a:p>
        </p:txBody>
      </p:sp>
      <p:sp>
        <p:nvSpPr>
          <p:cNvPr id="3" name="Content Placeholder 2"/>
          <p:cNvSpPr>
            <a:spLocks noGrp="1"/>
          </p:cNvSpPr>
          <p:nvPr>
            <p:ph idx="1"/>
          </p:nvPr>
        </p:nvSpPr>
        <p:spPr/>
        <p:txBody>
          <a:bodyPr>
            <a:normAutofit fontScale="92500" lnSpcReduction="10000"/>
          </a:bodyPr>
          <a:lstStyle/>
          <a:p>
            <a:r>
              <a:rPr lang="en-US" dirty="0">
                <a:solidFill>
                  <a:srgbClr val="FFFF00"/>
                </a:solidFill>
                <a:effectLst>
                  <a:outerShdw blurRad="38100" dist="38100" dir="2700000" algn="tl">
                    <a:srgbClr val="000000">
                      <a:alpha val="43137"/>
                    </a:srgbClr>
                  </a:outerShdw>
                </a:effectLst>
              </a:rPr>
              <a:t>Rev. 12:10</a:t>
            </a:r>
          </a:p>
          <a:p>
            <a:r>
              <a:rPr lang="en-US" dirty="0">
                <a:effectLst>
                  <a:outerShdw blurRad="38100" dist="38100" dir="2700000" algn="tl">
                    <a:srgbClr val="000000">
                      <a:alpha val="43137"/>
                    </a:srgbClr>
                  </a:outerShdw>
                </a:effectLst>
              </a:rPr>
              <a:t>[</a:t>
            </a:r>
            <a:r>
              <a:rPr lang="en-US" b="1" dirty="0">
                <a:effectLst>
                  <a:outerShdw blurRad="38100" dist="38100" dir="2700000" algn="tl">
                    <a:srgbClr val="000000">
                      <a:alpha val="43137"/>
                    </a:srgbClr>
                  </a:outerShdw>
                </a:effectLst>
              </a:rPr>
              <a:t>10</a:t>
            </a:r>
            <a:r>
              <a:rPr lang="en-US" dirty="0">
                <a:effectLst>
                  <a:outerShdw blurRad="38100" dist="38100" dir="2700000" algn="tl">
                    <a:srgbClr val="000000">
                      <a:alpha val="43137"/>
                    </a:srgbClr>
                  </a:outerShdw>
                </a:effectLst>
              </a:rPr>
              <a:t>] And I heard a loud voice saying in heaven, Now is come salvation, and strength, and the kingdom of our God, and the power of his Christ: for the accuser of our brethren is cast down, which accused them before our God day and night.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3482131947"/>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CCCCFF"/>
            </a:gs>
            <a:gs pos="17999">
              <a:srgbClr val="99CCFF"/>
            </a:gs>
            <a:gs pos="39000">
              <a:srgbClr val="CC99FF"/>
            </a:gs>
            <a:gs pos="64000">
              <a:srgbClr val="9966FF"/>
            </a:gs>
            <a:gs pos="82001">
              <a:srgbClr val="99CCFF"/>
            </a:gs>
            <a:gs pos="100000">
              <a:srgbClr val="CCCCFF"/>
            </a:gs>
          </a:gsLst>
          <a:lin ang="18900000" scaled="1"/>
        </a:gradFill>
        <a:effectLst/>
      </p:bgPr>
    </p:bg>
    <p:spTree>
      <p:nvGrpSpPr>
        <p:cNvPr id="1" name=""/>
        <p:cNvGrpSpPr/>
        <p:nvPr/>
      </p:nvGrpSpPr>
      <p:grpSpPr>
        <a:xfrm>
          <a:off x="0" y="0"/>
          <a:ext cx="0" cy="0"/>
          <a:chOff x="0" y="0"/>
          <a:chExt cx="0" cy="0"/>
        </a:xfrm>
      </p:grpSpPr>
      <p:sp>
        <p:nvSpPr>
          <p:cNvPr id="1623042" name="Rectangle 2">
            <a:extLst>
              <a:ext uri="{FF2B5EF4-FFF2-40B4-BE49-F238E27FC236}">
                <a16:creationId xmlns:a16="http://schemas.microsoft.com/office/drawing/2014/main" id="{03E4C75B-C44D-4525-9819-C3BD133D245A}"/>
              </a:ext>
            </a:extLst>
          </p:cNvPr>
          <p:cNvSpPr>
            <a:spLocks noGrp="1" noChangeArrowheads="1"/>
          </p:cNvSpPr>
          <p:nvPr>
            <p:ph type="title"/>
          </p:nvPr>
        </p:nvSpPr>
        <p:spPr>
          <a:xfrm>
            <a:off x="1524000" y="0"/>
            <a:ext cx="9144000" cy="1219200"/>
          </a:xfrm>
        </p:spPr>
        <p:txBody>
          <a:bodyPr/>
          <a:lstStyle/>
          <a:p>
            <a:pPr eaLnBrk="1" hangingPunct="1">
              <a:defRPr/>
            </a:pPr>
            <a:r>
              <a:rPr lang="en-US" sz="4800" b="1">
                <a:solidFill>
                  <a:srgbClr val="FEFF01"/>
                </a:solidFill>
                <a:effectLst>
                  <a:outerShdw blurRad="38100" dist="38100" dir="2700000" algn="tl">
                    <a:srgbClr val="000000"/>
                  </a:outerShdw>
                </a:effectLst>
                <a:latin typeface="Comic Sans MS" pitchFamily="66" charset="0"/>
              </a:rPr>
              <a:t>The Prayer Of Deliverance</a:t>
            </a:r>
            <a:endParaRPr lang="en-US" sz="4800" b="1">
              <a:effectLst>
                <a:outerShdw blurRad="38100" dist="38100" dir="2700000" algn="tl">
                  <a:srgbClr val="FFFFFF"/>
                </a:outerShdw>
              </a:effectLst>
              <a:latin typeface="Comic Sans MS" pitchFamily="66" charset="0"/>
            </a:endParaRPr>
          </a:p>
        </p:txBody>
      </p:sp>
      <p:sp>
        <p:nvSpPr>
          <p:cNvPr id="1623043" name="Rectangle 3">
            <a:extLst>
              <a:ext uri="{FF2B5EF4-FFF2-40B4-BE49-F238E27FC236}">
                <a16:creationId xmlns:a16="http://schemas.microsoft.com/office/drawing/2014/main" id="{20D17EB9-B463-425E-A3A5-AE4885791098}"/>
              </a:ext>
            </a:extLst>
          </p:cNvPr>
          <p:cNvSpPr>
            <a:spLocks noGrp="1" noChangeArrowheads="1"/>
          </p:cNvSpPr>
          <p:nvPr>
            <p:ph type="body" idx="1"/>
          </p:nvPr>
        </p:nvSpPr>
        <p:spPr>
          <a:xfrm>
            <a:off x="1524000" y="1219200"/>
            <a:ext cx="9144000" cy="5257800"/>
          </a:xfrm>
        </p:spPr>
        <p:txBody>
          <a:bodyPr/>
          <a:lstStyle/>
          <a:p>
            <a:pPr eaLnBrk="1" hangingPunct="1">
              <a:lnSpc>
                <a:spcPct val="90000"/>
              </a:lnSpc>
              <a:defRPr/>
            </a:pPr>
            <a:r>
              <a:rPr lang="en-US" sz="2800" b="1" dirty="0">
                <a:effectLst>
                  <a:outerShdw blurRad="38100" dist="38100" dir="2700000" algn="tl">
                    <a:srgbClr val="FFFFFF"/>
                  </a:outerShdw>
                </a:effectLst>
                <a:latin typeface="Comic Sans MS" pitchFamily="66" charset="0"/>
              </a:rPr>
              <a:t>“The evil from which we pray to be delivered is not that which is most oppressive in life,  such as poverty,  worries,  hardship,  burdens,  sacrifices, pain,  injustice,  tyranny, and so on; it is the chain of circumstances that leads us into temptation, disturbing the balance, pushing life off-center, distorting the perspective.  It will be seen at once that the so-called ‘good things’ of life are just as liable to cause such disturbance as the painful and hard realities.  These things all possess the potential power to lead or force us into temptation &amp; by that I mean all the things that can possibly come between us &amp; God… </a:t>
            </a:r>
            <a:r>
              <a:rPr lang="en-US" sz="2400" b="1" i="1" dirty="0">
                <a:solidFill>
                  <a:srgbClr val="FFFFFF"/>
                </a:solidFill>
                <a:effectLst>
                  <a:outerShdw blurRad="38100" dist="38100" dir="2700000" algn="tl">
                    <a:srgbClr val="000000"/>
                  </a:outerShdw>
                </a:effectLst>
                <a:latin typeface="Comic Sans MS" pitchFamily="66" charset="0"/>
              </a:rPr>
              <a:t>Alfred </a:t>
            </a:r>
            <a:r>
              <a:rPr lang="en-US" sz="2400" b="1" i="1" dirty="0" err="1">
                <a:solidFill>
                  <a:srgbClr val="FFFFFF"/>
                </a:solidFill>
                <a:effectLst>
                  <a:outerShdw blurRad="38100" dist="38100" dir="2700000" algn="tl">
                    <a:srgbClr val="000000"/>
                  </a:outerShdw>
                </a:effectLst>
                <a:latin typeface="Comic Sans MS" pitchFamily="66" charset="0"/>
              </a:rPr>
              <a:t>Delp</a:t>
            </a:r>
            <a:endParaRPr lang="en-US" sz="2400" b="1" i="1" dirty="0">
              <a:solidFill>
                <a:srgbClr val="FFFFFF"/>
              </a:solidFill>
              <a:effectLst>
                <a:outerShdw blurRad="38100" dist="38100" dir="2700000" algn="tl">
                  <a:srgbClr val="000000"/>
                </a:outerShdw>
              </a:effectLst>
              <a:latin typeface="Comic Sans MS" pitchFamily="66" charset="0"/>
            </a:endParaRPr>
          </a:p>
        </p:txBody>
      </p:sp>
      <p:sp>
        <p:nvSpPr>
          <p:cNvPr id="1623044" name="WordArt 4" descr="Paper bag">
            <a:extLst>
              <a:ext uri="{FF2B5EF4-FFF2-40B4-BE49-F238E27FC236}">
                <a16:creationId xmlns:a16="http://schemas.microsoft.com/office/drawing/2014/main" id="{74E97E3B-BE52-4A51-87DE-AC32F629FD75}"/>
              </a:ext>
            </a:extLst>
          </p:cNvPr>
          <p:cNvSpPr>
            <a:spLocks noChangeArrowheads="1" noChangeShapeType="1" noTextEdit="1"/>
          </p:cNvSpPr>
          <p:nvPr/>
        </p:nvSpPr>
        <p:spPr bwMode="auto">
          <a:xfrm>
            <a:off x="2286000" y="2057400"/>
            <a:ext cx="6705600" cy="3810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n-ea"/>
                <a:cs typeface="Times New Roman" panose="02020603050405020304" pitchFamily="18" charset="0"/>
              </a:rPr>
              <a:t>"THE EVIL 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623043">
                                            <p:txEl>
                                              <p:pRg st="0" end="0"/>
                                            </p:txEl>
                                          </p:spTgt>
                                        </p:tgtEl>
                                        <p:attrNameLst>
                                          <p:attrName>style.visibility</p:attrName>
                                        </p:attrNameLst>
                                      </p:cBhvr>
                                      <p:to>
                                        <p:strVal val="visible"/>
                                      </p:to>
                                    </p:set>
                                    <p:anim calcmode="lin" valueType="num">
                                      <p:cBhvr additive="base">
                                        <p:cTn id="7" dur="300" fill="hold"/>
                                        <p:tgtEl>
                                          <p:spTgt spid="1623043">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62304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1" presetClass="entr" presetSubtype="0" fill="hold" nodeType="clickEffect">
                                  <p:stCondLst>
                                    <p:cond delay="0"/>
                                  </p:stCondLst>
                                  <p:childTnLst>
                                    <p:set>
                                      <p:cBhvr>
                                        <p:cTn id="12" dur="1000">
                                          <p:stCondLst>
                                            <p:cond delay="0"/>
                                          </p:stCondLst>
                                        </p:cTn>
                                        <p:tgtEl>
                                          <p:spTgt spid="16230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3043" grpId="0" build="p" autoUpdateAnimBg="0"/>
    </p:bldLst>
  </p:timing>
</p:sld>
</file>

<file path=ppt/slides/slide291.xml><?xml version="1.0" encoding="utf-8"?>
<p:sld xmlns:a="http://schemas.openxmlformats.org/drawingml/2006/main" xmlns:r="http://schemas.openxmlformats.org/officeDocument/2006/relationships" xmlns:p="http://schemas.openxmlformats.org/presentationml/2006/main">
  <p:cSld>
    <p:bg>
      <p:bgPr>
        <a:solidFill>
          <a:srgbClr val="A03093"/>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en-US" sz="4800" b="1" dirty="0">
                <a:effectLst>
                  <a:outerShdw blurRad="38100" dist="38100" dir="2700000" algn="tl">
                    <a:srgbClr val="000000">
                      <a:alpha val="43137"/>
                    </a:srgbClr>
                  </a:outerShdw>
                </a:effectLst>
              </a:rPr>
              <a:t>   </a:t>
            </a:r>
            <a:endParaRPr lang="en-US" sz="5300" dirty="0">
              <a:effectLst>
                <a:outerShdw blurRad="38100" dist="38100" dir="2700000" algn="tl">
                  <a:srgbClr val="000000">
                    <a:alpha val="43137"/>
                  </a:srgbClr>
                </a:outerShdw>
              </a:effectLst>
            </a:endParaRPr>
          </a:p>
        </p:txBody>
      </p:sp>
      <p:sp>
        <p:nvSpPr>
          <p:cNvPr id="4" name="Title 1">
            <a:extLst>
              <a:ext uri="{FF2B5EF4-FFF2-40B4-BE49-F238E27FC236}">
                <a16:creationId xmlns:a16="http://schemas.microsoft.com/office/drawing/2014/main" id="{B9535595-2CC0-4E34-B799-06468C612FE9}"/>
              </a:ext>
            </a:extLst>
          </p:cNvPr>
          <p:cNvSpPr txBox="1">
            <a:spLocks/>
          </p:cNvSpPr>
          <p:nvPr/>
        </p:nvSpPr>
        <p:spPr>
          <a:xfrm>
            <a:off x="2933700" y="981777"/>
            <a:ext cx="8770571" cy="1147284"/>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sz="4000" dirty="0">
                <a:solidFill>
                  <a:srgbClr val="00B0F0"/>
                </a:solidFill>
                <a:effectLst>
                  <a:outerShdw blurRad="38100" dist="38100" dir="2700000" algn="tl">
                    <a:srgbClr val="000000">
                      <a:alpha val="43137"/>
                    </a:srgbClr>
                  </a:outerShdw>
                </a:effectLst>
              </a:rPr>
              <a:t>Satan’s Hatred Versus God’s Love</a:t>
            </a:r>
          </a:p>
        </p:txBody>
      </p:sp>
      <p:sp>
        <p:nvSpPr>
          <p:cNvPr id="6" name="Content Placeholder 2">
            <a:extLst>
              <a:ext uri="{FF2B5EF4-FFF2-40B4-BE49-F238E27FC236}">
                <a16:creationId xmlns:a16="http://schemas.microsoft.com/office/drawing/2014/main" id="{F8E61FF7-87CD-41E0-9F5F-2385777C320A}"/>
              </a:ext>
            </a:extLst>
          </p:cNvPr>
          <p:cNvSpPr>
            <a:spLocks noGrp="1"/>
          </p:cNvSpPr>
          <p:nvPr>
            <p:ph idx="1"/>
          </p:nvPr>
        </p:nvSpPr>
        <p:spPr>
          <a:xfrm>
            <a:off x="2933700" y="2438400"/>
            <a:ext cx="8770938" cy="3651250"/>
          </a:xfrm>
        </p:spPr>
        <p:txBody>
          <a:bodyPr>
            <a:noAutofit/>
          </a:bodyPr>
          <a:lstStyle/>
          <a:p>
            <a:r>
              <a:rPr lang="en-US" sz="4000" dirty="0">
                <a:solidFill>
                  <a:srgbClr val="00B0F0"/>
                </a:solidFill>
                <a:effectLst>
                  <a:outerShdw blurRad="38100" dist="38100" dir="2700000" algn="tl">
                    <a:srgbClr val="000000">
                      <a:alpha val="43137"/>
                    </a:srgbClr>
                  </a:outerShdw>
                </a:effectLst>
              </a:rPr>
              <a:t>THE MIND OF SATAN</a:t>
            </a:r>
          </a:p>
          <a:p>
            <a:r>
              <a:rPr lang="en-US" sz="4000" dirty="0">
                <a:solidFill>
                  <a:srgbClr val="00B0F0"/>
                </a:solidFill>
                <a:effectLst>
                  <a:outerShdw blurRad="38100" dist="38100" dir="2700000" algn="tl">
                    <a:srgbClr val="000000">
                      <a:alpha val="43137"/>
                    </a:srgbClr>
                  </a:outerShdw>
                </a:effectLst>
              </a:rPr>
              <a:t>SATAN’S PLAN TO ENTRAP</a:t>
            </a:r>
          </a:p>
          <a:p>
            <a:r>
              <a:rPr lang="en-US" sz="4000" dirty="0">
                <a:solidFill>
                  <a:srgbClr val="00B0F0"/>
                </a:solidFill>
                <a:effectLst>
                  <a:outerShdw blurRad="38100" dist="38100" dir="2700000" algn="tl">
                    <a:srgbClr val="000000">
                      <a:alpha val="43137"/>
                    </a:srgbClr>
                  </a:outerShdw>
                </a:effectLst>
              </a:rPr>
              <a:t>THE GATEWAY TO SATAN</a:t>
            </a:r>
          </a:p>
          <a:p>
            <a:r>
              <a:rPr lang="en-US" sz="4000" dirty="0">
                <a:solidFill>
                  <a:srgbClr val="00B0F0"/>
                </a:solidFill>
                <a:effectLst>
                  <a:outerShdw blurRad="38100" dist="38100" dir="2700000" algn="tl">
                    <a:srgbClr val="000000">
                      <a:alpha val="43137"/>
                    </a:srgbClr>
                  </a:outerShdw>
                </a:effectLst>
              </a:rPr>
              <a:t>GOD’S PLAN OF RESCUE</a:t>
            </a:r>
          </a:p>
          <a:p>
            <a:r>
              <a:rPr lang="en-US" sz="4000" dirty="0">
                <a:solidFill>
                  <a:srgbClr val="00B0F0"/>
                </a:solidFill>
                <a:effectLst>
                  <a:outerShdw blurRad="38100" dist="38100" dir="2700000" algn="tl">
                    <a:srgbClr val="000000">
                      <a:alpha val="43137"/>
                    </a:srgbClr>
                  </a:outerShdw>
                </a:effectLst>
              </a:rPr>
              <a:t>THE PORTAL OF PRAYER!</a:t>
            </a:r>
            <a:endParaRPr lang="en-US" sz="4000" dirty="0"/>
          </a:p>
        </p:txBody>
      </p:sp>
      <p:sp>
        <p:nvSpPr>
          <p:cNvPr id="7" name="Action Button: Go Back or Previous 6">
            <a:hlinkClick r:id="rId3" action="ppaction://hlinksldjump" highlightClick="1"/>
            <a:extLst>
              <a:ext uri="{FF2B5EF4-FFF2-40B4-BE49-F238E27FC236}">
                <a16:creationId xmlns:a16="http://schemas.microsoft.com/office/drawing/2014/main" id="{82172CAB-0096-4DCC-9D90-F8E87A3C9924}"/>
              </a:ext>
            </a:extLst>
          </p:cNvPr>
          <p:cNvSpPr/>
          <p:nvPr/>
        </p:nvSpPr>
        <p:spPr>
          <a:xfrm>
            <a:off x="11356257" y="6204155"/>
            <a:ext cx="835743" cy="653846"/>
          </a:xfrm>
          <a:prstGeom prst="actionButtonBackPrevious">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187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calcmode="lin" valueType="num">
                                      <p:cBhvr>
                                        <p:cTn id="22"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 calcmode="lin" valueType="num">
                                      <p:cBhvr>
                                        <p:cTn id="30"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 calcmode="lin" valueType="num">
                                      <p:cBhvr>
                                        <p:cTn id="38"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41" dur="1000"/>
                                        <p:tgtEl>
                                          <p:spTgt spid="6">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 calcmode="lin" valueType="num">
                                      <p:cBhvr>
                                        <p:cTn id="46"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7"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48"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49"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29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513" name="Picture 9">
            <a:hlinkClick r:id="rId4"/>
            <a:extLst>
              <a:ext uri="{FF2B5EF4-FFF2-40B4-BE49-F238E27FC236}">
                <a16:creationId xmlns:a16="http://schemas.microsoft.com/office/drawing/2014/main" id="{C6CDD921-588D-4BA7-B3E8-2AF70F5BFB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4800600"/>
            <a:ext cx="8229600" cy="1085850"/>
          </a:xfrm>
          <a:prstGeom prst="rect">
            <a:avLst/>
          </a:prstGeom>
          <a:noFill/>
          <a:extLst>
            <a:ext uri="{909E8E84-426E-40DD-AFC4-6F175D3DCCD1}">
              <a14:hiddenFill xmlns:a14="http://schemas.microsoft.com/office/drawing/2010/main">
                <a:solidFill>
                  <a:srgbClr val="FFFFFF"/>
                </a:solidFill>
              </a14:hiddenFill>
            </a:ext>
          </a:extLst>
        </p:spPr>
      </p:pic>
      <p:sp>
        <p:nvSpPr>
          <p:cNvPr id="21514" name="WordArt 10">
            <a:extLst>
              <a:ext uri="{FF2B5EF4-FFF2-40B4-BE49-F238E27FC236}">
                <a16:creationId xmlns:a16="http://schemas.microsoft.com/office/drawing/2014/main" id="{63EF96AD-B26C-41D6-87CE-848B11C49063}"/>
              </a:ext>
            </a:extLst>
          </p:cNvPr>
          <p:cNvSpPr>
            <a:spLocks noChangeArrowheads="1" noChangeShapeType="1" noTextEdit="1"/>
          </p:cNvSpPr>
          <p:nvPr/>
        </p:nvSpPr>
        <p:spPr bwMode="auto">
          <a:xfrm>
            <a:off x="2667001" y="381000"/>
            <a:ext cx="6810375"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12700">
                  <a:solidFill>
                    <a:srgbClr val="FFFFCC"/>
                  </a:solidFill>
                  <a:round/>
                  <a:headEnd/>
                  <a:tailEnd/>
                </a:ln>
                <a:solidFill>
                  <a:srgbClr val="339933"/>
                </a:solidFill>
                <a:latin typeface="Arial Black" panose="020B0A04020102020204" pitchFamily="34" charset="0"/>
              </a:rPr>
              <a:t>Remember Your Own Heart</a:t>
            </a:r>
          </a:p>
        </p:txBody>
      </p:sp>
      <p:sp>
        <p:nvSpPr>
          <p:cNvPr id="21515" name="WordArt 11">
            <a:extLst>
              <a:ext uri="{FF2B5EF4-FFF2-40B4-BE49-F238E27FC236}">
                <a16:creationId xmlns:a16="http://schemas.microsoft.com/office/drawing/2014/main" id="{F433ED6E-B74F-4097-AA3C-29CD5A4D766B}"/>
              </a:ext>
            </a:extLst>
          </p:cNvPr>
          <p:cNvSpPr>
            <a:spLocks noChangeArrowheads="1" noChangeShapeType="1" noTextEdit="1"/>
          </p:cNvSpPr>
          <p:nvPr/>
        </p:nvSpPr>
        <p:spPr bwMode="auto">
          <a:xfrm>
            <a:off x="3581400" y="1371600"/>
            <a:ext cx="53340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339933"/>
                  </a:solidFill>
                  <a:round/>
                  <a:headEnd/>
                  <a:tailEnd/>
                </a:ln>
                <a:solidFill>
                  <a:srgbClr val="FFFFCC"/>
                </a:solidFill>
                <a:latin typeface="Arial Black" panose="020B0A04020102020204" pitchFamily="34" charset="0"/>
              </a:rPr>
              <a:t>Remember Your Temper</a:t>
            </a:r>
          </a:p>
        </p:txBody>
      </p:sp>
      <p:sp>
        <p:nvSpPr>
          <p:cNvPr id="21516" name="WordArt 12">
            <a:extLst>
              <a:ext uri="{FF2B5EF4-FFF2-40B4-BE49-F238E27FC236}">
                <a16:creationId xmlns:a16="http://schemas.microsoft.com/office/drawing/2014/main" id="{5F81C694-6B5F-47B5-BDE8-5EC8CED55A75}"/>
              </a:ext>
            </a:extLst>
          </p:cNvPr>
          <p:cNvSpPr>
            <a:spLocks noChangeArrowheads="1" noChangeShapeType="1" noTextEdit="1"/>
          </p:cNvSpPr>
          <p:nvPr/>
        </p:nvSpPr>
        <p:spPr bwMode="auto">
          <a:xfrm>
            <a:off x="2590800" y="2362200"/>
            <a:ext cx="69342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FFFFCC"/>
                  </a:solidFill>
                  <a:round/>
                  <a:headEnd/>
                  <a:tailEnd/>
                </a:ln>
                <a:solidFill>
                  <a:srgbClr val="339933"/>
                </a:solidFill>
                <a:latin typeface="Arial Black" panose="020B0A04020102020204" pitchFamily="34" charset="0"/>
              </a:rPr>
              <a:t>Measured At Our Weakest Point</a:t>
            </a:r>
          </a:p>
        </p:txBody>
      </p:sp>
      <p:sp>
        <p:nvSpPr>
          <p:cNvPr id="21517" name="WordArt 13">
            <a:extLst>
              <a:ext uri="{FF2B5EF4-FFF2-40B4-BE49-F238E27FC236}">
                <a16:creationId xmlns:a16="http://schemas.microsoft.com/office/drawing/2014/main" id="{193128FA-63D7-4754-9527-AB5951C2866A}"/>
              </a:ext>
            </a:extLst>
          </p:cNvPr>
          <p:cNvSpPr>
            <a:spLocks noChangeArrowheads="1" noChangeShapeType="1" noTextEdit="1"/>
          </p:cNvSpPr>
          <p:nvPr/>
        </p:nvSpPr>
        <p:spPr bwMode="auto">
          <a:xfrm>
            <a:off x="2438400" y="3429000"/>
            <a:ext cx="729615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12700">
                  <a:solidFill>
                    <a:srgbClr val="339933"/>
                  </a:solidFill>
                  <a:round/>
                  <a:headEnd/>
                  <a:tailEnd/>
                </a:ln>
                <a:solidFill>
                  <a:srgbClr val="FFFFCC"/>
                </a:solidFill>
                <a:latin typeface="Arial Black" panose="020B0A04020102020204" pitchFamily="34" charset="0"/>
              </a:rPr>
              <a:t>Don't Let Joy Turn To Sorrow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1514"/>
                                        </p:tgtEl>
                                        <p:attrNameLst>
                                          <p:attrName>style.visibility</p:attrName>
                                        </p:attrNameLst>
                                      </p:cBhvr>
                                      <p:to>
                                        <p:strVal val="visible"/>
                                      </p:to>
                                    </p:set>
                                    <p:anim calcmode="lin" valueType="num">
                                      <p:cBhvr>
                                        <p:cTn id="7" dur="5000" fill="hold"/>
                                        <p:tgtEl>
                                          <p:spTgt spid="21514"/>
                                        </p:tgtEl>
                                        <p:attrNameLst>
                                          <p:attrName>ppt_w</p:attrName>
                                        </p:attrNameLst>
                                      </p:cBhvr>
                                      <p:tavLst>
                                        <p:tav tm="0">
                                          <p:val>
                                            <p:fltVal val="0"/>
                                          </p:val>
                                        </p:tav>
                                        <p:tav tm="100000">
                                          <p:val>
                                            <p:strVal val="#ppt_w"/>
                                          </p:val>
                                        </p:tav>
                                      </p:tavLst>
                                    </p:anim>
                                    <p:anim calcmode="lin" valueType="num">
                                      <p:cBhvr>
                                        <p:cTn id="8" dur="5000" fill="hold"/>
                                        <p:tgtEl>
                                          <p:spTgt spid="21514"/>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21515"/>
                                        </p:tgtEl>
                                        <p:attrNameLst>
                                          <p:attrName>style.visibility</p:attrName>
                                        </p:attrNameLst>
                                      </p:cBhvr>
                                      <p:to>
                                        <p:strVal val="visible"/>
                                      </p:to>
                                    </p:set>
                                    <p:anim calcmode="lin" valueType="num">
                                      <p:cBhvr>
                                        <p:cTn id="13" dur="5000" fill="hold"/>
                                        <p:tgtEl>
                                          <p:spTgt spid="21515"/>
                                        </p:tgtEl>
                                        <p:attrNameLst>
                                          <p:attrName>ppt_w</p:attrName>
                                        </p:attrNameLst>
                                      </p:cBhvr>
                                      <p:tavLst>
                                        <p:tav tm="0">
                                          <p:val>
                                            <p:fltVal val="0"/>
                                          </p:val>
                                        </p:tav>
                                        <p:tav tm="100000">
                                          <p:val>
                                            <p:strVal val="#ppt_w"/>
                                          </p:val>
                                        </p:tav>
                                      </p:tavLst>
                                    </p:anim>
                                    <p:anim calcmode="lin" valueType="num">
                                      <p:cBhvr>
                                        <p:cTn id="14" dur="5000" fill="hold"/>
                                        <p:tgtEl>
                                          <p:spTgt spid="2151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nodeType="clickEffect">
                                  <p:stCondLst>
                                    <p:cond delay="0"/>
                                  </p:stCondLst>
                                  <p:childTnLst>
                                    <p:set>
                                      <p:cBhvr>
                                        <p:cTn id="18" dur="1" fill="hold">
                                          <p:stCondLst>
                                            <p:cond delay="0"/>
                                          </p:stCondLst>
                                        </p:cTn>
                                        <p:tgtEl>
                                          <p:spTgt spid="21516"/>
                                        </p:tgtEl>
                                        <p:attrNameLst>
                                          <p:attrName>style.visibility</p:attrName>
                                        </p:attrNameLst>
                                      </p:cBhvr>
                                      <p:to>
                                        <p:strVal val="visible"/>
                                      </p:to>
                                    </p:set>
                                    <p:animEffect transition="in" filter="wedge">
                                      <p:cBhvr>
                                        <p:cTn id="19" dur="5000"/>
                                        <p:tgtEl>
                                          <p:spTgt spid="215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nodeType="clickEffect">
                                  <p:stCondLst>
                                    <p:cond delay="0"/>
                                  </p:stCondLst>
                                  <p:childTnLst>
                                    <p:set>
                                      <p:cBhvr>
                                        <p:cTn id="23" dur="1" fill="hold">
                                          <p:stCondLst>
                                            <p:cond delay="0"/>
                                          </p:stCondLst>
                                        </p:cTn>
                                        <p:tgtEl>
                                          <p:spTgt spid="21517"/>
                                        </p:tgtEl>
                                        <p:attrNameLst>
                                          <p:attrName>style.visibility</p:attrName>
                                        </p:attrNameLst>
                                      </p:cBhvr>
                                      <p:to>
                                        <p:strVal val="visible"/>
                                      </p:to>
                                    </p:set>
                                    <p:anim calcmode="lin" valueType="num">
                                      <p:cBhvr>
                                        <p:cTn id="24" dur="5000" fill="hold"/>
                                        <p:tgtEl>
                                          <p:spTgt spid="21517"/>
                                        </p:tgtEl>
                                        <p:attrNameLst>
                                          <p:attrName>ppt_w</p:attrName>
                                        </p:attrNameLst>
                                      </p:cBhvr>
                                      <p:tavLst>
                                        <p:tav tm="0">
                                          <p:val>
                                            <p:fltVal val="0"/>
                                          </p:val>
                                        </p:tav>
                                        <p:tav tm="100000">
                                          <p:val>
                                            <p:strVal val="#ppt_w"/>
                                          </p:val>
                                        </p:tav>
                                      </p:tavLst>
                                    </p:anim>
                                    <p:anim calcmode="lin" valueType="num">
                                      <p:cBhvr>
                                        <p:cTn id="25" dur="5000" fill="hold"/>
                                        <p:tgtEl>
                                          <p:spTgt spid="215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BF7225-42E1-4B53-BEC3-D4410D3DF13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746744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5">
            <a:extLst>
              <a:ext uri="{FF2B5EF4-FFF2-40B4-BE49-F238E27FC236}">
                <a16:creationId xmlns:a16="http://schemas.microsoft.com/office/drawing/2014/main" id="{16616CF1-5045-44BB-80B9-1EA7CC43413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defTabSz="914400" eaLnBrk="0" fontAlgn="base" hangingPunct="0">
              <a:spcBef>
                <a:spcPct val="0"/>
              </a:spcBef>
              <a:spcAft>
                <a:spcPct val="0"/>
              </a:spcAft>
              <a:buClrTx/>
              <a:buNone/>
            </a:pPr>
            <a:fld id="{D358329E-A2AD-4E48-B00E-AFDD1447C20F}" type="slidenum">
              <a:rPr lang="en-US" altLang="en-US">
                <a:solidFill>
                  <a:srgbClr val="000000"/>
                </a:solidFill>
              </a:rPr>
              <a:pPr defTabSz="914400" eaLnBrk="0" fontAlgn="base" hangingPunct="0">
                <a:spcBef>
                  <a:spcPct val="0"/>
                </a:spcBef>
                <a:spcAft>
                  <a:spcPct val="0"/>
                </a:spcAft>
                <a:buClrTx/>
                <a:buNone/>
              </a:pPr>
              <a:t>294</a:t>
            </a:fld>
            <a:endParaRPr lang="en-US" altLang="en-US">
              <a:solidFill>
                <a:srgbClr val="000000"/>
              </a:solidFill>
            </a:endParaRPr>
          </a:p>
        </p:txBody>
      </p:sp>
      <p:sp>
        <p:nvSpPr>
          <p:cNvPr id="83971" name="Rectangle 2">
            <a:extLst>
              <a:ext uri="{FF2B5EF4-FFF2-40B4-BE49-F238E27FC236}">
                <a16:creationId xmlns:a16="http://schemas.microsoft.com/office/drawing/2014/main" id="{1B844B2B-06BA-48C0-B84D-648F220CD233}"/>
              </a:ext>
            </a:extLst>
          </p:cNvPr>
          <p:cNvSpPr>
            <a:spLocks noGrp="1" noChangeArrowheads="1"/>
          </p:cNvSpPr>
          <p:nvPr>
            <p:ph type="title"/>
          </p:nvPr>
        </p:nvSpPr>
        <p:spPr/>
        <p:txBody>
          <a:bodyPr/>
          <a:lstStyle/>
          <a:p>
            <a:r>
              <a:rPr lang="en-US" altLang="en-US"/>
              <a:t>A call from darkness to light</a:t>
            </a:r>
          </a:p>
        </p:txBody>
      </p:sp>
      <p:sp>
        <p:nvSpPr>
          <p:cNvPr id="24579" name="Rectangle 3">
            <a:extLst>
              <a:ext uri="{FF2B5EF4-FFF2-40B4-BE49-F238E27FC236}">
                <a16:creationId xmlns:a16="http://schemas.microsoft.com/office/drawing/2014/main" id="{C84B6790-FC38-45C4-9624-8060BCCEEBAC}"/>
              </a:ext>
            </a:extLst>
          </p:cNvPr>
          <p:cNvSpPr>
            <a:spLocks noGrp="1" noChangeArrowheads="1"/>
          </p:cNvSpPr>
          <p:nvPr>
            <p:ph type="body" idx="1"/>
          </p:nvPr>
        </p:nvSpPr>
        <p:spPr>
          <a:xfrm>
            <a:off x="1905000" y="1676400"/>
            <a:ext cx="8382000" cy="4724400"/>
          </a:xfrm>
        </p:spPr>
        <p:txBody>
          <a:bodyPr/>
          <a:lstStyle/>
          <a:p>
            <a:pPr algn="just"/>
            <a:r>
              <a:rPr lang="en-US" altLang="en-US"/>
              <a:t> Rom 13:12-14  The night is far spent, the day is at hand: let us therefore cast off the works of darkness, and let us put on the armour of light.  13 Let us walk honestly, as in the day; not in rioting and drunkenness, not in chambering and wantonness, not in strife and envying.  14 But put ye on the Lord Jesus Christ, and make not provision for the flesh, to fulfil the lusts thereof.</a:t>
            </a:r>
          </a:p>
          <a:p>
            <a:endParaRPr lang="en-US" altLang="en-US"/>
          </a:p>
        </p:txBody>
      </p:sp>
      <p:sp>
        <p:nvSpPr>
          <p:cNvPr id="24580" name="Rectangle 4">
            <a:extLst>
              <a:ext uri="{FF2B5EF4-FFF2-40B4-BE49-F238E27FC236}">
                <a16:creationId xmlns:a16="http://schemas.microsoft.com/office/drawing/2014/main" id="{1FC995F0-5A36-483D-8161-5C4DF6BDC077}"/>
              </a:ext>
            </a:extLst>
          </p:cNvPr>
          <p:cNvSpPr>
            <a:spLocks noChangeArrowheads="1"/>
          </p:cNvSpPr>
          <p:nvPr/>
        </p:nvSpPr>
        <p:spPr bwMode="auto">
          <a:xfrm>
            <a:off x="3429000" y="2133600"/>
            <a:ext cx="5791200" cy="1447800"/>
          </a:xfrm>
          <a:prstGeom prst="rect">
            <a:avLst/>
          </a:prstGeom>
          <a:solidFill>
            <a:schemeClr val="accent1"/>
          </a:solidFill>
          <a:ln w="76200">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algn="ctr" defTabSz="914400" eaLnBrk="0" fontAlgn="base" hangingPunct="0">
              <a:spcBef>
                <a:spcPct val="0"/>
              </a:spcBef>
              <a:spcAft>
                <a:spcPct val="0"/>
              </a:spcAft>
              <a:buClrTx/>
              <a:buNone/>
            </a:pPr>
            <a:r>
              <a:rPr lang="en-US" altLang="en-US" sz="6600">
                <a:solidFill>
                  <a:srgbClr val="3333FF"/>
                </a:solidFill>
              </a:rPr>
              <a:t>Walk Honestly</a:t>
            </a:r>
          </a:p>
        </p:txBody>
      </p:sp>
      <p:sp>
        <p:nvSpPr>
          <p:cNvPr id="24581" name="Rectangle 5">
            <a:extLst>
              <a:ext uri="{FF2B5EF4-FFF2-40B4-BE49-F238E27FC236}">
                <a16:creationId xmlns:a16="http://schemas.microsoft.com/office/drawing/2014/main" id="{FE59012A-F0C6-4675-ACCE-7646C2F6A4BF}"/>
              </a:ext>
            </a:extLst>
          </p:cNvPr>
          <p:cNvSpPr>
            <a:spLocks noChangeArrowheads="1"/>
          </p:cNvSpPr>
          <p:nvPr/>
        </p:nvSpPr>
        <p:spPr bwMode="auto">
          <a:xfrm>
            <a:off x="2438400" y="3886200"/>
            <a:ext cx="7543800" cy="2209800"/>
          </a:xfrm>
          <a:prstGeom prst="rect">
            <a:avLst/>
          </a:prstGeom>
          <a:solidFill>
            <a:schemeClr val="accent1"/>
          </a:solidFill>
          <a:ln w="76200" cmpd="tri">
            <a:solidFill>
              <a:srgbClr val="3333FF"/>
            </a:solidFill>
            <a:miter lim="800000"/>
            <a:headEnd/>
            <a:tailEnd/>
          </a:ln>
          <a:effectLst/>
        </p:spPr>
        <p:txBody>
          <a:bodyPr wrap="none" anchor="ctr"/>
          <a:lstStyle/>
          <a:p>
            <a:pPr algn="ctr" defTabSz="914400" eaLnBrk="0" fontAlgn="base" hangingPunct="0">
              <a:spcBef>
                <a:spcPct val="0"/>
              </a:spcBef>
              <a:spcAft>
                <a:spcPct val="0"/>
              </a:spcAft>
              <a:defRPr/>
            </a:pPr>
            <a:r>
              <a:rPr lang="en-US" altLang="en-US" sz="6000" b="1">
                <a:solidFill>
                  <a:srgbClr val="3333FF"/>
                </a:solidFill>
                <a:effectLst>
                  <a:outerShdw blurRad="38100" dist="38100" dir="2700000" algn="tl">
                    <a:srgbClr val="000000"/>
                  </a:outerShdw>
                </a:effectLst>
                <a:latin typeface="Times" panose="02020603050405020304" pitchFamily="18" charset="0"/>
              </a:rPr>
              <a:t>Make No Provision</a:t>
            </a:r>
          </a:p>
          <a:p>
            <a:pPr algn="ctr" defTabSz="914400" eaLnBrk="0" fontAlgn="base" hangingPunct="0">
              <a:spcBef>
                <a:spcPct val="0"/>
              </a:spcBef>
              <a:spcAft>
                <a:spcPct val="0"/>
              </a:spcAft>
              <a:defRPr/>
            </a:pPr>
            <a:r>
              <a:rPr lang="en-US" altLang="en-US" sz="6000" b="1">
                <a:solidFill>
                  <a:srgbClr val="3333FF"/>
                </a:solidFill>
                <a:effectLst>
                  <a:outerShdw blurRad="38100" dist="38100" dir="2700000" algn="tl">
                    <a:srgbClr val="000000"/>
                  </a:outerShdw>
                </a:effectLst>
                <a:latin typeface="Times" panose="02020603050405020304" pitchFamily="18" charset="0"/>
              </a:rPr>
              <a:t> For The Flesh</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p:cTn id="7" dur="1000" fill="hold"/>
                                        <p:tgtEl>
                                          <p:spTgt spid="2457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2457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2457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245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24580">
                                            <p:bg/>
                                          </p:spTgt>
                                        </p:tgtEl>
                                        <p:attrNameLst>
                                          <p:attrName>style.visibility</p:attrName>
                                        </p:attrNameLst>
                                      </p:cBhvr>
                                      <p:to>
                                        <p:strVal val="visible"/>
                                      </p:to>
                                    </p:set>
                                    <p:animEffect transition="in" filter="barn(inHorizontal)">
                                      <p:cBhvr>
                                        <p:cTn id="15" dur="500"/>
                                        <p:tgtEl>
                                          <p:spTgt spid="24580">
                                            <p:bg/>
                                          </p:spTgt>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24580">
                                            <p:txEl>
                                              <p:pRg st="0" end="0"/>
                                            </p:txEl>
                                          </p:spTgt>
                                        </p:tgtEl>
                                        <p:attrNameLst>
                                          <p:attrName>style.visibility</p:attrName>
                                        </p:attrNameLst>
                                      </p:cBhvr>
                                      <p:to>
                                        <p:strVal val="visible"/>
                                      </p:to>
                                    </p:set>
                                    <p:animEffect transition="in" filter="barn(inHorizontal)">
                                      <p:cBhvr>
                                        <p:cTn id="18" dur="500"/>
                                        <p:tgtEl>
                                          <p:spTgt spid="2458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xit" presetSubtype="10" fill="hold" grpId="1" nodeType="clickEffect">
                                  <p:stCondLst>
                                    <p:cond delay="0"/>
                                  </p:stCondLst>
                                  <p:childTnLst>
                                    <p:animEffect transition="out" filter="checkerboard(across)">
                                      <p:cBhvr>
                                        <p:cTn id="22" dur="500"/>
                                        <p:tgtEl>
                                          <p:spTgt spid="24580">
                                            <p:txEl>
                                              <p:pRg st="0" end="0"/>
                                            </p:txEl>
                                          </p:spTgt>
                                        </p:tgtEl>
                                      </p:cBhvr>
                                    </p:animEffect>
                                    <p:set>
                                      <p:cBhvr>
                                        <p:cTn id="23" dur="1" fill="hold">
                                          <p:stCondLst>
                                            <p:cond delay="499"/>
                                          </p:stCondLst>
                                        </p:cTn>
                                        <p:tgtEl>
                                          <p:spTgt spid="24580">
                                            <p:txEl>
                                              <p:pRg st="0" end="0"/>
                                            </p:txEl>
                                          </p:spTgt>
                                        </p:tgtEl>
                                        <p:attrNameLst>
                                          <p:attrName>style.visibility</p:attrName>
                                        </p:attrNameLst>
                                      </p:cBhvr>
                                      <p:to>
                                        <p:strVal val="hidden"/>
                                      </p:to>
                                    </p:set>
                                  </p:childTnLst>
                                </p:cTn>
                              </p:par>
                              <p:par>
                                <p:cTn id="24" presetID="5" presetClass="exit" presetSubtype="10" fill="hold" grpId="1" nodeType="withEffect">
                                  <p:stCondLst>
                                    <p:cond delay="0"/>
                                  </p:stCondLst>
                                  <p:childTnLst>
                                    <p:animEffect transition="out" filter="checkerboard(across)">
                                      <p:cBhvr>
                                        <p:cTn id="25" dur="500"/>
                                        <p:tgtEl>
                                          <p:spTgt spid="24580">
                                            <p:bg/>
                                          </p:spTgt>
                                        </p:tgtEl>
                                      </p:cBhvr>
                                    </p:animEffect>
                                    <p:set>
                                      <p:cBhvr>
                                        <p:cTn id="26" dur="1" fill="hold">
                                          <p:stCondLst>
                                            <p:cond delay="499"/>
                                          </p:stCondLst>
                                        </p:cTn>
                                        <p:tgtEl>
                                          <p:spTgt spid="24580">
                                            <p:bg/>
                                          </p:spTgt>
                                        </p:tgtEl>
                                        <p:attrNameLst>
                                          <p:attrName>style.visibility</p:attrName>
                                        </p:attrNameLst>
                                      </p:cBhvr>
                                      <p:to>
                                        <p:strVal val="hidden"/>
                                      </p:to>
                                    </p:set>
                                  </p:childTnLst>
                                </p:cTn>
                              </p:par>
                              <p:par>
                                <p:cTn id="27" presetID="20" presetClass="entr" presetSubtype="0" fill="hold" grpId="0" nodeType="withEffect">
                                  <p:stCondLst>
                                    <p:cond delay="0"/>
                                  </p:stCondLst>
                                  <p:childTnLst>
                                    <p:set>
                                      <p:cBhvr>
                                        <p:cTn id="28" dur="1" fill="hold">
                                          <p:stCondLst>
                                            <p:cond delay="0"/>
                                          </p:stCondLst>
                                        </p:cTn>
                                        <p:tgtEl>
                                          <p:spTgt spid="24581">
                                            <p:bg/>
                                          </p:spTgt>
                                        </p:tgtEl>
                                        <p:attrNameLst>
                                          <p:attrName>style.visibility</p:attrName>
                                        </p:attrNameLst>
                                      </p:cBhvr>
                                      <p:to>
                                        <p:strVal val="visible"/>
                                      </p:to>
                                    </p:set>
                                    <p:animEffect transition="in" filter="wedge">
                                      <p:cBhvr>
                                        <p:cTn id="29" dur="1000"/>
                                        <p:tgtEl>
                                          <p:spTgt spid="24581">
                                            <p:bg/>
                                          </p:spTgt>
                                        </p:tgtEl>
                                      </p:cBhvr>
                                    </p:animEffect>
                                  </p:childTnLst>
                                </p:cTn>
                              </p:par>
                              <p:par>
                                <p:cTn id="30" presetID="20" presetClass="entr" presetSubtype="0" fill="hold" grpId="0" nodeType="withEffect">
                                  <p:stCondLst>
                                    <p:cond delay="0"/>
                                  </p:stCondLst>
                                  <p:childTnLst>
                                    <p:set>
                                      <p:cBhvr>
                                        <p:cTn id="31" dur="1" fill="hold">
                                          <p:stCondLst>
                                            <p:cond delay="0"/>
                                          </p:stCondLst>
                                        </p:cTn>
                                        <p:tgtEl>
                                          <p:spTgt spid="24581">
                                            <p:txEl>
                                              <p:pRg st="0" end="0"/>
                                            </p:txEl>
                                          </p:spTgt>
                                        </p:tgtEl>
                                        <p:attrNameLst>
                                          <p:attrName>style.visibility</p:attrName>
                                        </p:attrNameLst>
                                      </p:cBhvr>
                                      <p:to>
                                        <p:strVal val="visible"/>
                                      </p:to>
                                    </p:set>
                                    <p:animEffect transition="in" filter="wedge">
                                      <p:cBhvr>
                                        <p:cTn id="32" dur="1000"/>
                                        <p:tgtEl>
                                          <p:spTgt spid="24581">
                                            <p:txEl>
                                              <p:pRg st="0" end="0"/>
                                            </p:txEl>
                                          </p:spTgt>
                                        </p:tgtEl>
                                      </p:cBhvr>
                                    </p:animEffect>
                                  </p:childTnLst>
                                </p:cTn>
                              </p:par>
                              <p:par>
                                <p:cTn id="33" presetID="20" presetClass="entr" presetSubtype="0" fill="hold" grpId="0" nodeType="withEffect">
                                  <p:stCondLst>
                                    <p:cond delay="0"/>
                                  </p:stCondLst>
                                  <p:childTnLst>
                                    <p:set>
                                      <p:cBhvr>
                                        <p:cTn id="34" dur="1" fill="hold">
                                          <p:stCondLst>
                                            <p:cond delay="0"/>
                                          </p:stCondLst>
                                        </p:cTn>
                                        <p:tgtEl>
                                          <p:spTgt spid="24581">
                                            <p:txEl>
                                              <p:pRg st="1" end="1"/>
                                            </p:txEl>
                                          </p:spTgt>
                                        </p:tgtEl>
                                        <p:attrNameLst>
                                          <p:attrName>style.visibility</p:attrName>
                                        </p:attrNameLst>
                                      </p:cBhvr>
                                      <p:to>
                                        <p:strVal val="visible"/>
                                      </p:to>
                                    </p:set>
                                    <p:animEffect transition="in" filter="wedge">
                                      <p:cBhvr>
                                        <p:cTn id="35" dur="1000"/>
                                        <p:tgtEl>
                                          <p:spTgt spid="245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allAtOnce" animBg="1"/>
      <p:bldP spid="24580" grpId="1" build="allAtOnce" animBg="1"/>
      <p:bldP spid="24581" grpId="0" build="allAtOnce" animBg="1"/>
    </p:bldLst>
  </p:timing>
</p:sld>
</file>

<file path=ppt/slides/slide29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68994" name="Rectangle 2">
            <a:extLst>
              <a:ext uri="{FF2B5EF4-FFF2-40B4-BE49-F238E27FC236}">
                <a16:creationId xmlns:a16="http://schemas.microsoft.com/office/drawing/2014/main" id="{3C45A8DF-E4EF-4824-9DCB-B0668D0BC72D}"/>
              </a:ext>
            </a:extLst>
          </p:cNvPr>
          <p:cNvSpPr>
            <a:spLocks noGrp="1" noChangeArrowheads="1"/>
          </p:cNvSpPr>
          <p:nvPr>
            <p:ph type="title"/>
          </p:nvPr>
        </p:nvSpPr>
        <p:spPr/>
        <p:txBody>
          <a:bodyPr/>
          <a:lstStyle/>
          <a:p>
            <a:pPr eaLnBrk="1" hangingPunct="1">
              <a:defRPr/>
            </a:pPr>
            <a:endParaRPr lang="en-US">
              <a:ea typeface="+mj-ea"/>
            </a:endParaRPr>
          </a:p>
        </p:txBody>
      </p:sp>
      <p:sp>
        <p:nvSpPr>
          <p:cNvPr id="468995" name="Rectangle 3">
            <a:extLst>
              <a:ext uri="{FF2B5EF4-FFF2-40B4-BE49-F238E27FC236}">
                <a16:creationId xmlns:a16="http://schemas.microsoft.com/office/drawing/2014/main" id="{9B721F2C-5FEE-4990-B8B6-E01176D99ABB}"/>
              </a:ext>
            </a:extLst>
          </p:cNvPr>
          <p:cNvSpPr>
            <a:spLocks noGrp="1" noChangeArrowheads="1"/>
          </p:cNvSpPr>
          <p:nvPr>
            <p:ph type="body" idx="1"/>
          </p:nvPr>
        </p:nvSpPr>
        <p:spPr/>
        <p:txBody>
          <a:bodyPr/>
          <a:lstStyle/>
          <a:p>
            <a:pPr eaLnBrk="1" hangingPunct="1">
              <a:defRPr/>
            </a:pPr>
            <a:endParaRPr lang="en-US">
              <a:ea typeface="+mn-ea"/>
            </a:endParaRPr>
          </a:p>
        </p:txBody>
      </p:sp>
    </p:spTree>
  </p:cSld>
  <p:clrMapOvr>
    <a:masterClrMapping/>
  </p:clrMapOvr>
  <p:transition spd="slow" advTm="16000">
    <p:comb/>
    <p:sndAc>
      <p:stSnd>
        <p:snd r:embed="rId3" name="projctor.wav"/>
      </p:stSnd>
    </p:sndAc>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5">
            <a:extLst>
              <a:ext uri="{FF2B5EF4-FFF2-40B4-BE49-F238E27FC236}">
                <a16:creationId xmlns:a16="http://schemas.microsoft.com/office/drawing/2014/main" id="{C8903004-D1D9-492C-B912-7EF1E01FF16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defTabSz="914400" eaLnBrk="0" fontAlgn="base" hangingPunct="0">
              <a:spcBef>
                <a:spcPct val="0"/>
              </a:spcBef>
              <a:spcAft>
                <a:spcPct val="0"/>
              </a:spcAft>
              <a:buClrTx/>
              <a:buNone/>
            </a:pPr>
            <a:fld id="{660967FB-EEC8-4AE6-A203-8BA2A5BFCDB1}" type="slidenum">
              <a:rPr lang="en-US" altLang="en-US">
                <a:solidFill>
                  <a:srgbClr val="000000"/>
                </a:solidFill>
              </a:rPr>
              <a:pPr defTabSz="914400" eaLnBrk="0" fontAlgn="base" hangingPunct="0">
                <a:spcBef>
                  <a:spcPct val="0"/>
                </a:spcBef>
                <a:spcAft>
                  <a:spcPct val="0"/>
                </a:spcAft>
                <a:buClrTx/>
                <a:buNone/>
              </a:pPr>
              <a:t>296</a:t>
            </a:fld>
            <a:endParaRPr lang="en-US" altLang="en-US">
              <a:solidFill>
                <a:srgbClr val="000000"/>
              </a:solidFill>
            </a:endParaRPr>
          </a:p>
        </p:txBody>
      </p:sp>
      <p:sp>
        <p:nvSpPr>
          <p:cNvPr id="84995" name="Rectangle 2">
            <a:extLst>
              <a:ext uri="{FF2B5EF4-FFF2-40B4-BE49-F238E27FC236}">
                <a16:creationId xmlns:a16="http://schemas.microsoft.com/office/drawing/2014/main" id="{EB3E5670-DD9A-4B2D-BB33-005ECB8B826C}"/>
              </a:ext>
            </a:extLst>
          </p:cNvPr>
          <p:cNvSpPr>
            <a:spLocks noGrp="1" noChangeArrowheads="1"/>
          </p:cNvSpPr>
          <p:nvPr>
            <p:ph type="title"/>
          </p:nvPr>
        </p:nvSpPr>
        <p:spPr/>
        <p:txBody>
          <a:bodyPr/>
          <a:lstStyle/>
          <a:p>
            <a:r>
              <a:rPr lang="en-US" altLang="en-US"/>
              <a:t>Walk as children of light</a:t>
            </a:r>
          </a:p>
        </p:txBody>
      </p:sp>
      <p:sp>
        <p:nvSpPr>
          <p:cNvPr id="25603" name="Rectangle 3">
            <a:extLst>
              <a:ext uri="{FF2B5EF4-FFF2-40B4-BE49-F238E27FC236}">
                <a16:creationId xmlns:a16="http://schemas.microsoft.com/office/drawing/2014/main" id="{FA1E0047-AE2B-47E5-B2B4-D52C7EC79BAD}"/>
              </a:ext>
            </a:extLst>
          </p:cNvPr>
          <p:cNvSpPr>
            <a:spLocks noGrp="1" noChangeArrowheads="1"/>
          </p:cNvSpPr>
          <p:nvPr>
            <p:ph type="body" idx="1"/>
          </p:nvPr>
        </p:nvSpPr>
        <p:spPr/>
        <p:txBody>
          <a:bodyPr/>
          <a:lstStyle/>
          <a:p>
            <a:pPr algn="just">
              <a:lnSpc>
                <a:spcPct val="90000"/>
              </a:lnSpc>
            </a:pPr>
            <a:r>
              <a:rPr lang="en-US" altLang="en-US" sz="2800"/>
              <a:t> Eph 5:6-8  Let no man deceive you with vain words: for because of these things cometh the wrath of God upon the children of disobedience.  7 Be not ye therefore partakers with them.  8 For ye were sometimes darkness, but now are ye light in the Lord: walk as children of light:</a:t>
            </a:r>
          </a:p>
          <a:p>
            <a:pPr algn="just">
              <a:lnSpc>
                <a:spcPct val="90000"/>
              </a:lnSpc>
            </a:pPr>
            <a:r>
              <a:rPr lang="en-US" altLang="en-US" sz="2800"/>
              <a:t>Eph 5:11 And have no fellowship with the unfruitful works of darkness, but rather reprove them.</a:t>
            </a:r>
          </a:p>
          <a:p>
            <a:pPr algn="just">
              <a:lnSpc>
                <a:spcPct val="90000"/>
              </a:lnSpc>
            </a:pPr>
            <a:endParaRPr lang="en-US" altLang="en-US" sz="2800"/>
          </a:p>
          <a:p>
            <a:pPr>
              <a:lnSpc>
                <a:spcPct val="90000"/>
              </a:lnSpc>
            </a:pPr>
            <a:endParaRPr lang="en-US" altLang="en-US" sz="2800"/>
          </a:p>
        </p:txBody>
      </p:sp>
      <p:sp>
        <p:nvSpPr>
          <p:cNvPr id="25604" name="AutoShape 4">
            <a:extLst>
              <a:ext uri="{FF2B5EF4-FFF2-40B4-BE49-F238E27FC236}">
                <a16:creationId xmlns:a16="http://schemas.microsoft.com/office/drawing/2014/main" id="{BB7C92FC-589E-4A73-AEED-53A1E4AD780E}"/>
              </a:ext>
            </a:extLst>
          </p:cNvPr>
          <p:cNvSpPr>
            <a:spLocks noChangeArrowheads="1"/>
          </p:cNvSpPr>
          <p:nvPr/>
        </p:nvSpPr>
        <p:spPr bwMode="auto">
          <a:xfrm>
            <a:off x="2286000" y="4495800"/>
            <a:ext cx="7772400" cy="1828800"/>
          </a:xfrm>
          <a:prstGeom prst="wedgeRoundRectCallout">
            <a:avLst>
              <a:gd name="adj1" fmla="val -41787"/>
              <a:gd name="adj2" fmla="val -166667"/>
              <a:gd name="adj3" fmla="val 16667"/>
            </a:avLst>
          </a:prstGeom>
          <a:solidFill>
            <a:schemeClr val="accent1"/>
          </a:solidFill>
          <a:ln w="57150">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algn="ctr" defTabSz="914400" eaLnBrk="0" fontAlgn="base" hangingPunct="0">
              <a:spcBef>
                <a:spcPct val="0"/>
              </a:spcBef>
              <a:spcAft>
                <a:spcPct val="0"/>
              </a:spcAft>
              <a:buClrTx/>
              <a:buNone/>
            </a:pPr>
            <a:r>
              <a:rPr lang="en-US" altLang="en-US" sz="3600">
                <a:solidFill>
                  <a:srgbClr val="3333FF"/>
                </a:solidFill>
              </a:rPr>
              <a:t>Being deceived can be our demise! </a:t>
            </a:r>
          </a:p>
          <a:p>
            <a:pPr algn="ctr" defTabSz="914400" eaLnBrk="0" fontAlgn="base" hangingPunct="0">
              <a:spcBef>
                <a:spcPct val="0"/>
              </a:spcBef>
              <a:spcAft>
                <a:spcPct val="0"/>
              </a:spcAft>
              <a:buClrTx/>
              <a:buNone/>
            </a:pPr>
            <a:r>
              <a:rPr lang="en-US" altLang="en-US" sz="3600">
                <a:solidFill>
                  <a:srgbClr val="3333FF"/>
                </a:solidFill>
              </a:rPr>
              <a:t>Our choices determine our destiny!</a:t>
            </a:r>
          </a:p>
          <a:p>
            <a:pPr algn="ctr" defTabSz="914400" eaLnBrk="0" fontAlgn="base" hangingPunct="0">
              <a:spcBef>
                <a:spcPct val="0"/>
              </a:spcBef>
              <a:spcAft>
                <a:spcPct val="0"/>
              </a:spcAft>
              <a:buClrTx/>
              <a:buNone/>
            </a:pPr>
            <a:r>
              <a:rPr lang="en-US" altLang="en-US" sz="3600">
                <a:solidFill>
                  <a:srgbClr val="3333FF"/>
                </a:solidFill>
              </a:rPr>
              <a:t>God only gives us what we deserve!</a:t>
            </a:r>
          </a:p>
        </p:txBody>
      </p:sp>
      <p:sp>
        <p:nvSpPr>
          <p:cNvPr id="25605" name="AutoShape 5">
            <a:extLst>
              <a:ext uri="{FF2B5EF4-FFF2-40B4-BE49-F238E27FC236}">
                <a16:creationId xmlns:a16="http://schemas.microsoft.com/office/drawing/2014/main" id="{BEB99876-BD0E-4069-9722-3E1580C36256}"/>
              </a:ext>
            </a:extLst>
          </p:cNvPr>
          <p:cNvSpPr>
            <a:spLocks noChangeArrowheads="1"/>
          </p:cNvSpPr>
          <p:nvPr/>
        </p:nvSpPr>
        <p:spPr bwMode="auto">
          <a:xfrm>
            <a:off x="3276600" y="2209800"/>
            <a:ext cx="6172200" cy="1676400"/>
          </a:xfrm>
          <a:prstGeom prst="wedgeRoundRectCallout">
            <a:avLst>
              <a:gd name="adj1" fmla="val -42514"/>
              <a:gd name="adj2" fmla="val 107199"/>
              <a:gd name="adj3" fmla="val 16667"/>
            </a:avLst>
          </a:prstGeom>
          <a:solidFill>
            <a:schemeClr val="accent1"/>
          </a:solidFill>
          <a:ln w="57150">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algn="ctr" defTabSz="914400" eaLnBrk="0" fontAlgn="base" hangingPunct="0">
              <a:spcBef>
                <a:spcPct val="0"/>
              </a:spcBef>
              <a:spcAft>
                <a:spcPct val="0"/>
              </a:spcAft>
              <a:buClrTx/>
              <a:buNone/>
            </a:pPr>
            <a:r>
              <a:rPr lang="en-US" altLang="en-US">
                <a:solidFill>
                  <a:srgbClr val="3333FF"/>
                </a:solidFill>
              </a:rPr>
              <a:t>We must make right choices!</a:t>
            </a:r>
          </a:p>
          <a:p>
            <a:pPr algn="ctr" defTabSz="914400" eaLnBrk="0" fontAlgn="base" hangingPunct="0">
              <a:spcBef>
                <a:spcPct val="0"/>
              </a:spcBef>
              <a:spcAft>
                <a:spcPct val="0"/>
              </a:spcAft>
              <a:buClrTx/>
              <a:buNone/>
            </a:pPr>
            <a:r>
              <a:rPr lang="en-US" altLang="en-US">
                <a:solidFill>
                  <a:srgbClr val="3333FF"/>
                </a:solidFill>
              </a:rPr>
              <a:t>No Fellowship With Darkness or we forfeit the crown!</a:t>
            </a:r>
          </a:p>
          <a:p>
            <a:pPr algn="ctr" defTabSz="914400" eaLnBrk="0" fontAlgn="base" hangingPunct="0">
              <a:spcBef>
                <a:spcPct val="0"/>
              </a:spcBef>
              <a:spcAft>
                <a:spcPct val="0"/>
              </a:spcAft>
              <a:buClrTx/>
              <a:buNone/>
            </a:pPr>
            <a:endParaRPr lang="en-US" altLang="en-US">
              <a:solidFill>
                <a:srgbClr val="3333FF"/>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plus(in)">
                                      <p:cBhvr>
                                        <p:cTn id="7" dur="2000"/>
                                        <p:tgtEl>
                                          <p:spTgt spid="25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plus(in)">
                                      <p:cBhvr>
                                        <p:cTn id="12" dur="2000"/>
                                        <p:tgtEl>
                                          <p:spTgt spid="256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0" presetClass="entr" presetSubtype="0" fill="hold" grpId="0" nodeType="clickEffect">
                                  <p:stCondLst>
                                    <p:cond delay="0"/>
                                  </p:stCondLst>
                                  <p:iterate type="lt">
                                    <p:tmPct val="10000"/>
                                  </p:iterate>
                                  <p:childTnLst>
                                    <p:set>
                                      <p:cBhvr>
                                        <p:cTn id="16" dur="1" fill="hold">
                                          <p:stCondLst>
                                            <p:cond delay="0"/>
                                          </p:stCondLst>
                                        </p:cTn>
                                        <p:tgtEl>
                                          <p:spTgt spid="25604"/>
                                        </p:tgtEl>
                                        <p:attrNameLst>
                                          <p:attrName>style.visibility</p:attrName>
                                        </p:attrNameLst>
                                      </p:cBhvr>
                                      <p:to>
                                        <p:strVal val="visible"/>
                                      </p:to>
                                    </p:set>
                                    <p:animEffect transition="in" filter="fade">
                                      <p:cBhvr>
                                        <p:cTn id="17" dur="1000"/>
                                        <p:tgtEl>
                                          <p:spTgt spid="25604"/>
                                        </p:tgtEl>
                                      </p:cBhvr>
                                    </p:animEffect>
                                    <p:anim calcmode="lin" valueType="num">
                                      <p:cBhvr>
                                        <p:cTn id="18" dur="1000" fill="hold"/>
                                        <p:tgtEl>
                                          <p:spTgt spid="25604"/>
                                        </p:tgtEl>
                                        <p:attrNameLst>
                                          <p:attrName>ppt_x</p:attrName>
                                        </p:attrNameLst>
                                      </p:cBhvr>
                                      <p:tavLst>
                                        <p:tav tm="0">
                                          <p:val>
                                            <p:strVal val="#ppt_x-.1"/>
                                          </p:val>
                                        </p:tav>
                                        <p:tav tm="100000">
                                          <p:val>
                                            <p:strVal val="#ppt_x"/>
                                          </p:val>
                                        </p:tav>
                                      </p:tavLst>
                                    </p:anim>
                                    <p:anim calcmode="lin" valueType="num">
                                      <p:cBhvr>
                                        <p:cTn id="19" dur="1000" fill="hold"/>
                                        <p:tgtEl>
                                          <p:spTgt spid="2560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xit" presetSubtype="4" fill="hold" grpId="1" nodeType="clickEffect">
                                  <p:stCondLst>
                                    <p:cond delay="0"/>
                                  </p:stCondLst>
                                  <p:iterate type="lt">
                                    <p:tmPct val="0"/>
                                  </p:iterate>
                                  <p:childTnLst>
                                    <p:anim calcmode="lin" valueType="num">
                                      <p:cBhvr additive="base">
                                        <p:cTn id="23" dur="500"/>
                                        <p:tgtEl>
                                          <p:spTgt spid="25604"/>
                                        </p:tgtEl>
                                        <p:attrNameLst>
                                          <p:attrName>ppt_x</p:attrName>
                                        </p:attrNameLst>
                                      </p:cBhvr>
                                      <p:tavLst>
                                        <p:tav tm="0">
                                          <p:val>
                                            <p:strVal val="ppt_x"/>
                                          </p:val>
                                        </p:tav>
                                        <p:tav tm="100000">
                                          <p:val>
                                            <p:strVal val="ppt_x"/>
                                          </p:val>
                                        </p:tav>
                                      </p:tavLst>
                                    </p:anim>
                                    <p:anim calcmode="lin" valueType="num">
                                      <p:cBhvr additive="base">
                                        <p:cTn id="24" dur="500"/>
                                        <p:tgtEl>
                                          <p:spTgt spid="25604"/>
                                        </p:tgtEl>
                                        <p:attrNameLst>
                                          <p:attrName>ppt_y</p:attrName>
                                        </p:attrNameLst>
                                      </p:cBhvr>
                                      <p:tavLst>
                                        <p:tav tm="0">
                                          <p:val>
                                            <p:strVal val="ppt_y"/>
                                          </p:val>
                                        </p:tav>
                                        <p:tav tm="100000">
                                          <p:val>
                                            <p:strVal val="1+ppt_h/2"/>
                                          </p:val>
                                        </p:tav>
                                      </p:tavLst>
                                    </p:anim>
                                    <p:set>
                                      <p:cBhvr>
                                        <p:cTn id="25" dur="1" fill="hold">
                                          <p:stCondLst>
                                            <p:cond delay="499"/>
                                          </p:stCondLst>
                                        </p:cTn>
                                        <p:tgtEl>
                                          <p:spTgt spid="25604"/>
                                        </p:tgtEl>
                                        <p:attrNameLst>
                                          <p:attrName>style.visibility</p:attrName>
                                        </p:attrNameLst>
                                      </p:cBhvr>
                                      <p:to>
                                        <p:strVal val="hidden"/>
                                      </p:to>
                                    </p:set>
                                  </p:childTnLst>
                                </p:cTn>
                              </p:par>
                              <p:par>
                                <p:cTn id="26" presetID="17" presetClass="entr" presetSubtype="10" fill="hold" grpId="0" nodeType="withEffect">
                                  <p:stCondLst>
                                    <p:cond delay="0"/>
                                  </p:stCondLst>
                                  <p:childTnLst>
                                    <p:set>
                                      <p:cBhvr>
                                        <p:cTn id="27" dur="1" fill="hold">
                                          <p:stCondLst>
                                            <p:cond delay="0"/>
                                          </p:stCondLst>
                                        </p:cTn>
                                        <p:tgtEl>
                                          <p:spTgt spid="25605"/>
                                        </p:tgtEl>
                                        <p:attrNameLst>
                                          <p:attrName>style.visibility</p:attrName>
                                        </p:attrNameLst>
                                      </p:cBhvr>
                                      <p:to>
                                        <p:strVal val="visible"/>
                                      </p:to>
                                    </p:set>
                                    <p:anim calcmode="lin" valueType="num">
                                      <p:cBhvr>
                                        <p:cTn id="28" dur="500" fill="hold"/>
                                        <p:tgtEl>
                                          <p:spTgt spid="25605"/>
                                        </p:tgtEl>
                                        <p:attrNameLst>
                                          <p:attrName>ppt_w</p:attrName>
                                        </p:attrNameLst>
                                      </p:cBhvr>
                                      <p:tavLst>
                                        <p:tav tm="0">
                                          <p:val>
                                            <p:fltVal val="0"/>
                                          </p:val>
                                        </p:tav>
                                        <p:tav tm="100000">
                                          <p:val>
                                            <p:strVal val="#ppt_w"/>
                                          </p:val>
                                        </p:tav>
                                      </p:tavLst>
                                    </p:anim>
                                    <p:anim calcmode="lin" valueType="num">
                                      <p:cBhvr>
                                        <p:cTn id="29" dur="500" fill="hold"/>
                                        <p:tgtEl>
                                          <p:spTgt spid="256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P spid="25604" grpId="1" animBg="1"/>
      <p:bldP spid="25605" grpId="0" animBg="1"/>
    </p:bldLst>
  </p:timing>
</p:sld>
</file>

<file path=ppt/slides/slide29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2"/>
        </a:solidFill>
        <a:effectLst/>
      </p:bgPr>
    </p:bg>
    <p:spTree>
      <p:nvGrpSpPr>
        <p:cNvPr id="1" name=""/>
        <p:cNvGrpSpPr/>
        <p:nvPr/>
      </p:nvGrpSpPr>
      <p:grpSpPr>
        <a:xfrm>
          <a:off x="0" y="0"/>
          <a:ext cx="0" cy="0"/>
          <a:chOff x="0" y="0"/>
          <a:chExt cx="0" cy="0"/>
        </a:xfrm>
      </p:grpSpPr>
      <p:sp>
        <p:nvSpPr>
          <p:cNvPr id="11052034" name="Rectangle 1026">
            <a:extLst>
              <a:ext uri="{FF2B5EF4-FFF2-40B4-BE49-F238E27FC236}">
                <a16:creationId xmlns:a16="http://schemas.microsoft.com/office/drawing/2014/main" id="{94857F65-0C7F-465C-BED3-209A6EB9F93F}"/>
              </a:ext>
            </a:extLst>
          </p:cNvPr>
          <p:cNvSpPr>
            <a:spLocks noGrp="1" noChangeArrowheads="1"/>
          </p:cNvSpPr>
          <p:nvPr>
            <p:ph type="ctrTitle"/>
          </p:nvPr>
        </p:nvSpPr>
        <p:spPr>
          <a:xfrm>
            <a:off x="2133600" y="381000"/>
            <a:ext cx="7848600" cy="1447800"/>
          </a:xfrm>
          <a:solidFill>
            <a:schemeClr val="hlink"/>
          </a:solidFill>
        </p:spPr>
        <p:txBody>
          <a:bodyPr/>
          <a:lstStyle/>
          <a:p>
            <a:pPr algn="l" eaLnBrk="1" hangingPunct="1">
              <a:defRPr/>
            </a:pPr>
            <a:r>
              <a:rPr lang="en-US" sz="4800" b="1">
                <a:effectLst>
                  <a:outerShdw blurRad="38100" dist="38100" dir="2700000" algn="tl">
                    <a:srgbClr val="FFFFFF"/>
                  </a:outerShdw>
                </a:effectLst>
                <a:ea typeface="+mj-ea"/>
              </a:rPr>
              <a:t> Spiritual Transformation:</a:t>
            </a:r>
            <a:br>
              <a:rPr lang="en-US" sz="4800" b="1">
                <a:effectLst>
                  <a:outerShdw blurRad="38100" dist="38100" dir="2700000" algn="tl">
                    <a:srgbClr val="FFFFFF"/>
                  </a:outerShdw>
                </a:effectLst>
                <a:ea typeface="+mj-ea"/>
              </a:rPr>
            </a:br>
            <a:r>
              <a:rPr lang="en-US" sz="4800" b="1">
                <a:effectLst>
                  <a:outerShdw blurRad="38100" dist="38100" dir="2700000" algn="tl">
                    <a:srgbClr val="FFFFFF"/>
                  </a:outerShdw>
                </a:effectLst>
                <a:ea typeface="+mj-ea"/>
              </a:rPr>
              <a:t>  Benchmark To Hallmark</a:t>
            </a:r>
          </a:p>
        </p:txBody>
      </p:sp>
      <p:pic>
        <p:nvPicPr>
          <p:cNvPr id="11052035" name="Picture 1027" descr="j0198216">
            <a:extLst>
              <a:ext uri="{FF2B5EF4-FFF2-40B4-BE49-F238E27FC236}">
                <a16:creationId xmlns:a16="http://schemas.microsoft.com/office/drawing/2014/main" id="{C5C0AB94-0AC9-44E0-882F-77D1F215E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2667000"/>
            <a:ext cx="2362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28">
            <a:extLst>
              <a:ext uri="{FF2B5EF4-FFF2-40B4-BE49-F238E27FC236}">
                <a16:creationId xmlns:a16="http://schemas.microsoft.com/office/drawing/2014/main" id="{18AE4CFA-22C9-4922-B1B3-8108DBEBB353}"/>
              </a:ext>
            </a:extLst>
          </p:cNvPr>
          <p:cNvGrpSpPr>
            <a:grpSpLocks/>
          </p:cNvGrpSpPr>
          <p:nvPr/>
        </p:nvGrpSpPr>
        <p:grpSpPr bwMode="auto">
          <a:xfrm>
            <a:off x="2209800" y="3429000"/>
            <a:ext cx="4953000" cy="1981200"/>
            <a:chOff x="624" y="2256"/>
            <a:chExt cx="2928" cy="1248"/>
          </a:xfrm>
        </p:grpSpPr>
        <p:sp>
          <p:nvSpPr>
            <p:cNvPr id="11052037" name="AutoShape 1029">
              <a:extLst>
                <a:ext uri="{FF2B5EF4-FFF2-40B4-BE49-F238E27FC236}">
                  <a16:creationId xmlns:a16="http://schemas.microsoft.com/office/drawing/2014/main" id="{2CBA98AE-ECF1-42A3-A297-A1BD086A54CD}"/>
                </a:ext>
              </a:extLst>
            </p:cNvPr>
            <p:cNvSpPr>
              <a:spLocks noChangeArrowheads="1"/>
            </p:cNvSpPr>
            <p:nvPr/>
          </p:nvSpPr>
          <p:spPr bwMode="auto">
            <a:xfrm>
              <a:off x="624" y="2256"/>
              <a:ext cx="2928" cy="1248"/>
            </a:xfrm>
            <a:prstGeom prst="homePlate">
              <a:avLst>
                <a:gd name="adj" fmla="val 58654"/>
              </a:avLst>
            </a:prstGeom>
            <a:solidFill>
              <a:srgbClr val="FF9900"/>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112" charset="-128"/>
              </a:endParaRPr>
            </a:p>
          </p:txBody>
        </p:sp>
        <p:sp>
          <p:nvSpPr>
            <p:cNvPr id="11052038" name="Text Box 1030">
              <a:extLst>
                <a:ext uri="{FF2B5EF4-FFF2-40B4-BE49-F238E27FC236}">
                  <a16:creationId xmlns:a16="http://schemas.microsoft.com/office/drawing/2014/main" id="{79B7320E-D1E1-4E58-8383-2E9E71A9B23B}"/>
                </a:ext>
              </a:extLst>
            </p:cNvPr>
            <p:cNvSpPr txBox="1">
              <a:spLocks noChangeArrowheads="1"/>
            </p:cNvSpPr>
            <p:nvPr/>
          </p:nvSpPr>
          <p:spPr bwMode="auto">
            <a:xfrm>
              <a:off x="816" y="2496"/>
              <a:ext cx="2064" cy="788"/>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4000" b="1">
                  <a:solidFill>
                    <a:srgbClr val="333399"/>
                  </a:solidFill>
                  <a:effectLst>
                    <a:outerShdw blurRad="38100" dist="38100" dir="2700000" algn="tl">
                      <a:srgbClr val="000000"/>
                    </a:outerShdw>
                  </a:effectLst>
                  <a:latin typeface="Arial" charset="0"/>
                  <a:ea typeface="ＭＳ Ｐゴシック" pitchFamily="-112" charset="-128"/>
                </a:rPr>
                <a:t>Overcoming</a:t>
              </a:r>
              <a:r>
                <a:rPr lang="en-US" sz="4000">
                  <a:solidFill>
                    <a:srgbClr val="000000"/>
                  </a:solidFill>
                  <a:latin typeface="Arial" charset="0"/>
                  <a:ea typeface="ＭＳ Ｐゴシック" pitchFamily="-112" charset="-128"/>
                </a:rPr>
                <a:t> </a:t>
              </a:r>
              <a:r>
                <a:rPr lang="en-US" sz="3600">
                  <a:solidFill>
                    <a:srgbClr val="FFFF00"/>
                  </a:solidFill>
                  <a:effectLst>
                    <a:outerShdw blurRad="38100" dist="38100" dir="2700000" algn="tl">
                      <a:srgbClr val="000000"/>
                    </a:outerShdw>
                  </a:effectLst>
                  <a:latin typeface="Arial" charset="0"/>
                  <a:ea typeface="ＭＳ Ｐゴシック" pitchFamily="-112" charset="-128"/>
                </a:rPr>
                <a:t>Evil With Good</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052034"/>
                                        </p:tgtEl>
                                        <p:attrNameLst>
                                          <p:attrName>style.visibility</p:attrName>
                                        </p:attrNameLst>
                                      </p:cBhvr>
                                      <p:to>
                                        <p:strVal val="visible"/>
                                      </p:to>
                                    </p:set>
                                    <p:anim calcmode="lin" valueType="num">
                                      <p:cBhvr additive="base">
                                        <p:cTn id="7" dur="500" fill="hold"/>
                                        <p:tgtEl>
                                          <p:spTgt spid="11052034"/>
                                        </p:tgtEl>
                                        <p:attrNameLst>
                                          <p:attrName>ppt_x</p:attrName>
                                        </p:attrNameLst>
                                      </p:cBhvr>
                                      <p:tavLst>
                                        <p:tav tm="0">
                                          <p:val>
                                            <p:strVal val="0-#ppt_w/2"/>
                                          </p:val>
                                        </p:tav>
                                        <p:tav tm="100000">
                                          <p:val>
                                            <p:strVal val="#ppt_x"/>
                                          </p:val>
                                        </p:tav>
                                      </p:tavLst>
                                    </p:anim>
                                    <p:anim calcmode="lin" valueType="num">
                                      <p:cBhvr additive="base">
                                        <p:cTn id="8" dur="500" fill="hold"/>
                                        <p:tgtEl>
                                          <p:spTgt spid="1105203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1052035"/>
                                        </p:tgtEl>
                                        <p:attrNameLst>
                                          <p:attrName>style.visibility</p:attrName>
                                        </p:attrNameLst>
                                      </p:cBhvr>
                                      <p:to>
                                        <p:strVal val="visible"/>
                                      </p:to>
                                    </p:set>
                                    <p:anim calcmode="lin" valueType="num">
                                      <p:cBhvr additive="base">
                                        <p:cTn id="13" dur="500" fill="hold"/>
                                        <p:tgtEl>
                                          <p:spTgt spid="11052035"/>
                                        </p:tgtEl>
                                        <p:attrNameLst>
                                          <p:attrName>ppt_x</p:attrName>
                                        </p:attrNameLst>
                                      </p:cBhvr>
                                      <p:tavLst>
                                        <p:tav tm="0">
                                          <p:val>
                                            <p:strVal val="0-#ppt_w/2"/>
                                          </p:val>
                                        </p:tav>
                                        <p:tav tm="100000">
                                          <p:val>
                                            <p:strVal val="#ppt_x"/>
                                          </p:val>
                                        </p:tav>
                                      </p:tavLst>
                                    </p:anim>
                                    <p:anim calcmode="lin" valueType="num">
                                      <p:cBhvr additive="base">
                                        <p:cTn id="14" dur="500" fill="hold"/>
                                        <p:tgtEl>
                                          <p:spTgt spid="110520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0" fill="hold"/>
                                        <p:tgtEl>
                                          <p:spTgt spid="2"/>
                                        </p:tgtEl>
                                        <p:attrNameLst>
                                          <p:attrName>ppt_w</p:attrName>
                                        </p:attrNameLst>
                                      </p:cBhvr>
                                      <p:tavLst>
                                        <p:tav tm="0" fmla="#ppt_w*sin(2.5*pi*$)">
                                          <p:val>
                                            <p:fltVal val="0"/>
                                          </p:val>
                                        </p:tav>
                                        <p:tav tm="100000">
                                          <p:val>
                                            <p:fltVal val="1"/>
                                          </p:val>
                                        </p:tav>
                                      </p:tavLst>
                                    </p:anim>
                                    <p:anim calcmode="lin" valueType="num">
                                      <p:cBhvr>
                                        <p:cTn id="20"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2034" grpId="0" animBg="1" autoUpdateAnimBg="0"/>
    </p:bldLst>
  </p:timing>
</p:sld>
</file>

<file path=ppt/slides/slide298.xml><?xml version="1.0" encoding="utf-8"?>
<p:sld xmlns:a="http://schemas.openxmlformats.org/drawingml/2006/main" xmlns:r="http://schemas.openxmlformats.org/officeDocument/2006/relationships" xmlns:p="http://schemas.openxmlformats.org/presentationml/2006/main" showMasterSp="0">
  <p:cSld>
    <p:bg>
      <p:bgPr>
        <a:solidFill>
          <a:srgbClr val="CC99FF"/>
        </a:solidFill>
        <a:effectLst/>
      </p:bgPr>
    </p:bg>
    <p:spTree>
      <p:nvGrpSpPr>
        <p:cNvPr id="1" name=""/>
        <p:cNvGrpSpPr/>
        <p:nvPr/>
      </p:nvGrpSpPr>
      <p:grpSpPr>
        <a:xfrm>
          <a:off x="0" y="0"/>
          <a:ext cx="0" cy="0"/>
          <a:chOff x="0" y="0"/>
          <a:chExt cx="0" cy="0"/>
        </a:xfrm>
      </p:grpSpPr>
      <p:sp>
        <p:nvSpPr>
          <p:cNvPr id="10990594" name="Rectangle 1026">
            <a:extLst>
              <a:ext uri="{FF2B5EF4-FFF2-40B4-BE49-F238E27FC236}">
                <a16:creationId xmlns:a16="http://schemas.microsoft.com/office/drawing/2014/main" id="{6BC26374-EFF0-4B8E-8828-7229CAB83E63}"/>
              </a:ext>
            </a:extLst>
          </p:cNvPr>
          <p:cNvSpPr>
            <a:spLocks noGrp="1" noChangeArrowheads="1"/>
          </p:cNvSpPr>
          <p:nvPr>
            <p:ph type="title"/>
          </p:nvPr>
        </p:nvSpPr>
        <p:spPr>
          <a:xfrm>
            <a:off x="1981200" y="2514600"/>
            <a:ext cx="8229600" cy="2159000"/>
          </a:xfrm>
          <a:solidFill>
            <a:srgbClr val="FF9933"/>
          </a:solidFill>
        </p:spPr>
        <p:txBody>
          <a:bodyPr/>
          <a:lstStyle/>
          <a:p>
            <a:pPr eaLnBrk="1" hangingPunct="1">
              <a:defRPr/>
            </a:pPr>
            <a:r>
              <a:rPr lang="en-US" sz="4000" b="1">
                <a:solidFill>
                  <a:srgbClr val="111111"/>
                </a:solidFill>
                <a:effectLst>
                  <a:outerShdw blurRad="38100" dist="38100" dir="2700000" algn="tl">
                    <a:srgbClr val="000000"/>
                  </a:outerShdw>
                </a:effectLst>
                <a:ea typeface="+mj-ea"/>
              </a:rPr>
              <a:t>The transformed disciple seeks to overcome evil with good.</a:t>
            </a:r>
          </a:p>
        </p:txBody>
      </p:sp>
      <p:grpSp>
        <p:nvGrpSpPr>
          <p:cNvPr id="830467" name="Group 1027">
            <a:extLst>
              <a:ext uri="{FF2B5EF4-FFF2-40B4-BE49-F238E27FC236}">
                <a16:creationId xmlns:a16="http://schemas.microsoft.com/office/drawing/2014/main" id="{AD887E62-FE6C-4944-A3E1-64B76338DA7E}"/>
              </a:ext>
            </a:extLst>
          </p:cNvPr>
          <p:cNvGrpSpPr>
            <a:grpSpLocks/>
          </p:cNvGrpSpPr>
          <p:nvPr/>
        </p:nvGrpSpPr>
        <p:grpSpPr bwMode="auto">
          <a:xfrm>
            <a:off x="3276600" y="381000"/>
            <a:ext cx="5372100" cy="1676400"/>
            <a:chOff x="1680" y="336"/>
            <a:chExt cx="2448" cy="816"/>
          </a:xfrm>
        </p:grpSpPr>
        <p:sp>
          <p:nvSpPr>
            <p:cNvPr id="10990596" name="AutoShape 1028">
              <a:extLst>
                <a:ext uri="{FF2B5EF4-FFF2-40B4-BE49-F238E27FC236}">
                  <a16:creationId xmlns:a16="http://schemas.microsoft.com/office/drawing/2014/main" id="{1720D495-5031-4E20-B4B0-7968CCC3DEC0}"/>
                </a:ext>
              </a:extLst>
            </p:cNvPr>
            <p:cNvSpPr>
              <a:spLocks noChangeArrowheads="1"/>
            </p:cNvSpPr>
            <p:nvPr/>
          </p:nvSpPr>
          <p:spPr bwMode="auto">
            <a:xfrm>
              <a:off x="1680" y="336"/>
              <a:ext cx="2448" cy="816"/>
            </a:xfrm>
            <a:prstGeom prst="downArrowCallout">
              <a:avLst>
                <a:gd name="adj1" fmla="val 75000"/>
                <a:gd name="adj2" fmla="val 75000"/>
                <a:gd name="adj3" fmla="val 16667"/>
                <a:gd name="adj4" fmla="val 66667"/>
              </a:avLst>
            </a:prstGeom>
            <a:solidFill>
              <a:schemeClr val="accent2"/>
            </a:solidFill>
            <a:ln w="9525">
              <a:solidFill>
                <a:schemeClr val="bg1"/>
              </a:solidFill>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112" charset="-128"/>
              </a:endParaRPr>
            </a:p>
          </p:txBody>
        </p:sp>
        <p:sp>
          <p:nvSpPr>
            <p:cNvPr id="830473" name="Text Box 1029">
              <a:extLst>
                <a:ext uri="{FF2B5EF4-FFF2-40B4-BE49-F238E27FC236}">
                  <a16:creationId xmlns:a16="http://schemas.microsoft.com/office/drawing/2014/main" id="{D1D0A231-CAB0-4649-994A-AF793EB6638C}"/>
                </a:ext>
              </a:extLst>
            </p:cNvPr>
            <p:cNvSpPr txBox="1">
              <a:spLocks noChangeArrowheads="1"/>
            </p:cNvSpPr>
            <p:nvPr/>
          </p:nvSpPr>
          <p:spPr bwMode="auto">
            <a:xfrm>
              <a:off x="2160" y="336"/>
              <a:ext cx="1776"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fontAlgn="base">
                <a:spcBef>
                  <a:spcPct val="50000"/>
                </a:spcBef>
                <a:spcAft>
                  <a:spcPct val="0"/>
                </a:spcAft>
              </a:pPr>
              <a:r>
                <a:rPr lang="en-US" altLang="en-US" sz="3600" b="1">
                  <a:solidFill>
                    <a:srgbClr val="BBE0E3"/>
                  </a:solidFill>
                  <a:latin typeface="Arial" panose="020B0604020202020204" pitchFamily="34" charset="0"/>
                </a:rPr>
                <a:t>Insight into the transformed life..</a:t>
              </a:r>
            </a:p>
          </p:txBody>
        </p:sp>
      </p:grpSp>
      <p:sp>
        <p:nvSpPr>
          <p:cNvPr id="830468" name="Text Box 1030">
            <a:extLst>
              <a:ext uri="{FF2B5EF4-FFF2-40B4-BE49-F238E27FC236}">
                <a16:creationId xmlns:a16="http://schemas.microsoft.com/office/drawing/2014/main" id="{82E1ECFF-555B-4D8D-A055-EEB29D3DCB86}"/>
              </a:ext>
            </a:extLst>
          </p:cNvPr>
          <p:cNvSpPr txBox="1">
            <a:spLocks noChangeArrowheads="1"/>
          </p:cNvSpPr>
          <p:nvPr/>
        </p:nvSpPr>
        <p:spPr bwMode="auto">
          <a:xfrm>
            <a:off x="4038600" y="4953001"/>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fontAlgn="base">
              <a:spcBef>
                <a:spcPct val="50000"/>
              </a:spcBef>
              <a:spcAft>
                <a:spcPct val="0"/>
              </a:spcAft>
            </a:pPr>
            <a:endParaRPr lang="en-US" altLang="en-US" sz="1800">
              <a:solidFill>
                <a:srgbClr val="000000"/>
              </a:solidFill>
              <a:latin typeface="Arial" panose="020B0604020202020204" pitchFamily="34" charset="0"/>
            </a:endParaRPr>
          </a:p>
        </p:txBody>
      </p:sp>
      <p:grpSp>
        <p:nvGrpSpPr>
          <p:cNvPr id="3" name="Group 1031">
            <a:extLst>
              <a:ext uri="{FF2B5EF4-FFF2-40B4-BE49-F238E27FC236}">
                <a16:creationId xmlns:a16="http://schemas.microsoft.com/office/drawing/2014/main" id="{E44AEF63-2B9C-452F-ADDB-D91E2D72A8E7}"/>
              </a:ext>
            </a:extLst>
          </p:cNvPr>
          <p:cNvGrpSpPr>
            <a:grpSpLocks/>
          </p:cNvGrpSpPr>
          <p:nvPr/>
        </p:nvGrpSpPr>
        <p:grpSpPr bwMode="auto">
          <a:xfrm>
            <a:off x="4038600" y="2590800"/>
            <a:ext cx="3962400" cy="1981200"/>
            <a:chOff x="1440" y="2880"/>
            <a:chExt cx="2496" cy="1248"/>
          </a:xfrm>
        </p:grpSpPr>
        <p:sp>
          <p:nvSpPr>
            <p:cNvPr id="10990600" name="Oval 1032">
              <a:extLst>
                <a:ext uri="{FF2B5EF4-FFF2-40B4-BE49-F238E27FC236}">
                  <a16:creationId xmlns:a16="http://schemas.microsoft.com/office/drawing/2014/main" id="{746E2883-0424-47BD-9CDB-4C953B829C13}"/>
                </a:ext>
              </a:extLst>
            </p:cNvPr>
            <p:cNvSpPr>
              <a:spLocks noChangeArrowheads="1"/>
            </p:cNvSpPr>
            <p:nvPr/>
          </p:nvSpPr>
          <p:spPr bwMode="auto">
            <a:xfrm>
              <a:off x="1440" y="2880"/>
              <a:ext cx="2496" cy="1248"/>
            </a:xfrm>
            <a:prstGeom prst="ellipse">
              <a:avLst/>
            </a:prstGeom>
            <a:solidFill>
              <a:schemeClr val="accent1"/>
            </a:solidFill>
            <a:ln w="57150" cmpd="thinThick">
              <a:solidFill>
                <a:schemeClr val="bg1"/>
              </a:solidFill>
              <a:round/>
              <a:headEnd/>
              <a:tailEnd/>
            </a:ln>
            <a:effectLst/>
          </p:spPr>
          <p:txBody>
            <a:bodyPr wrap="none" anchor="ctr"/>
            <a:lstStyle/>
            <a:p>
              <a:pPr defTabSz="914400" eaLnBrk="0" fontAlgn="base" hangingPunct="0">
                <a:spcBef>
                  <a:spcPct val="0"/>
                </a:spcBef>
                <a:spcAft>
                  <a:spcPct val="0"/>
                </a:spcAft>
                <a:defRPr/>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112" charset="-128"/>
              </a:endParaRPr>
            </a:p>
          </p:txBody>
        </p:sp>
        <p:sp>
          <p:nvSpPr>
            <p:cNvPr id="830471" name="WordArt 1033">
              <a:extLst>
                <a:ext uri="{FF2B5EF4-FFF2-40B4-BE49-F238E27FC236}">
                  <a16:creationId xmlns:a16="http://schemas.microsoft.com/office/drawing/2014/main" id="{D0AF95A8-0E6A-48D5-A8B3-7C44A16FE694}"/>
                </a:ext>
              </a:extLst>
            </p:cNvPr>
            <p:cNvSpPr>
              <a:spLocks noChangeArrowheads="1" noChangeShapeType="1" noTextEdit="1"/>
            </p:cNvSpPr>
            <p:nvPr/>
          </p:nvSpPr>
          <p:spPr bwMode="auto">
            <a:xfrm>
              <a:off x="1968" y="3168"/>
              <a:ext cx="1488" cy="624"/>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4400" kern="10">
                  <a:ln w="19050">
                    <a:solidFill>
                      <a:srgbClr val="99CCFF"/>
                    </a:solidFill>
                    <a:round/>
                    <a:headEnd/>
                    <a:tailEnd/>
                  </a:ln>
                  <a:solidFill>
                    <a:srgbClr val="000080"/>
                  </a:solidFill>
                  <a:effectLst>
                    <a:outerShdw dist="35921" dir="2700000" algn="ctr" rotWithShape="0">
                      <a:srgbClr val="990000"/>
                    </a:outerShdw>
                  </a:effectLst>
                  <a:latin typeface="Impact" panose="020B0806030902050204" pitchFamily="34" charset="0"/>
                  <a:ea typeface="MS PGothic" panose="020B0600070205080204" pitchFamily="34" charset="-128"/>
                </a:rPr>
                <a:t>But How?</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FE602-2C67-41B4-BE5A-853852C3122F}"/>
              </a:ext>
            </a:extLst>
          </p:cNvPr>
          <p:cNvSpPr>
            <a:spLocks noGrp="1"/>
          </p:cNvSpPr>
          <p:nvPr>
            <p:ph type="title"/>
          </p:nvPr>
        </p:nvSpPr>
        <p:spPr/>
        <p:txBody>
          <a:bodyPr/>
          <a:lstStyle/>
          <a:p>
            <a:pPr>
              <a:defRPr/>
            </a:pPr>
            <a:endParaRPr lang="en-US"/>
          </a:p>
        </p:txBody>
      </p:sp>
      <p:pic>
        <p:nvPicPr>
          <p:cNvPr id="646147" name="Picture 5" descr="wallpaper_subli1_1280w.jpg">
            <a:extLst>
              <a:ext uri="{FF2B5EF4-FFF2-40B4-BE49-F238E27FC236}">
                <a16:creationId xmlns:a16="http://schemas.microsoft.com/office/drawing/2014/main" id="{9050ED64-7E86-4B0E-BDE7-CCD79D03F6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4A01C19-6863-4555-9F1C-DFDA1F693F16}"/>
              </a:ext>
            </a:extLst>
          </p:cNvPr>
          <p:cNvSpPr/>
          <p:nvPr/>
        </p:nvSpPr>
        <p:spPr>
          <a:xfrm>
            <a:off x="0" y="609600"/>
            <a:ext cx="12192000" cy="923330"/>
          </a:xfrm>
          <a:prstGeom prst="rect">
            <a:avLst/>
          </a:prstGeom>
          <a:noFill/>
        </p:spPr>
        <p:txBody>
          <a:bodyPr wrap="squar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olonna MT" panose="04020805060202030203" pitchFamily="82" charset="0"/>
              </a:rPr>
              <a:t>Questioning – Exploring – Petitioning</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olonna MT" panose="04020805060202030203" pitchFamily="82" charset="0"/>
            </a:endParaRPr>
          </a:p>
        </p:txBody>
      </p:sp>
    </p:spTree>
  </p:cSld>
  <p:clrMapOvr>
    <a:masterClrMapping/>
  </p:clrMapOvr>
  <p:transition spd="slow" advTm="16000">
    <p:random/>
    <p:sndAc>
      <p:stSnd>
        <p:snd r:embed="rId2" name="projcto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D545AB-0A48-4A38-BE68-F18EB6AD6850}"/>
              </a:ext>
            </a:extLst>
          </p:cNvPr>
          <p:cNvSpPr txBox="1"/>
          <p:nvPr/>
        </p:nvSpPr>
        <p:spPr>
          <a:xfrm>
            <a:off x="105879" y="154005"/>
            <a:ext cx="11916076" cy="6347496"/>
          </a:xfrm>
          <a:prstGeom prst="rect">
            <a:avLst/>
          </a:prstGeom>
          <a:noFill/>
        </p:spPr>
        <p:txBody>
          <a:bodyPr wrap="square">
            <a:spAutoFit/>
          </a:bodyPr>
          <a:lstStyle/>
          <a:p>
            <a:pPr marL="0" marR="0" algn="just">
              <a:lnSpc>
                <a:spcPct val="107000"/>
              </a:lnSpc>
              <a:spcBef>
                <a:spcPts val="1200"/>
              </a:spcBef>
              <a:spcAft>
                <a:spcPts val="0"/>
              </a:spcAft>
            </a:pPr>
            <a:r>
              <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“God loves you and has a wonderful plan for your life!”</a:t>
            </a:r>
          </a:p>
          <a:p>
            <a:pPr marL="0" marR="0" indent="152400" algn="just">
              <a:lnSpc>
                <a:spcPct val="107000"/>
              </a:lnSpc>
              <a:spcBef>
                <a:spcPts val="0"/>
              </a:spcBef>
              <a:spcAft>
                <a:spcPts val="0"/>
              </a:spcAft>
            </a:pPr>
            <a:r>
              <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That’s the good news.</a:t>
            </a:r>
          </a:p>
          <a:p>
            <a:pPr marL="0" marR="0" indent="152400" algn="just">
              <a:lnSpc>
                <a:spcPct val="107000"/>
              </a:lnSpc>
              <a:spcBef>
                <a:spcPts val="0"/>
              </a:spcBef>
              <a:spcAft>
                <a:spcPts val="0"/>
              </a:spcAft>
            </a:pPr>
            <a:r>
              <a:rPr lang="en-US"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bad news is that Satan hates you and has a </a:t>
            </a:r>
            <a:r>
              <a:rPr lang="en-US" sz="14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destructive</a:t>
            </a:r>
            <a:r>
              <a:rPr lang="en-US"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plan for your life.</a:t>
            </a:r>
          </a:p>
          <a:p>
            <a:pPr marL="0" marR="0" indent="152400" algn="just">
              <a:lnSpc>
                <a:spcPct val="107000"/>
              </a:lnSpc>
              <a:spcBef>
                <a:spcPts val="0"/>
              </a:spcBef>
              <a:spcAft>
                <a:spcPts val="0"/>
              </a:spcAft>
            </a:pPr>
            <a:r>
              <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Even secularists are beginning to believe. Newspapers carry stories of demon worship and openly discuss the growing belief that there is a personal devil. We should not be surprised that there is empirical evidence that Satan exists, for we have met him in our own lives and in the experiences of others. More important, we know incredible details about him from the pages of the Bible. Not only does he exist, but he is actively seeking recruits.</a:t>
            </a:r>
          </a:p>
          <a:p>
            <a:pPr marL="0" marR="0" indent="152400" algn="just">
              <a:lnSpc>
                <a:spcPct val="107000"/>
              </a:lnSpc>
              <a:spcBef>
                <a:spcPts val="0"/>
              </a:spcBef>
              <a:spcAft>
                <a:spcPts val="0"/>
              </a:spcAft>
            </a:pPr>
            <a:r>
              <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 fact, I believe that </a:t>
            </a:r>
            <a:r>
              <a:rPr lang="en-US" sz="1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he has already made meticulous plans for our downfall.</a:t>
            </a:r>
            <a:r>
              <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All that is left for us to do is to step into the carefully laid trap. Unfortunately, the trap is hidden—it blends in with our aptitudes and surroundings and looks as if it is the route to fulfillment. Though it appears harmless, the consequences could be disastrous should we fall into it.</a:t>
            </a:r>
          </a:p>
          <a:p>
            <a:pPr marL="0" marR="0" indent="152400" algn="just">
              <a:lnSpc>
                <a:spcPct val="107000"/>
              </a:lnSpc>
              <a:spcBef>
                <a:spcPts val="0"/>
              </a:spcBef>
              <a:spcAft>
                <a:spcPts val="0"/>
              </a:spcAft>
            </a:pPr>
            <a:r>
              <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Satan is on the prowl, stalking and setting traps for God’s people (and yes, for unbelievers, too). He stays out of view, waiting for an unguarded moment. If we could know the extent of his knowledge of us … if we could understand his fiendish delight should we become a discredit to Christ, we would pore over the Scriptures to learn about him and about the weaponry God has given us for the battle.</a:t>
            </a:r>
          </a:p>
          <a:p>
            <a:pPr marL="0" marR="0" indent="152400" algn="just">
              <a:lnSpc>
                <a:spcPct val="107000"/>
              </a:lnSpc>
              <a:spcBef>
                <a:spcPts val="0"/>
              </a:spcBef>
              <a:spcAft>
                <a:spcPts val="0"/>
              </a:spcAft>
            </a:pPr>
            <a:r>
              <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Satan himself is abhorrent to us. Knowing that, he comes using different disguises and different names. His goal is </a:t>
            </a:r>
            <a:r>
              <a:rPr lang="en-US" sz="1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to get us to do something he wants while making us think that the idea is wholly ours.</a:t>
            </a:r>
            <a:endPar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lnSpc>
                <a:spcPct val="107000"/>
              </a:lnSpc>
              <a:spcBef>
                <a:spcPts val="0"/>
              </a:spcBef>
              <a:spcAft>
                <a:spcPts val="0"/>
              </a:spcAft>
            </a:pPr>
            <a:r>
              <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Understandably, his chief point of attack is the human mind. He has varying degrees of access (depending on the amount of sin we tolerate) and uses his opportunities to the hilt. Since he is not a gentleman and plays only by his own rules, he influences our thoughts and feelings without formal invitation. He is most pleased when his activity is completely hidden.</a:t>
            </a:r>
          </a:p>
          <a:p>
            <a:pPr marL="0" marR="0" indent="152400" algn="just">
              <a:lnSpc>
                <a:spcPct val="107000"/>
              </a:lnSpc>
              <a:spcBef>
                <a:spcPts val="0"/>
              </a:spcBef>
              <a:spcAft>
                <a:spcPts val="0"/>
              </a:spcAft>
            </a:pPr>
            <a:r>
              <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To alleviate any suspicion or fear, he gives his ideas familiar names that make us feel comfortable. Even the wolf in Little Red Riding Hood was cunning enough to know that he could not say to the grandmother, “Let me in, for I am the wolf!” Instead he disguised his voice and whispered, “I’m Little Red Riding Hood!”</a:t>
            </a:r>
          </a:p>
          <a:p>
            <a:pPr marL="0" marR="0" indent="152400" algn="just">
              <a:lnSpc>
                <a:spcPct val="107000"/>
              </a:lnSpc>
              <a:spcBef>
                <a:spcPts val="0"/>
              </a:spcBef>
              <a:spcAft>
                <a:spcPts val="0"/>
              </a:spcAft>
            </a:pPr>
            <a:r>
              <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Satan’s full-time occupation is </a:t>
            </a:r>
            <a:r>
              <a:rPr lang="en-US" sz="1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making sin look good to us.</a:t>
            </a:r>
            <a:r>
              <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Whatever the lure he employs, it is a highly intelligent spiritual being who plots our downfall. His intention is to cause us shame and to neutralize our effectiveness for Christ.</a:t>
            </a:r>
          </a:p>
          <a:p>
            <a:pPr marL="0" marR="0" indent="152400" algn="just">
              <a:lnSpc>
                <a:spcPct val="107000"/>
              </a:lnSpc>
              <a:spcBef>
                <a:spcPts val="0"/>
              </a:spcBef>
              <a:spcAft>
                <a:spcPts val="0"/>
              </a:spcAft>
            </a:pPr>
            <a:r>
              <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Satan also has tens of thousands of lesser spirits under his authority who have varying degrees of intelligence and power. They are highly organized and are his servants who do his bidding. </a:t>
            </a:r>
          </a:p>
          <a:p>
            <a:pPr marL="0" marR="0" indent="152400" algn="just">
              <a:lnSpc>
                <a:spcPct val="107000"/>
              </a:lnSpc>
              <a:spcBef>
                <a:spcPts val="0"/>
              </a:spcBef>
              <a:spcAft>
                <a:spcPts val="0"/>
              </a:spcAft>
            </a:pPr>
            <a:r>
              <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Of course there would still be addictions, violence, and wasted lives in the world if Satan and his demons did not exist. Satan plays a key role in tempting us, and, should we say yes to his promptings, he will tighten the chains to keep us bound.</a:t>
            </a:r>
          </a:p>
          <a:p>
            <a:pPr marL="0" marR="0" indent="152400" algn="just">
              <a:lnSpc>
                <a:spcPct val="107000"/>
              </a:lnSpc>
              <a:spcBef>
                <a:spcPts val="0"/>
              </a:spcBef>
              <a:spcAft>
                <a:spcPts val="0"/>
              </a:spcAft>
            </a:pPr>
            <a:endPar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err="1">
                <a:effectLst/>
                <a:latin typeface="Calibri" panose="020F0502020204030204" pitchFamily="34" charset="0"/>
                <a:ea typeface="Calibri" panose="020F0502020204030204" pitchFamily="34" charset="0"/>
                <a:cs typeface="Times New Roman" panose="02020603050405020304" pitchFamily="18" charset="0"/>
              </a:rPr>
              <a:t>Lutzer</a:t>
            </a:r>
            <a:r>
              <a:rPr lang="en-US" sz="2000" dirty="0">
                <a:effectLst/>
                <a:latin typeface="Calibri" panose="020F0502020204030204" pitchFamily="34" charset="0"/>
                <a:ea typeface="Calibri" panose="020F0502020204030204" pitchFamily="34" charset="0"/>
                <a:cs typeface="Times New Roman" panose="02020603050405020304" pitchFamily="18" charset="0"/>
              </a:rPr>
              <a:t>, E. W. (1990). </a:t>
            </a:r>
            <a:r>
              <a:rPr lang="en-US" sz="2000"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Coming to grips with </a:t>
            </a:r>
            <a:r>
              <a:rPr lang="en-US" sz="2000" i="1"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satan’s</a:t>
            </a:r>
            <a:r>
              <a:rPr lang="en-US" sz="2000"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plan for your life</a:t>
            </a:r>
            <a:r>
              <a:rPr lang="en-US" sz="2000" dirty="0">
                <a:effectLst/>
                <a:latin typeface="Calibri" panose="020F0502020204030204" pitchFamily="34" charset="0"/>
                <a:ea typeface="Calibri" panose="020F0502020204030204" pitchFamily="34" charset="0"/>
                <a:cs typeface="Times New Roman" panose="02020603050405020304" pitchFamily="18" charset="0"/>
              </a:rPr>
              <a:t>. Chicago, IL: Moody Publishers.</a:t>
            </a:r>
          </a:p>
        </p:txBody>
      </p:sp>
    </p:spTree>
    <p:extLst>
      <p:ext uri="{BB962C8B-B14F-4D97-AF65-F5344CB8AC3E}">
        <p14:creationId xmlns:p14="http://schemas.microsoft.com/office/powerpoint/2010/main" val="39467188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The </a:t>
            </a:r>
            <a:r>
              <a:rPr lang="en-US" u="sng" dirty="0">
                <a:effectLst>
                  <a:outerShdw blurRad="38100" dist="38100" dir="2700000" algn="tl">
                    <a:srgbClr val="000000">
                      <a:alpha val="43137"/>
                    </a:srgbClr>
                  </a:outerShdw>
                </a:effectLst>
              </a:rPr>
              <a:t>prince </a:t>
            </a:r>
            <a:r>
              <a:rPr lang="en-US" dirty="0">
                <a:effectLst>
                  <a:outerShdw blurRad="38100" dist="38100" dir="2700000" algn="tl">
                    <a:srgbClr val="000000">
                      <a:alpha val="43137"/>
                    </a:srgbClr>
                  </a:outerShdw>
                </a:effectLst>
              </a:rPr>
              <a:t>of this world</a:t>
            </a:r>
          </a:p>
        </p:txBody>
      </p:sp>
      <p:sp>
        <p:nvSpPr>
          <p:cNvPr id="3" name="Content Placeholder 2"/>
          <p:cNvSpPr>
            <a:spLocks noGrp="1"/>
          </p:cNvSpPr>
          <p:nvPr>
            <p:ph idx="1"/>
          </p:nvPr>
        </p:nvSpPr>
        <p:spPr/>
        <p:txBody>
          <a:bodyPr>
            <a:normAutofit/>
          </a:bodyPr>
          <a:lstStyle/>
          <a:p>
            <a:r>
              <a:rPr lang="en-US" dirty="0">
                <a:solidFill>
                  <a:srgbClr val="FFFF00"/>
                </a:solidFill>
                <a:effectLst>
                  <a:outerShdw blurRad="38100" dist="38100" dir="2700000" algn="tl">
                    <a:srgbClr val="000000">
                      <a:alpha val="43137"/>
                    </a:srgbClr>
                  </a:outerShdw>
                </a:effectLst>
              </a:rPr>
              <a:t>Eph. 2:2</a:t>
            </a:r>
          </a:p>
          <a:p>
            <a:r>
              <a:rPr lang="en-US" baseline="30000" dirty="0">
                <a:effectLst>
                  <a:outerShdw blurRad="38100" dist="38100" dir="2700000" algn="tl">
                    <a:srgbClr val="000000">
                      <a:alpha val="43137"/>
                    </a:srgbClr>
                  </a:outerShdw>
                </a:effectLst>
              </a:rPr>
              <a:t>2 </a:t>
            </a:r>
            <a:r>
              <a:rPr lang="en-US" dirty="0">
                <a:effectLst>
                  <a:outerShdw blurRad="38100" dist="38100" dir="2700000" algn="tl">
                    <a:srgbClr val="000000">
                      <a:alpha val="43137"/>
                    </a:srgbClr>
                  </a:outerShdw>
                </a:effectLst>
              </a:rPr>
              <a:t>in which you once walked according to the course of this world, according to the prince of the power of the air, the spirit who now works in the sons of disobedience,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112782353"/>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Questions</a:t>
            </a:r>
          </a:p>
        </p:txBody>
      </p:sp>
    </p:spTree>
    <p:extLst>
      <p:ext uri="{BB962C8B-B14F-4D97-AF65-F5344CB8AC3E}">
        <p14:creationId xmlns:p14="http://schemas.microsoft.com/office/powerpoint/2010/main" val="287894537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4724400"/>
            <a:ext cx="7772400" cy="1752600"/>
          </a:xfrm>
          <a:prstGeom prst="rect">
            <a:avLst/>
          </a:prstGeom>
          <a:solidFill>
            <a:srgbClr val="3399FF"/>
          </a:solidFill>
          <a:ln w="7620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a:ea typeface="+mn-ea"/>
                <a:cs typeface="+mn-cs"/>
              </a:rPr>
              <a:t>Should We Question God?</a:t>
            </a:r>
          </a:p>
        </p:txBody>
      </p:sp>
      <p:grpSp>
        <p:nvGrpSpPr>
          <p:cNvPr id="5" name="Group 4"/>
          <p:cNvGrpSpPr/>
          <p:nvPr/>
        </p:nvGrpSpPr>
        <p:grpSpPr>
          <a:xfrm>
            <a:off x="1905000" y="381000"/>
            <a:ext cx="8382000" cy="4495800"/>
            <a:chOff x="228600" y="228600"/>
            <a:chExt cx="8686800" cy="4800600"/>
          </a:xfrm>
        </p:grpSpPr>
        <p:sp>
          <p:nvSpPr>
            <p:cNvPr id="3" name="Rounded Rectangle 2"/>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Calibri"/>
                <a:ea typeface="+mn-ea"/>
                <a:cs typeface="+mn-cs"/>
              </a:endParaRPr>
            </a:p>
          </p:txBody>
        </p:sp>
        <p:pic>
          <p:nvPicPr>
            <p:cNvPr id="2" name="Picture 1"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Tree>
  </p:cSld>
  <p:clrMapOvr>
    <a:masterClrMapping/>
  </p:clrMapOvr>
  <p:transition>
    <p:fade/>
  </p:transition>
</p:sld>
</file>

<file path=ppt/slides/slide3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ln>
            <a:solidFill>
              <a:srgbClr val="3399FF"/>
            </a:solidFill>
          </a:ln>
        </p:spPr>
        <p:txBody>
          <a:bodyPr/>
          <a:lstStyle/>
          <a:p>
            <a:r>
              <a:rPr lang="en-US" b="1" dirty="0"/>
              <a:t>Goes does exist</a:t>
            </a:r>
          </a:p>
          <a:p>
            <a:r>
              <a:rPr lang="en-US" b="1" dirty="0"/>
              <a:t>God is omniscient </a:t>
            </a:r>
            <a:r>
              <a:rPr lang="en-US" sz="2400" i="1" dirty="0"/>
              <a:t>(“all-knowing”)</a:t>
            </a:r>
            <a:endParaRPr lang="en-US" i="1" dirty="0"/>
          </a:p>
          <a:p>
            <a:r>
              <a:rPr lang="en-US" b="1" dirty="0"/>
              <a:t>God is omnipresent </a:t>
            </a:r>
            <a:r>
              <a:rPr lang="en-US" sz="2400" i="1" dirty="0"/>
              <a:t>(“always present”)</a:t>
            </a:r>
            <a:endParaRPr lang="en-US" i="1" dirty="0"/>
          </a:p>
          <a:p>
            <a:r>
              <a:rPr lang="en-US" b="1" dirty="0"/>
              <a:t>God is omnipotent </a:t>
            </a:r>
            <a:r>
              <a:rPr lang="en-US" sz="2400" i="1" dirty="0"/>
              <a:t>(“all-powerful”)</a:t>
            </a:r>
            <a:endParaRPr lang="en-US" i="1" dirty="0"/>
          </a:p>
          <a:p>
            <a:r>
              <a:rPr lang="en-US" b="1" dirty="0"/>
              <a:t>God is </a:t>
            </a:r>
            <a:r>
              <a:rPr lang="en-US" b="1" dirty="0" err="1"/>
              <a:t>omnibenevolent</a:t>
            </a:r>
            <a:r>
              <a:rPr lang="en-US" b="1" dirty="0"/>
              <a:t> </a:t>
            </a:r>
            <a:r>
              <a:rPr lang="en-US" sz="2400" i="1" dirty="0"/>
              <a:t>(“all-good”)</a:t>
            </a:r>
            <a:endParaRPr lang="en-US" i="1" dirty="0"/>
          </a:p>
          <a:p>
            <a:r>
              <a:rPr lang="en-US" b="1" dirty="0"/>
              <a:t>The Bible is the Word of God</a:t>
            </a:r>
          </a:p>
          <a:p>
            <a:r>
              <a:rPr lang="en-US" b="1" dirty="0"/>
              <a:t>God desires us to know Him</a:t>
            </a:r>
          </a:p>
        </p:txBody>
      </p:sp>
      <p:sp>
        <p:nvSpPr>
          <p:cNvPr id="3" name="Title 2"/>
          <p:cNvSpPr>
            <a:spLocks noGrp="1"/>
          </p:cNvSpPr>
          <p:nvPr>
            <p:ph type="title"/>
          </p:nvPr>
        </p:nvSpPr>
        <p:spPr>
          <a:solidFill>
            <a:srgbClr val="B2FF4D"/>
          </a:solidFill>
          <a:ln>
            <a:solidFill>
              <a:srgbClr val="FF9900"/>
            </a:solidFill>
          </a:ln>
        </p:spPr>
        <p:txBody>
          <a:bodyPr/>
          <a:lstStyle/>
          <a:p>
            <a:r>
              <a:rPr lang="en-US" dirty="0"/>
              <a:t>PRESUPPOSITIONS</a:t>
            </a:r>
          </a:p>
        </p:txBody>
      </p:sp>
      <p:grpSp>
        <p:nvGrpSpPr>
          <p:cNvPr id="4" name="Group 3"/>
          <p:cNvGrpSpPr>
            <a:grpSpLocks noChangeAspect="1"/>
          </p:cNvGrpSpPr>
          <p:nvPr/>
        </p:nvGrpSpPr>
        <p:grpSpPr>
          <a:xfrm>
            <a:off x="9220200" y="4038600"/>
            <a:ext cx="1447800" cy="2774950"/>
            <a:chOff x="7543800" y="3657600"/>
            <a:chExt cx="1600200" cy="3200400"/>
          </a:xfrm>
          <a:effectLst>
            <a:outerShdw blurRad="50800" dist="38100" dir="18900000" algn="bl" rotWithShape="0">
              <a:prstClr val="black">
                <a:alpha val="40000"/>
              </a:prstClr>
            </a:outerShdw>
          </a:effectLst>
        </p:grpSpPr>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7543800" y="4800600"/>
              <a:ext cx="1600200" cy="2057400"/>
            </a:xfrm>
            <a:prstGeom prst="rect">
              <a:avLst/>
            </a:prstGeom>
            <a:noFill/>
          </p:spPr>
        </p:pic>
        <p:pic>
          <p:nvPicPr>
            <p:cNvPr id="6"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r="27431" b="62024"/>
            <a:stretch>
              <a:fillRect/>
            </a:stretch>
          </p:blipFill>
          <p:spPr bwMode="auto">
            <a:xfrm>
              <a:off x="7772400" y="3657600"/>
              <a:ext cx="1066800" cy="1259681"/>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500"/>
                                        <p:tgtEl>
                                          <p:spTgt spid="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500"/>
                                        <p:tgtEl>
                                          <p:spTgt spid="2">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6" end="6"/>
                                            </p:txEl>
                                          </p:spTgt>
                                        </p:tgtEl>
                                        <p:attrNameLst>
                                          <p:attrName>style.visibility</p:attrName>
                                        </p:attrNameLst>
                                      </p:cBhvr>
                                      <p:to>
                                        <p:strVal val="visible"/>
                                      </p:to>
                                    </p:set>
                                    <p:animEffect transition="in" filter="fade">
                                      <p:cBhvr>
                                        <p:cTn id="5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spcBef>
                <a:spcPts val="0"/>
              </a:spcBef>
              <a:spcAft>
                <a:spcPts val="1200"/>
              </a:spcAft>
            </a:pPr>
            <a:r>
              <a:rPr lang="en-US" b="1" dirty="0"/>
              <a:t>We must rely on God’s understanding </a:t>
            </a:r>
            <a:r>
              <a:rPr lang="en-US" sz="2600" b="0" i="1" dirty="0"/>
              <a:t>(Prov. 3:5-6)</a:t>
            </a:r>
            <a:endParaRPr lang="en-US" b="0" i="1" dirty="0"/>
          </a:p>
          <a:p>
            <a:pPr>
              <a:spcBef>
                <a:spcPts val="0"/>
              </a:spcBef>
              <a:spcAft>
                <a:spcPts val="1200"/>
              </a:spcAft>
            </a:pPr>
            <a:r>
              <a:rPr lang="en-US" b="1" dirty="0"/>
              <a:t>When we trust God, He will grant us peace and safety </a:t>
            </a:r>
            <a:r>
              <a:rPr lang="en-US" sz="2600" b="0" i="1" dirty="0"/>
              <a:t>(Ps. 4:5-8, 9:9-10, 20:7-8, 25:105, 56:10-11)</a:t>
            </a:r>
            <a:endParaRPr lang="en-US" b="0" i="1" dirty="0"/>
          </a:p>
          <a:p>
            <a:pPr>
              <a:spcBef>
                <a:spcPts val="0"/>
              </a:spcBef>
              <a:spcAft>
                <a:spcPts val="1200"/>
              </a:spcAft>
            </a:pPr>
            <a:r>
              <a:rPr lang="en-US" b="1" dirty="0"/>
              <a:t>Questioning God is not in itself wrong </a:t>
            </a:r>
            <a:br>
              <a:rPr lang="en-US" dirty="0"/>
            </a:br>
            <a:r>
              <a:rPr lang="en-US" sz="2600" b="0" i="1" dirty="0"/>
              <a:t>(Hab. 1:1-17; Ps. 10, 44, 74, 77)</a:t>
            </a:r>
            <a:endParaRPr lang="en-US" b="0" i="1" dirty="0"/>
          </a:p>
          <a:p>
            <a:pPr>
              <a:spcBef>
                <a:spcPts val="0"/>
              </a:spcBef>
              <a:spcAft>
                <a:spcPts val="1200"/>
              </a:spcAft>
            </a:pPr>
            <a:r>
              <a:rPr lang="en-US" b="1" dirty="0"/>
              <a:t>Disobedience, hypocrisy, complaining, or insincerity can make questioning God wrong </a:t>
            </a:r>
            <a:br>
              <a:rPr lang="en-US" dirty="0"/>
            </a:br>
            <a:r>
              <a:rPr lang="en-US" sz="2600" b="0" i="1" dirty="0"/>
              <a:t>(1 Sam. 28:6, Job. 38:2)</a:t>
            </a:r>
            <a:endParaRPr lang="en-US" b="0" i="1" dirty="0"/>
          </a:p>
          <a:p>
            <a:pPr>
              <a:spcBef>
                <a:spcPts val="0"/>
              </a:spcBef>
              <a:spcAft>
                <a:spcPts val="1200"/>
              </a:spcAft>
            </a:pPr>
            <a:r>
              <a:rPr lang="en-US" b="1" dirty="0"/>
              <a:t>We must ask with the right heart for it to be the right question…</a:t>
            </a:r>
          </a:p>
        </p:txBody>
      </p:sp>
      <p:sp>
        <p:nvSpPr>
          <p:cNvPr id="3" name="Title 2"/>
          <p:cNvSpPr>
            <a:spLocks noGrp="1"/>
          </p:cNvSpPr>
          <p:nvPr>
            <p:ph type="title"/>
          </p:nvPr>
        </p:nvSpPr>
        <p:spPr>
          <a:xfrm>
            <a:off x="1752600" y="5334000"/>
            <a:ext cx="9144000" cy="1249362"/>
          </a:xfrm>
        </p:spPr>
        <p:txBody>
          <a:bodyPr>
            <a:normAutofit fontScale="90000"/>
          </a:bodyPr>
          <a:lstStyle/>
          <a:p>
            <a:r>
              <a:rPr lang="en-US" dirty="0"/>
              <a:t>DOES IT MEAN WE DON’T TRUST HIM?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animBg="1"/>
    </p:bldLst>
  </p:timing>
</p:sld>
</file>

<file path=ppt/slides/slide3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spcBef>
                <a:spcPts val="0"/>
              </a:spcBef>
              <a:spcAft>
                <a:spcPts val="1200"/>
              </a:spcAft>
            </a:pPr>
            <a:r>
              <a:rPr lang="en-US" b="1" dirty="0"/>
              <a:t>Moses questioned God on several occasions:</a:t>
            </a:r>
          </a:p>
          <a:p>
            <a:pPr lvl="1">
              <a:spcBef>
                <a:spcPts val="0"/>
              </a:spcBef>
              <a:spcAft>
                <a:spcPts val="1200"/>
              </a:spcAft>
            </a:pPr>
            <a:r>
              <a:rPr lang="en-US" b="1" dirty="0"/>
              <a:t>When God called him to lead Israel from bondage </a:t>
            </a:r>
            <a:r>
              <a:rPr lang="en-US" sz="2000" b="0" i="1" dirty="0"/>
              <a:t>(Ex. 3:11)</a:t>
            </a:r>
            <a:endParaRPr lang="en-US" b="0" i="1" dirty="0"/>
          </a:p>
          <a:p>
            <a:pPr lvl="1">
              <a:spcBef>
                <a:spcPts val="0"/>
              </a:spcBef>
              <a:spcAft>
                <a:spcPts val="1200"/>
              </a:spcAft>
            </a:pPr>
            <a:r>
              <a:rPr lang="en-US" b="1" dirty="0"/>
              <a:t>When Israel was punished after Moses/Aaron first went to Pharaoh </a:t>
            </a:r>
            <a:r>
              <a:rPr lang="en-US" sz="2000" b="0" i="1" dirty="0"/>
              <a:t>(Ex. 5:22-23)</a:t>
            </a:r>
            <a:endParaRPr lang="en-US" b="0" i="1" dirty="0"/>
          </a:p>
          <a:p>
            <a:pPr lvl="1">
              <a:spcBef>
                <a:spcPts val="0"/>
              </a:spcBef>
              <a:spcAft>
                <a:spcPts val="1200"/>
              </a:spcAft>
            </a:pPr>
            <a:r>
              <a:rPr lang="en-US" b="1" dirty="0"/>
              <a:t>When God wanted to destroy Israel for making the golden calf </a:t>
            </a:r>
            <a:r>
              <a:rPr lang="en-US" sz="2000" b="0" i="1" dirty="0"/>
              <a:t>(Ex. 32:11-13)</a:t>
            </a:r>
            <a:endParaRPr lang="en-US" b="0" i="1" dirty="0"/>
          </a:p>
          <a:p>
            <a:pPr>
              <a:spcBef>
                <a:spcPts val="0"/>
              </a:spcBef>
              <a:spcAft>
                <a:spcPts val="1200"/>
              </a:spcAft>
            </a:pPr>
            <a:r>
              <a:rPr lang="en-US" b="1" u="sng" dirty="0"/>
              <a:t>Lesson</a:t>
            </a:r>
            <a:r>
              <a:rPr lang="en-US" b="1" dirty="0"/>
              <a:t>: </a:t>
            </a:r>
            <a:r>
              <a:rPr lang="en-US" b="0" i="1" dirty="0"/>
              <a:t>God will answer questions, but we better be ready to accept the answer!</a:t>
            </a:r>
          </a:p>
        </p:txBody>
      </p:sp>
      <p:sp>
        <p:nvSpPr>
          <p:cNvPr id="3" name="Title 2"/>
          <p:cNvSpPr>
            <a:spLocks noGrp="1"/>
          </p:cNvSpPr>
          <p:nvPr>
            <p:ph type="title"/>
          </p:nvPr>
        </p:nvSpPr>
        <p:spPr/>
        <p:txBody>
          <a:bodyPr/>
          <a:lstStyle/>
          <a:p>
            <a:r>
              <a:rPr lang="en-US" dirty="0"/>
              <a:t>MOSES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2">
                                            <p:bg/>
                                          </p:spTgt>
                                        </p:tgtEl>
                                        <p:attrNameLst>
                                          <p:attrName>style.visibility</p:attrName>
                                        </p:attrNameLst>
                                      </p:cBhvr>
                                      <p:to>
                                        <p:strVal val="visible"/>
                                      </p:to>
                                    </p:set>
                                    <p:anim calcmode="lin" valueType="num">
                                      <p:cBhvr>
                                        <p:cTn id="12" dur="500" fill="hold"/>
                                        <p:tgtEl>
                                          <p:spTgt spid="2">
                                            <p:bg/>
                                          </p:spTgt>
                                        </p:tgtEl>
                                        <p:attrNameLst>
                                          <p:attrName>ppt_x</p:attrName>
                                        </p:attrNameLst>
                                      </p:cBhvr>
                                      <p:tavLst>
                                        <p:tav tm="0">
                                          <p:val>
                                            <p:strVal val="#ppt_x"/>
                                          </p:val>
                                        </p:tav>
                                        <p:tav tm="100000">
                                          <p:val>
                                            <p:strVal val="#ppt_x"/>
                                          </p:val>
                                        </p:tav>
                                      </p:tavLst>
                                    </p:anim>
                                    <p:anim calcmode="lin" valueType="num">
                                      <p:cBhvr>
                                        <p:cTn id="13" dur="500" fill="hold"/>
                                        <p:tgtEl>
                                          <p:spTgt spid="2">
                                            <p:bg/>
                                          </p:spTgt>
                                        </p:tgtEl>
                                        <p:attrNameLst>
                                          <p:attrName>ppt_y</p:attrName>
                                        </p:attrNameLst>
                                      </p:cBhvr>
                                      <p:tavLst>
                                        <p:tav tm="0">
                                          <p:val>
                                            <p:strVal val="#ppt_y-#ppt_h/2"/>
                                          </p:val>
                                        </p:tav>
                                        <p:tav tm="100000">
                                          <p:val>
                                            <p:strVal val="#ppt_y"/>
                                          </p:val>
                                        </p:tav>
                                      </p:tavLst>
                                    </p:anim>
                                    <p:anim calcmode="lin" valueType="num">
                                      <p:cBhvr>
                                        <p:cTn id="14" dur="500" fill="hold"/>
                                        <p:tgtEl>
                                          <p:spTgt spid="2">
                                            <p:bg/>
                                          </p:spTgt>
                                        </p:tgtEl>
                                        <p:attrNameLst>
                                          <p:attrName>ppt_w</p:attrName>
                                        </p:attrNameLst>
                                      </p:cBhvr>
                                      <p:tavLst>
                                        <p:tav tm="0">
                                          <p:val>
                                            <p:strVal val="#ppt_w"/>
                                          </p:val>
                                        </p:tav>
                                        <p:tav tm="100000">
                                          <p:val>
                                            <p:strVal val="#ppt_w"/>
                                          </p:val>
                                        </p:tav>
                                      </p:tavLst>
                                    </p:anim>
                                    <p:anim calcmode="lin" valueType="num">
                                      <p:cBhvr>
                                        <p:cTn id="15"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500"/>
                                        <p:tgtEl>
                                          <p:spTgt spid="2">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fade">
                                      <p:cBhvr>
                                        <p:cTn id="23" dur="500"/>
                                        <p:tgtEl>
                                          <p:spTgt spid="2">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500"/>
                                        <p:tgtEl>
                                          <p:spTgt spid="2">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Gideon had several questions about/for God when he was approached to deliver Israel </a:t>
            </a:r>
            <a:r>
              <a:rPr lang="en-US" sz="2400" b="0" i="1" dirty="0"/>
              <a:t>(Jdg. 6:12-13)</a:t>
            </a:r>
            <a:endParaRPr lang="en-US" b="0" i="1" dirty="0"/>
          </a:p>
          <a:p>
            <a:r>
              <a:rPr lang="en-US" b="1" dirty="0"/>
              <a:t>He had a sincere desire to understand God</a:t>
            </a:r>
          </a:p>
          <a:p>
            <a:r>
              <a:rPr lang="en-US" b="1" u="sng" dirty="0"/>
              <a:t>Lesson</a:t>
            </a:r>
            <a:r>
              <a:rPr lang="en-US" b="1" dirty="0"/>
              <a:t>: </a:t>
            </a:r>
            <a:r>
              <a:rPr lang="en-US" b="0" i="1" dirty="0"/>
              <a:t>God accepts sincere questions from those with righteous hearts</a:t>
            </a:r>
          </a:p>
        </p:txBody>
      </p:sp>
      <p:sp>
        <p:nvSpPr>
          <p:cNvPr id="3" name="Title 2"/>
          <p:cNvSpPr>
            <a:spLocks noGrp="1"/>
          </p:cNvSpPr>
          <p:nvPr>
            <p:ph type="title"/>
          </p:nvPr>
        </p:nvSpPr>
        <p:spPr/>
        <p:txBody>
          <a:bodyPr/>
          <a:lstStyle/>
          <a:p>
            <a:r>
              <a:rPr lang="en-US" dirty="0"/>
              <a:t>GIDEON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2">
                                            <p:bg/>
                                          </p:spTgt>
                                        </p:tgtEl>
                                        <p:attrNameLst>
                                          <p:attrName>style.visibility</p:attrName>
                                        </p:attrNameLst>
                                      </p:cBhvr>
                                      <p:to>
                                        <p:strVal val="visible"/>
                                      </p:to>
                                    </p:set>
                                    <p:anim calcmode="lin" valueType="num">
                                      <p:cBhvr>
                                        <p:cTn id="12" dur="500" fill="hold"/>
                                        <p:tgtEl>
                                          <p:spTgt spid="2">
                                            <p:bg/>
                                          </p:spTgt>
                                        </p:tgtEl>
                                        <p:attrNameLst>
                                          <p:attrName>ppt_x</p:attrName>
                                        </p:attrNameLst>
                                      </p:cBhvr>
                                      <p:tavLst>
                                        <p:tav tm="0">
                                          <p:val>
                                            <p:strVal val="#ppt_x"/>
                                          </p:val>
                                        </p:tav>
                                        <p:tav tm="100000">
                                          <p:val>
                                            <p:strVal val="#ppt_x"/>
                                          </p:val>
                                        </p:tav>
                                      </p:tavLst>
                                    </p:anim>
                                    <p:anim calcmode="lin" valueType="num">
                                      <p:cBhvr>
                                        <p:cTn id="13" dur="500" fill="hold"/>
                                        <p:tgtEl>
                                          <p:spTgt spid="2">
                                            <p:bg/>
                                          </p:spTgt>
                                        </p:tgtEl>
                                        <p:attrNameLst>
                                          <p:attrName>ppt_y</p:attrName>
                                        </p:attrNameLst>
                                      </p:cBhvr>
                                      <p:tavLst>
                                        <p:tav tm="0">
                                          <p:val>
                                            <p:strVal val="#ppt_y-#ppt_h/2"/>
                                          </p:val>
                                        </p:tav>
                                        <p:tav tm="100000">
                                          <p:val>
                                            <p:strVal val="#ppt_y"/>
                                          </p:val>
                                        </p:tav>
                                      </p:tavLst>
                                    </p:anim>
                                    <p:anim calcmode="lin" valueType="num">
                                      <p:cBhvr>
                                        <p:cTn id="14" dur="500" fill="hold"/>
                                        <p:tgtEl>
                                          <p:spTgt spid="2">
                                            <p:bg/>
                                          </p:spTgt>
                                        </p:tgtEl>
                                        <p:attrNameLst>
                                          <p:attrName>ppt_w</p:attrName>
                                        </p:attrNameLst>
                                      </p:cBhvr>
                                      <p:tavLst>
                                        <p:tav tm="0">
                                          <p:val>
                                            <p:strVal val="#ppt_w"/>
                                          </p:val>
                                        </p:tav>
                                        <p:tav tm="100000">
                                          <p:val>
                                            <p:strVal val="#ppt_w"/>
                                          </p:val>
                                        </p:tav>
                                      </p:tavLst>
                                    </p:anim>
                                    <p:anim calcmode="lin" valueType="num">
                                      <p:cBhvr>
                                        <p:cTn id="15"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fade">
                                      <p:cBhvr>
                                        <p:cTn id="3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entire book of Job contains questions to God</a:t>
            </a:r>
          </a:p>
          <a:p>
            <a:r>
              <a:rPr lang="en-US" dirty="0"/>
              <a:t>Ultimately, Job’s questions were answered by God…in a sense </a:t>
            </a:r>
            <a:r>
              <a:rPr lang="en-US" sz="2400" b="0" i="1" dirty="0"/>
              <a:t>(Job 38:1-4)</a:t>
            </a:r>
            <a:endParaRPr lang="en-US" b="0" i="1" dirty="0"/>
          </a:p>
          <a:p>
            <a:r>
              <a:rPr lang="en-US" dirty="0"/>
              <a:t>God admonished and taught Job to keep proper perspective when questioning God</a:t>
            </a:r>
          </a:p>
          <a:p>
            <a:r>
              <a:rPr lang="en-US" u="sng" dirty="0"/>
              <a:t>Lesson</a:t>
            </a:r>
            <a:r>
              <a:rPr lang="en-US" dirty="0"/>
              <a:t>: </a:t>
            </a:r>
            <a:r>
              <a:rPr lang="en-US" b="0" i="1" dirty="0"/>
              <a:t>We must keep a proper attitude toward God if we question Him!</a:t>
            </a:r>
          </a:p>
        </p:txBody>
      </p:sp>
      <p:sp>
        <p:nvSpPr>
          <p:cNvPr id="3" name="Title 2"/>
          <p:cNvSpPr>
            <a:spLocks noGrp="1"/>
          </p:cNvSpPr>
          <p:nvPr>
            <p:ph type="title"/>
          </p:nvPr>
        </p:nvSpPr>
        <p:spPr/>
        <p:txBody>
          <a:bodyPr/>
          <a:lstStyle/>
          <a:p>
            <a:r>
              <a:rPr lang="en-US" dirty="0"/>
              <a:t>JOB</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As Christ hung in pain, he questioned God </a:t>
            </a:r>
            <a:r>
              <a:rPr lang="en-US" sz="2400" b="0" i="1" dirty="0"/>
              <a:t>(Matt. 27:46)</a:t>
            </a:r>
            <a:endParaRPr lang="en-US" b="0" i="1" dirty="0"/>
          </a:p>
          <a:p>
            <a:r>
              <a:rPr lang="en-US" dirty="0"/>
              <a:t>Christ was human </a:t>
            </a:r>
            <a:r>
              <a:rPr lang="en-US" sz="2800" b="0" dirty="0"/>
              <a:t>(like us) </a:t>
            </a:r>
            <a:r>
              <a:rPr lang="en-US" dirty="0"/>
              <a:t>and perfect </a:t>
            </a:r>
            <a:r>
              <a:rPr lang="en-US" sz="2800" b="0" dirty="0"/>
              <a:t>(unlike us);</a:t>
            </a:r>
            <a:r>
              <a:rPr lang="en-US" dirty="0"/>
              <a:t> there cannot be anything sinful about asking God questions!</a:t>
            </a:r>
          </a:p>
          <a:p>
            <a:r>
              <a:rPr lang="en-US" dirty="0"/>
              <a:t>We are told to be like Christ (</a:t>
            </a:r>
          </a:p>
          <a:p>
            <a:r>
              <a:rPr lang="en-US" u="sng" dirty="0"/>
              <a:t>Lesson</a:t>
            </a:r>
            <a:r>
              <a:rPr lang="en-US" dirty="0"/>
              <a:t>: </a:t>
            </a:r>
            <a:r>
              <a:rPr lang="en-US" b="0" i="1" dirty="0"/>
              <a:t>Even Christ questioned God…so we should be able to as well!</a:t>
            </a:r>
          </a:p>
        </p:txBody>
      </p:sp>
      <p:sp>
        <p:nvSpPr>
          <p:cNvPr id="3" name="Title 2"/>
          <p:cNvSpPr>
            <a:spLocks noGrp="1"/>
          </p:cNvSpPr>
          <p:nvPr>
            <p:ph type="title"/>
          </p:nvPr>
        </p:nvSpPr>
        <p:spPr/>
        <p:txBody>
          <a:bodyPr/>
          <a:lstStyle/>
          <a:p>
            <a:r>
              <a:rPr lang="en-US" dirty="0"/>
              <a:t>CHRIST</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Nothing in the Bible indicates it is wrong to question God</a:t>
            </a:r>
          </a:p>
          <a:p>
            <a:r>
              <a:rPr lang="en-US" dirty="0"/>
              <a:t>We must be have the right attitude/heart</a:t>
            </a:r>
          </a:p>
          <a:p>
            <a:r>
              <a:rPr lang="en-US" dirty="0"/>
              <a:t>We must keep faith in him so we will be heard</a:t>
            </a:r>
          </a:p>
          <a:p>
            <a:r>
              <a:rPr lang="en-US" dirty="0"/>
              <a:t>We must be ready to accept whatever answer He gives (or has already given)</a:t>
            </a:r>
          </a:p>
        </p:txBody>
      </p:sp>
      <p:sp>
        <p:nvSpPr>
          <p:cNvPr id="3" name="Title 2"/>
          <p:cNvSpPr>
            <a:spLocks noGrp="1"/>
          </p:cNvSpPr>
          <p:nvPr>
            <p:ph type="title"/>
          </p:nvPr>
        </p:nvSpPr>
        <p:spPr/>
        <p:txBody>
          <a:bodyPr/>
          <a:lstStyle/>
          <a:p>
            <a:r>
              <a:rPr lang="en-US" dirty="0"/>
              <a:t>CONCLUSION</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possibilities</a:t>
            </a:r>
          </a:p>
        </p:txBody>
      </p:sp>
    </p:spTree>
    <p:extLst>
      <p:ext uri="{BB962C8B-B14F-4D97-AF65-F5344CB8AC3E}">
        <p14:creationId xmlns:p14="http://schemas.microsoft.com/office/powerpoint/2010/main" val="1990692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effectLst>
                  <a:outerShdw blurRad="38100" dist="38100" dir="2700000" algn="tl">
                    <a:srgbClr val="000000">
                      <a:alpha val="43137"/>
                    </a:srgbClr>
                  </a:outerShdw>
                </a:effectLst>
              </a:rPr>
              <a:t>He has power in the earthly realm until the </a:t>
            </a:r>
            <a:r>
              <a:rPr lang="en-US" u="sng" dirty="0">
                <a:effectLst>
                  <a:outerShdw blurRad="38100" dist="38100" dir="2700000" algn="tl">
                    <a:srgbClr val="000000">
                      <a:alpha val="43137"/>
                    </a:srgbClr>
                  </a:outerShdw>
                </a:effectLst>
              </a:rPr>
              <a:t>final </a:t>
            </a:r>
            <a:r>
              <a:rPr lang="en-US" dirty="0">
                <a:effectLst>
                  <a:outerShdw blurRad="38100" dist="38100" dir="2700000" algn="tl">
                    <a:srgbClr val="000000">
                      <a:alpha val="43137"/>
                    </a:srgbClr>
                  </a:outerShdw>
                </a:effectLst>
              </a:rPr>
              <a:t>overthrow at the second coming of Christ and  the judgment</a:t>
            </a:r>
          </a:p>
          <a:p>
            <a:r>
              <a:rPr lang="en-US" dirty="0">
                <a:effectLst>
                  <a:outerShdw blurRad="38100" dist="38100" dir="2700000" algn="tl">
                    <a:srgbClr val="000000">
                      <a:alpha val="43137"/>
                    </a:srgbClr>
                  </a:outerShdw>
                </a:effectLst>
              </a:rPr>
              <a:t>He has limited power to fight against Christ and His </a:t>
            </a:r>
            <a:r>
              <a:rPr lang="en-US" u="sng" dirty="0">
                <a:effectLst>
                  <a:outerShdw blurRad="38100" dist="38100" dir="2700000" algn="tl">
                    <a:srgbClr val="000000">
                      <a:alpha val="43137"/>
                    </a:srgbClr>
                  </a:outerShdw>
                </a:effectLst>
              </a:rPr>
              <a:t>church</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254212396"/>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4724400"/>
            <a:ext cx="7772400" cy="1752600"/>
          </a:xfrm>
          <a:prstGeom prst="rect">
            <a:avLst/>
          </a:prstGeom>
          <a:solidFill>
            <a:srgbClr val="3399FF"/>
          </a:solidFill>
          <a:ln w="7620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Can We Really Change God’s Mind?</a:t>
            </a:r>
          </a:p>
        </p:txBody>
      </p:sp>
      <p:grpSp>
        <p:nvGrpSpPr>
          <p:cNvPr id="5" name="Group 4"/>
          <p:cNvGrpSpPr/>
          <p:nvPr/>
        </p:nvGrpSpPr>
        <p:grpSpPr>
          <a:xfrm>
            <a:off x="1905000" y="381000"/>
            <a:ext cx="8382000" cy="4495800"/>
            <a:chOff x="228600" y="228600"/>
            <a:chExt cx="8686800" cy="4800600"/>
          </a:xfrm>
        </p:grpSpPr>
        <p:sp>
          <p:nvSpPr>
            <p:cNvPr id="3" name="Rounded Rectangle 2"/>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Calibri"/>
                <a:ea typeface="+mn-ea"/>
                <a:cs typeface="+mn-cs"/>
              </a:endParaRPr>
            </a:p>
          </p:txBody>
        </p:sp>
        <p:pic>
          <p:nvPicPr>
            <p:cNvPr id="2" name="Picture 1"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Tree>
  </p:cSld>
  <p:clrMapOvr>
    <a:masterClrMapping/>
  </p:clrMapOvr>
  <p:transition>
    <p:fade/>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276600" y="685800"/>
            <a:ext cx="5486400" cy="5410200"/>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3657600" y="1295400"/>
            <a:ext cx="4648200" cy="1126912"/>
          </a:xfrm>
          <a:prstGeom prst="rect">
            <a:avLst/>
          </a:prstGeom>
          <a:noFill/>
        </p:spPr>
        <p:txBody>
          <a:bodyPr wrap="square" rtlCol="0">
            <a:spAutoFit/>
          </a:bodyPr>
          <a:lstStyle/>
          <a:p>
            <a:pPr marL="1312863" marR="0" lvl="0" indent="0" algn="l" defTabSz="914400" rtl="0" eaLnBrk="1" fontAlgn="auto" latinLnBrk="0" hangingPunct="1">
              <a:lnSpc>
                <a:spcPts val="38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
                  <a:solidFill>
                    <a:prstClr val="white"/>
                  </a:solidFill>
                </a:uFill>
                <a:latin typeface="Arial" pitchFamily="34" charset="0"/>
                <a:ea typeface="+mn-ea"/>
                <a:cs typeface="Arial" pitchFamily="34" charset="0"/>
              </a:rPr>
              <a:t>the</a:t>
            </a:r>
            <a:endParaRPr kumimoji="0" lang="en-US" sz="4400" b="1" i="1" u="none" strike="noStrike" kern="1200" cap="none" spc="0" normalizeH="0" baseline="0" noProof="0" dirty="0">
              <a:ln>
                <a:noFill/>
              </a:ln>
              <a:solidFill>
                <a:prstClr val="white"/>
              </a:solidFill>
              <a:effectLst/>
              <a:uLnTx/>
              <a:uFill>
                <a:solidFill>
                  <a:prstClr val="white"/>
                </a:solidFill>
              </a:uFill>
              <a:latin typeface="Arial" pitchFamily="34" charset="0"/>
              <a:ea typeface="+mn-ea"/>
              <a:cs typeface="Arial" pitchFamily="34" charset="0"/>
            </a:endParaRPr>
          </a:p>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sz="6000" b="1" i="1" u="none" strike="noStrike" kern="1200" cap="none" spc="0" normalizeH="0" baseline="0" noProof="0" dirty="0" err="1">
                <a:ln>
                  <a:noFill/>
                </a:ln>
                <a:solidFill>
                  <a:srgbClr val="B2FF4D"/>
                </a:solidFill>
                <a:effectLst/>
                <a:uLnTx/>
                <a:uFill>
                  <a:solidFill>
                    <a:prstClr val="white"/>
                  </a:solidFill>
                </a:uFill>
                <a:latin typeface="Bookman Old Style" pitchFamily="18" charset="0"/>
                <a:ea typeface="+mn-ea"/>
                <a:cs typeface="+mn-cs"/>
              </a:rPr>
              <a:t>One</a:t>
            </a:r>
            <a:r>
              <a:rPr kumimoji="0" lang="en-US" sz="6000" b="1" i="1" u="none" strike="noStrike" kern="1200" cap="none" spc="0" normalizeH="0" baseline="0" noProof="0" dirty="0" err="1">
                <a:ln>
                  <a:noFill/>
                </a:ln>
                <a:solidFill>
                  <a:srgbClr val="FF9900"/>
                </a:solidFill>
                <a:effectLst/>
                <a:uLnTx/>
                <a:uFill>
                  <a:solidFill>
                    <a:prstClr val="white"/>
                  </a:solidFill>
                </a:uFill>
                <a:latin typeface="Bookman Old Style" pitchFamily="18" charset="0"/>
                <a:ea typeface="+mn-ea"/>
                <a:cs typeface="+mn-cs"/>
              </a:rPr>
              <a:t>God</a:t>
            </a:r>
            <a:endParaRPr kumimoji="0" lang="en-US" sz="6000" b="1" i="1" u="none" strike="noStrike" kern="1200" cap="none" spc="0" normalizeH="0" baseline="0" noProof="0" dirty="0">
              <a:ln>
                <a:noFill/>
              </a:ln>
              <a:solidFill>
                <a:srgbClr val="FF9900"/>
              </a:solidFill>
              <a:effectLst/>
              <a:uLnTx/>
              <a:uFill>
                <a:solidFill>
                  <a:prstClr val="white"/>
                </a:solidFill>
              </a:uFill>
              <a:latin typeface="Bookman Old Style" pitchFamily="18" charset="0"/>
              <a:ea typeface="+mn-ea"/>
              <a:cs typeface="+mn-cs"/>
            </a:endParaRPr>
          </a:p>
        </p:txBody>
      </p:sp>
      <p:sp>
        <p:nvSpPr>
          <p:cNvPr id="10" name="TextBox 9"/>
          <p:cNvSpPr txBox="1"/>
          <p:nvPr/>
        </p:nvSpPr>
        <p:spPr>
          <a:xfrm>
            <a:off x="3581400" y="2590801"/>
            <a:ext cx="4876800"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all" spc="0" normalizeH="0" baseline="0" noProof="0" dirty="0">
                <a:ln>
                  <a:noFill/>
                </a:ln>
                <a:solidFill>
                  <a:prstClr val="white"/>
                </a:solidFill>
                <a:effectLst/>
                <a:uLnTx/>
                <a:uFillTx/>
                <a:latin typeface="Calibri"/>
                <a:ea typeface="+mn-ea"/>
                <a:cs typeface="+mn-cs"/>
              </a:rPr>
              <a:t>Deuteronomy 4:35, 39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all" spc="0" normalizeH="0" baseline="0" noProof="0" dirty="0">
                <a:ln>
                  <a:noFill/>
                </a:ln>
                <a:solidFill>
                  <a:prstClr val="white"/>
                </a:solidFill>
                <a:effectLst/>
                <a:uLnTx/>
                <a:uFillTx/>
                <a:latin typeface="Calibri"/>
                <a:ea typeface="+mn-ea"/>
                <a:cs typeface="+mn-cs"/>
              </a:rPr>
              <a:t>Deuteronomy 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all" spc="0" normalizeH="0" baseline="0" noProof="0" dirty="0">
                <a:ln>
                  <a:noFill/>
                </a:ln>
                <a:solidFill>
                  <a:prstClr val="white"/>
                </a:solidFill>
                <a:effectLst/>
                <a:uLnTx/>
                <a:uFillTx/>
                <a:latin typeface="Calibri"/>
                <a:ea typeface="+mn-ea"/>
                <a:cs typeface="+mn-cs"/>
              </a:rPr>
              <a:t>1 Kings 8:60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all" spc="0" normalizeH="0" baseline="0" noProof="0" dirty="0">
                <a:ln>
                  <a:noFill/>
                </a:ln>
                <a:solidFill>
                  <a:prstClr val="white"/>
                </a:solidFill>
                <a:effectLst/>
                <a:uLnTx/>
                <a:uFillTx/>
                <a:latin typeface="Calibri"/>
                <a:ea typeface="+mn-ea"/>
                <a:cs typeface="+mn-cs"/>
              </a:rPr>
              <a:t>1 Chronicles 17:20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all" spc="0" normalizeH="0" baseline="0" noProof="0" dirty="0">
                <a:ln>
                  <a:noFill/>
                </a:ln>
                <a:solidFill>
                  <a:prstClr val="white"/>
                </a:solidFill>
                <a:effectLst/>
                <a:uLnTx/>
                <a:uFillTx/>
                <a:latin typeface="Calibri"/>
                <a:ea typeface="+mn-ea"/>
                <a:cs typeface="+mn-cs"/>
              </a:rPr>
              <a:t>Isaiah 43:11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all" spc="0" normalizeH="0" baseline="0" noProof="0" dirty="0">
                <a:ln>
                  <a:noFill/>
                </a:ln>
                <a:solidFill>
                  <a:prstClr val="white"/>
                </a:solidFill>
                <a:effectLst/>
                <a:uLnTx/>
                <a:uFillTx/>
                <a:latin typeface="Calibri"/>
                <a:ea typeface="+mn-ea"/>
                <a:cs typeface="+mn-cs"/>
              </a:rPr>
              <a:t>Zechariah 14:9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all" spc="0" normalizeH="0" baseline="0" noProof="0" dirty="0">
                <a:ln>
                  <a:noFill/>
                </a:ln>
                <a:solidFill>
                  <a:prstClr val="white"/>
                </a:solidFill>
                <a:effectLst/>
                <a:uLnTx/>
                <a:uFillTx/>
                <a:latin typeface="Calibri"/>
                <a:ea typeface="+mn-ea"/>
                <a:cs typeface="+mn-cs"/>
              </a:rPr>
              <a:t>Galatians 3:20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all" spc="0" normalizeH="0" baseline="0" noProof="0" dirty="0">
                <a:ln>
                  <a:noFill/>
                </a:ln>
                <a:solidFill>
                  <a:prstClr val="white"/>
                </a:solidFill>
                <a:effectLst/>
                <a:uLnTx/>
                <a:uFillTx/>
                <a:latin typeface="Calibri"/>
                <a:ea typeface="+mn-ea"/>
                <a:cs typeface="+mn-cs"/>
              </a:rPr>
              <a:t>James. 2:19</a:t>
            </a:r>
            <a:endParaRPr kumimoji="0" lang="en-US" sz="2200" b="0" i="1"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28433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p:val>
                                            <p:fltVal val="0.5"/>
                                          </p:val>
                                        </p:tav>
                                        <p:tav tm="100000">
                                          <p:val>
                                            <p:strVal val="#ppt_x"/>
                                          </p:val>
                                        </p:tav>
                                      </p:tavLst>
                                    </p:anim>
                                    <p:anim calcmode="lin" valueType="num">
                                      <p:cBhvr>
                                        <p:cTn id="10" dur="1000" fill="hold"/>
                                        <p:tgtEl>
                                          <p:spTgt spid="7"/>
                                        </p:tgtEl>
                                        <p:attrNameLst>
                                          <p:attrName>ppt_y</p:attrName>
                                        </p:attrNameLst>
                                      </p:cBhvr>
                                      <p:tavLst>
                                        <p:tav tm="0">
                                          <p:val>
                                            <p:fltVal val="0.5"/>
                                          </p:val>
                                        </p:tav>
                                        <p:tav tm="100000">
                                          <p:val>
                                            <p:strVal val="#ppt_y"/>
                                          </p:val>
                                        </p:tav>
                                      </p:tavLst>
                                    </p:anim>
                                  </p:childTnLst>
                                </p:cTn>
                              </p:par>
                            </p:childTnLst>
                          </p:cTn>
                        </p:par>
                        <p:par>
                          <p:cTn id="11" fill="hold">
                            <p:stCondLst>
                              <p:cond delay="1000"/>
                            </p:stCondLst>
                            <p:childTnLst>
                              <p:par>
                                <p:cTn id="12" presetID="23" presetClass="entr" presetSubtype="288"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4/3*#ppt_w"/>
                                          </p:val>
                                        </p:tav>
                                        <p:tav tm="100000">
                                          <p:val>
                                            <p:strVal val="#ppt_w"/>
                                          </p:val>
                                        </p:tav>
                                      </p:tavLst>
                                    </p:anim>
                                    <p:anim calcmode="lin" valueType="num">
                                      <p:cBhvr>
                                        <p:cTn id="15" dur="1000" fill="hold"/>
                                        <p:tgtEl>
                                          <p:spTgt spid="9"/>
                                        </p:tgtEl>
                                        <p:attrNameLst>
                                          <p:attrName>ppt_h</p:attrName>
                                        </p:attrNameLst>
                                      </p:cBhvr>
                                      <p:tavLst>
                                        <p:tav tm="0">
                                          <p:val>
                                            <p:strVal val="4/3*#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grpId="1"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1+ppt_w/2"/>
                                          </p:val>
                                        </p:tav>
                                      </p:tavLst>
                                    </p:anim>
                                    <p:anim calcmode="lin" valueType="num">
                                      <p:cBhvr additive="base">
                                        <p:cTn id="25" dur="500"/>
                                        <p:tgtEl>
                                          <p:spTgt spid="9"/>
                                        </p:tgtEl>
                                        <p:attrNameLst>
                                          <p:attrName>ppt_y</p:attrName>
                                        </p:attrNameLst>
                                      </p:cBhvr>
                                      <p:tavLst>
                                        <p:tav tm="0">
                                          <p:val>
                                            <p:strVal val="ppt_y"/>
                                          </p:val>
                                        </p:tav>
                                        <p:tav tm="100000">
                                          <p:val>
                                            <p:strVal val="ppt_y"/>
                                          </p:val>
                                        </p:tav>
                                      </p:tavLst>
                                    </p:anim>
                                    <p:set>
                                      <p:cBhvr>
                                        <p:cTn id="26" dur="1" fill="hold">
                                          <p:stCondLst>
                                            <p:cond delay="499"/>
                                          </p:stCondLst>
                                        </p:cTn>
                                        <p:tgtEl>
                                          <p:spTgt spid="9"/>
                                        </p:tgtEl>
                                        <p:attrNameLst>
                                          <p:attrName>style.visibility</p:attrName>
                                        </p:attrNameLst>
                                      </p:cBhvr>
                                      <p:to>
                                        <p:strVal val="hidden"/>
                                      </p:to>
                                    </p:set>
                                  </p:childTnLst>
                                </p:cTn>
                              </p:par>
                              <p:par>
                                <p:cTn id="27" presetID="53" presetClass="exit" presetSubtype="0" fill="hold" grpId="1"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9" grpId="1"/>
      <p:bldP spid="10" grpId="0"/>
      <p:bldP spid="10" grpId="1"/>
    </p:bldLst>
  </p:timing>
</p:sld>
</file>

<file path=ppt/slides/slide3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God is </a:t>
            </a:r>
            <a:r>
              <a:rPr lang="en-US" i="1" dirty="0">
                <a:solidFill>
                  <a:srgbClr val="3399FF"/>
                </a:solidFill>
                <a:latin typeface="Bookman Old Style" pitchFamily="18" charset="0"/>
                <a:cs typeface="Times New Roman" pitchFamily="18" charset="0"/>
              </a:rPr>
              <a:t>omniscient</a:t>
            </a:r>
            <a:r>
              <a:rPr lang="en-US" dirty="0"/>
              <a:t> </a:t>
            </a:r>
            <a:br>
              <a:rPr lang="en-US" dirty="0"/>
            </a:br>
            <a:r>
              <a:rPr lang="en-US" sz="2600" b="0" i="1" dirty="0"/>
              <a:t>(1 Jn. 3:20; Heb. 4:12-13; Ps. 139-1:24; Matt. 10:29-30)</a:t>
            </a:r>
            <a:endParaRPr lang="en-US" b="0" i="1" dirty="0"/>
          </a:p>
          <a:p>
            <a:r>
              <a:rPr lang="en-US" dirty="0"/>
              <a:t>God does </a:t>
            </a:r>
            <a:r>
              <a:rPr lang="en-US" i="1" dirty="0">
                <a:solidFill>
                  <a:srgbClr val="3399FF"/>
                </a:solidFill>
                <a:latin typeface="Bookman Old Style" pitchFamily="18" charset="0"/>
                <a:cs typeface="Times New Roman" pitchFamily="18" charset="0"/>
              </a:rPr>
              <a:t>not</a:t>
            </a:r>
            <a:r>
              <a:rPr lang="en-US" dirty="0"/>
              <a:t> change </a:t>
            </a:r>
            <a:br>
              <a:rPr lang="en-US" dirty="0"/>
            </a:br>
            <a:r>
              <a:rPr lang="en-US" sz="2600" b="0" i="1" dirty="0"/>
              <a:t>(Ps. 7:11; Mal. 3:6; Num. 23:19; 1 Sam. 15:29; Is. 46:9-11; Ez. 24:14; </a:t>
            </a:r>
            <a:r>
              <a:rPr lang="en-US" sz="2600" b="0" i="1" dirty="0" err="1"/>
              <a:t>Jms</a:t>
            </a:r>
            <a:r>
              <a:rPr lang="en-US" sz="2600" b="0" i="1" dirty="0"/>
              <a:t>. 1:17)</a:t>
            </a:r>
            <a:endParaRPr lang="en-US" b="0" i="1" dirty="0"/>
          </a:p>
          <a:p>
            <a:r>
              <a:rPr lang="en-US" dirty="0"/>
              <a:t>God </a:t>
            </a:r>
            <a:r>
              <a:rPr lang="en-US" i="1" dirty="0">
                <a:solidFill>
                  <a:srgbClr val="3399FF"/>
                </a:solidFill>
                <a:latin typeface="Bookman Old Style" pitchFamily="18" charset="0"/>
                <a:cs typeface="Times New Roman" pitchFamily="18" charset="0"/>
              </a:rPr>
              <a:t>changed</a:t>
            </a:r>
            <a:r>
              <a:rPr lang="en-US" dirty="0"/>
              <a:t> or </a:t>
            </a:r>
            <a:r>
              <a:rPr lang="en-US" i="1" dirty="0">
                <a:solidFill>
                  <a:srgbClr val="3399FF"/>
                </a:solidFill>
                <a:latin typeface="Bookman Old Style" pitchFamily="18" charset="0"/>
                <a:cs typeface="Times New Roman" pitchFamily="18" charset="0"/>
              </a:rPr>
              <a:t>repented</a:t>
            </a:r>
            <a:r>
              <a:rPr lang="en-US" dirty="0"/>
              <a:t> in the past </a:t>
            </a:r>
            <a:br>
              <a:rPr lang="en-US" dirty="0"/>
            </a:br>
            <a:r>
              <a:rPr lang="en-US" sz="2600" b="0" i="1" dirty="0"/>
              <a:t>(Gen. 6:6-7; Ex. 32:14; Jonah 3:10)</a:t>
            </a:r>
            <a:endParaRPr lang="en-US" b="0" i="1" dirty="0"/>
          </a:p>
          <a:p>
            <a:r>
              <a:rPr lang="en-US" dirty="0"/>
              <a:t>Faithful </a:t>
            </a:r>
            <a:r>
              <a:rPr lang="en-US" i="1" dirty="0">
                <a:solidFill>
                  <a:srgbClr val="3399FF"/>
                </a:solidFill>
                <a:latin typeface="Bookman Old Style" pitchFamily="18" charset="0"/>
                <a:cs typeface="Times New Roman" pitchFamily="18" charset="0"/>
              </a:rPr>
              <a:t>prayers</a:t>
            </a:r>
            <a:r>
              <a:rPr lang="en-US" dirty="0"/>
              <a:t> can make a difference </a:t>
            </a:r>
            <a:br>
              <a:rPr lang="en-US" dirty="0"/>
            </a:br>
            <a:r>
              <a:rPr lang="en-US" sz="2600" b="0" i="1" dirty="0"/>
              <a:t>(</a:t>
            </a:r>
            <a:r>
              <a:rPr lang="en-US" sz="2600" b="0" i="1" dirty="0" err="1"/>
              <a:t>Jms</a:t>
            </a:r>
            <a:r>
              <a:rPr lang="en-US" sz="2600" b="0" i="1" dirty="0"/>
              <a:t>. 5:16; 1 Pt. 3:10-12; Jn. 15:29; Phi. 1:4; </a:t>
            </a:r>
            <a:br>
              <a:rPr lang="en-US" sz="2600" b="0" i="1" dirty="0"/>
            </a:br>
            <a:r>
              <a:rPr lang="en-US" sz="2600" b="0" i="1" dirty="0"/>
              <a:t>1 </a:t>
            </a:r>
            <a:r>
              <a:rPr lang="en-US" sz="2600" b="0" i="1" dirty="0" err="1"/>
              <a:t>Ths</a:t>
            </a:r>
            <a:r>
              <a:rPr lang="en-US" sz="2600" b="0" i="1" dirty="0"/>
              <a:t>. 5:17; Eph. 6:18; </a:t>
            </a:r>
            <a:r>
              <a:rPr lang="en-US" sz="2600" b="0" i="1" dirty="0" err="1"/>
              <a:t>Lk</a:t>
            </a:r>
            <a:r>
              <a:rPr lang="en-US" sz="2600" b="0" i="1" dirty="0"/>
              <a:t>. 2:37, 18:6-8)</a:t>
            </a:r>
            <a:endParaRPr lang="en-US" b="0" i="1" dirty="0"/>
          </a:p>
        </p:txBody>
      </p:sp>
      <p:sp>
        <p:nvSpPr>
          <p:cNvPr id="3" name="Title 2"/>
          <p:cNvSpPr>
            <a:spLocks noGrp="1"/>
          </p:cNvSpPr>
          <p:nvPr>
            <p:ph type="title"/>
          </p:nvPr>
        </p:nvSpPr>
        <p:spPr/>
        <p:txBody>
          <a:bodyPr/>
          <a:lstStyle/>
          <a:p>
            <a:r>
              <a:rPr lang="en-US"/>
              <a:t>Understanding the Dilemma</a:t>
            </a:r>
            <a:endParaRPr lang="en-US" dirty="0"/>
          </a:p>
        </p:txBody>
      </p:sp>
      <p:grpSp>
        <p:nvGrpSpPr>
          <p:cNvPr id="4" name="Group 3"/>
          <p:cNvGrpSpPr>
            <a:grpSpLocks noChangeAspect="1"/>
          </p:cNvGrpSpPr>
          <p:nvPr/>
        </p:nvGrpSpPr>
        <p:grpSpPr>
          <a:xfrm>
            <a:off x="9220200" y="4038600"/>
            <a:ext cx="1447800" cy="2774950"/>
            <a:chOff x="7543800" y="3657600"/>
            <a:chExt cx="1600200" cy="3200400"/>
          </a:xfrm>
          <a:effectLst>
            <a:outerShdw blurRad="50800" dist="38100" dir="18900000" algn="bl" rotWithShape="0">
              <a:prstClr val="black">
                <a:alpha val="40000"/>
              </a:prstClr>
            </a:outerShdw>
          </a:effectLst>
        </p:grpSpPr>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7543800" y="4800600"/>
              <a:ext cx="1600200" cy="2057400"/>
            </a:xfrm>
            <a:prstGeom prst="rect">
              <a:avLst/>
            </a:prstGeom>
            <a:noFill/>
          </p:spPr>
        </p:pic>
        <p:pic>
          <p:nvPicPr>
            <p:cNvPr id="6"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r="27431" b="62024"/>
            <a:stretch>
              <a:fillRect/>
            </a:stretch>
          </p:blipFill>
          <p:spPr bwMode="auto">
            <a:xfrm>
              <a:off x="7772400" y="3657600"/>
              <a:ext cx="1066800" cy="1259681"/>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fade">
                                      <p:cBhvr>
                                        <p:cTn id="31" dur="500"/>
                                        <p:tgtEl>
                                          <p:spTgt spid="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500"/>
                                        <p:tgtEl>
                                          <p:spTgt spid="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Effect transition="in" filter="fade">
                                      <p:cBhvr>
                                        <p:cTn id="4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Human attempts to explain God’s actions </a:t>
            </a:r>
            <a:r>
              <a:rPr lang="en-US" sz="2800" b="0" i="1" dirty="0"/>
              <a:t>(not literal)</a:t>
            </a:r>
            <a:endParaRPr lang="en-US" b="0" i="1" dirty="0"/>
          </a:p>
          <a:p>
            <a:r>
              <a:rPr lang="en-US" i="1" dirty="0"/>
              <a:t>Change</a:t>
            </a:r>
            <a:r>
              <a:rPr lang="en-US" dirty="0"/>
              <a:t>?...</a:t>
            </a:r>
          </a:p>
          <a:p>
            <a:pPr>
              <a:buNone/>
            </a:pPr>
            <a:r>
              <a:rPr lang="en-US" dirty="0"/>
              <a:t>		…</a:t>
            </a:r>
            <a:r>
              <a:rPr lang="en-US" i="1" dirty="0"/>
              <a:t>not a change if God already knows 	what He is going to do</a:t>
            </a:r>
            <a:r>
              <a:rPr lang="en-US" dirty="0"/>
              <a:t>! </a:t>
            </a:r>
            <a:r>
              <a:rPr lang="en-US" sz="2400" b="0" i="1" dirty="0"/>
              <a:t>(Is. 46:10-11)</a:t>
            </a:r>
            <a:endParaRPr lang="en-US" b="0" i="1" dirty="0"/>
          </a:p>
        </p:txBody>
      </p:sp>
      <p:sp>
        <p:nvSpPr>
          <p:cNvPr id="3" name="Title 2"/>
          <p:cNvSpPr>
            <a:spLocks noGrp="1"/>
          </p:cNvSpPr>
          <p:nvPr>
            <p:ph type="title"/>
          </p:nvPr>
        </p:nvSpPr>
        <p:spPr/>
        <p:txBody>
          <a:bodyPr/>
          <a:lstStyle/>
          <a:p>
            <a:r>
              <a:rPr lang="en-US"/>
              <a:t>Different Response?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2">
                                            <p:bg/>
                                          </p:spTgt>
                                        </p:tgtEl>
                                        <p:attrNameLst>
                                          <p:attrName>style.visibility</p:attrName>
                                        </p:attrNameLst>
                                      </p:cBhvr>
                                      <p:to>
                                        <p:strVal val="visible"/>
                                      </p:to>
                                    </p:set>
                                    <p:anim calcmode="lin" valueType="num">
                                      <p:cBhvr>
                                        <p:cTn id="12" dur="500" fill="hold"/>
                                        <p:tgtEl>
                                          <p:spTgt spid="2">
                                            <p:bg/>
                                          </p:spTgt>
                                        </p:tgtEl>
                                        <p:attrNameLst>
                                          <p:attrName>ppt_x</p:attrName>
                                        </p:attrNameLst>
                                      </p:cBhvr>
                                      <p:tavLst>
                                        <p:tav tm="0">
                                          <p:val>
                                            <p:strVal val="#ppt_x"/>
                                          </p:val>
                                        </p:tav>
                                        <p:tav tm="100000">
                                          <p:val>
                                            <p:strVal val="#ppt_x"/>
                                          </p:val>
                                        </p:tav>
                                      </p:tavLst>
                                    </p:anim>
                                    <p:anim calcmode="lin" valueType="num">
                                      <p:cBhvr>
                                        <p:cTn id="13" dur="500" fill="hold"/>
                                        <p:tgtEl>
                                          <p:spTgt spid="2">
                                            <p:bg/>
                                          </p:spTgt>
                                        </p:tgtEl>
                                        <p:attrNameLst>
                                          <p:attrName>ppt_y</p:attrName>
                                        </p:attrNameLst>
                                      </p:cBhvr>
                                      <p:tavLst>
                                        <p:tav tm="0">
                                          <p:val>
                                            <p:strVal val="#ppt_y-#ppt_h/2"/>
                                          </p:val>
                                        </p:tav>
                                        <p:tav tm="100000">
                                          <p:val>
                                            <p:strVal val="#ppt_y"/>
                                          </p:val>
                                        </p:tav>
                                      </p:tavLst>
                                    </p:anim>
                                    <p:anim calcmode="lin" valueType="num">
                                      <p:cBhvr>
                                        <p:cTn id="14" dur="500" fill="hold"/>
                                        <p:tgtEl>
                                          <p:spTgt spid="2">
                                            <p:bg/>
                                          </p:spTgt>
                                        </p:tgtEl>
                                        <p:attrNameLst>
                                          <p:attrName>ppt_w</p:attrName>
                                        </p:attrNameLst>
                                      </p:cBhvr>
                                      <p:tavLst>
                                        <p:tav tm="0">
                                          <p:val>
                                            <p:strVal val="#ppt_w"/>
                                          </p:val>
                                        </p:tav>
                                        <p:tav tm="100000">
                                          <p:val>
                                            <p:strVal val="#ppt_w"/>
                                          </p:val>
                                        </p:tav>
                                      </p:tavLst>
                                    </p:anim>
                                    <p:anim calcmode="lin" valueType="num">
                                      <p:cBhvr>
                                        <p:cTn id="15"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fade">
                                      <p:cBhvr>
                                        <p:cTn id="3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9805" y="529390"/>
            <a:ext cx="8046721" cy="66673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Calibri"/>
                <a:ea typeface="+mn-ea"/>
                <a:cs typeface="+mn-cs"/>
              </a:rPr>
              <a:t>“God’s decrees are not </a:t>
            </a:r>
            <a:r>
              <a:rPr kumimoji="0" lang="en-US" sz="4000" b="0" i="1" u="none" strike="noStrike" kern="1200" cap="none" spc="0" normalizeH="0" baseline="0" noProof="0" dirty="0" err="1">
                <a:ln>
                  <a:noFill/>
                </a:ln>
                <a:solidFill>
                  <a:prstClr val="black"/>
                </a:solidFill>
                <a:effectLst/>
                <a:uLnTx/>
                <a:uFillTx/>
                <a:latin typeface="Calibri"/>
                <a:ea typeface="+mn-ea"/>
                <a:cs typeface="+mn-cs"/>
              </a:rPr>
              <a:t>irrecovable</a:t>
            </a:r>
            <a:r>
              <a:rPr kumimoji="0" lang="en-US" sz="4000" b="0" i="1" u="none" strike="noStrike" kern="1200" cap="none" spc="0" normalizeH="0" baseline="0" noProof="0" dirty="0">
                <a:ln>
                  <a:noFill/>
                </a:ln>
                <a:solidFill>
                  <a:prstClr val="black"/>
                </a:solidFill>
                <a:effectLst/>
                <a:uLnTx/>
                <a:uFillTx/>
                <a:latin typeface="Calibri"/>
                <a:ea typeface="+mn-ea"/>
                <a:cs typeface="+mn-cs"/>
              </a:rPr>
              <a:t>, his will is not absolutely inflexible, and his judgments are not arbitrary. On the contrary, His actions exhibit love, concern and pity for man, and are designed to deal with him in a way </a:t>
            </a:r>
            <a:r>
              <a:rPr kumimoji="0" lang="en-US" sz="4800" b="0" i="1" u="none" strike="noStrike" kern="1200" cap="none" spc="0" normalizeH="0" baseline="0" noProof="0" dirty="0">
                <a:ln>
                  <a:noFill/>
                </a:ln>
                <a:solidFill>
                  <a:srgbClr val="3399FF"/>
                </a:solidFill>
                <a:effectLst>
                  <a:outerShdw blurRad="50800" dist="12700" dir="2700000" algn="tl" rotWithShape="0">
                    <a:srgbClr val="FF9900"/>
                  </a:outerShdw>
                </a:effectLst>
                <a:uLnTx/>
                <a:uFillTx/>
                <a:latin typeface="Calibri"/>
                <a:ea typeface="+mn-ea"/>
                <a:cs typeface="+mn-cs"/>
              </a:rPr>
              <a:t>commensurate with both justice and mercy</a:t>
            </a:r>
            <a:r>
              <a:rPr kumimoji="0" lang="en-US" sz="4800" b="0" i="1"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a:t>
            </a:r>
            <a:r>
              <a:rPr kumimoji="0" lang="en-US" sz="2000" b="0" i="1" u="sng" strike="noStrike" kern="1200" cap="none" spc="0" normalizeH="0" baseline="0" noProof="0" dirty="0">
                <a:ln>
                  <a:noFill/>
                </a:ln>
                <a:solidFill>
                  <a:prstClr val="black"/>
                </a:solidFill>
                <a:effectLst/>
                <a:uLnTx/>
                <a:uFillTx/>
                <a:latin typeface="Calibri"/>
                <a:ea typeface="+mn-ea"/>
                <a:cs typeface="+mn-cs"/>
              </a:rPr>
              <a:t>Questions &amp; Answers, Vol. 2</a:t>
            </a:r>
            <a:r>
              <a:rPr kumimoji="0" lang="en-US" sz="2000" b="0" i="1" u="none" strike="noStrike" kern="1200" cap="none" spc="0" normalizeH="0" baseline="0" noProof="0" dirty="0">
                <a:ln>
                  <a:noFill/>
                </a:ln>
                <a:solidFill>
                  <a:prstClr val="black"/>
                </a:solidFill>
                <a:effectLst/>
                <a:uLnTx/>
                <a:uFillTx/>
                <a:latin typeface="Calibri"/>
                <a:ea typeface="+mn-ea"/>
                <a:cs typeface="+mn-cs"/>
              </a:rPr>
              <a:t>; Guy N. Woods)</a:t>
            </a: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3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The warnings and promises of God are often </a:t>
            </a:r>
            <a:r>
              <a:rPr lang="en-US" i="1" dirty="0"/>
              <a:t>conditional</a:t>
            </a:r>
            <a:r>
              <a:rPr lang="en-US" dirty="0"/>
              <a:t> and depend on actions of those to whom they apply: </a:t>
            </a:r>
          </a:p>
          <a:p>
            <a:pPr marL="461963" indent="-461963"/>
            <a:r>
              <a:rPr lang="en-US" dirty="0"/>
              <a:t>Save a nation </a:t>
            </a:r>
            <a:r>
              <a:rPr lang="en-US" i="1" dirty="0">
                <a:solidFill>
                  <a:srgbClr val="3399FF"/>
                </a:solidFill>
                <a:latin typeface="Bookman Old Style" pitchFamily="18" charset="0"/>
              </a:rPr>
              <a:t>if</a:t>
            </a:r>
            <a:r>
              <a:rPr lang="en-US" dirty="0"/>
              <a:t> they turns from evil </a:t>
            </a:r>
            <a:br>
              <a:rPr lang="en-US" dirty="0"/>
            </a:br>
            <a:r>
              <a:rPr lang="en-US" sz="2400" b="0" i="1" dirty="0"/>
              <a:t>(Jer. 18:7-10)</a:t>
            </a:r>
            <a:endParaRPr lang="en-US" b="0" i="1" dirty="0"/>
          </a:p>
          <a:p>
            <a:pPr marL="461963" indent="-461963"/>
            <a:r>
              <a:rPr lang="en-US" dirty="0"/>
              <a:t>Save the cities </a:t>
            </a:r>
            <a:r>
              <a:rPr lang="en-US" i="1" dirty="0">
                <a:solidFill>
                  <a:srgbClr val="3399FF"/>
                </a:solidFill>
                <a:latin typeface="Bookman Old Style" pitchFamily="18" charset="0"/>
              </a:rPr>
              <a:t>if</a:t>
            </a:r>
            <a:r>
              <a:rPr lang="en-US" dirty="0"/>
              <a:t> there were 10 righteous souls </a:t>
            </a:r>
            <a:r>
              <a:rPr lang="en-US" sz="2400" b="0" i="1" dirty="0"/>
              <a:t>(Gen. 18:22-33)</a:t>
            </a:r>
          </a:p>
          <a:p>
            <a:pPr marL="461963" indent="-461963" algn="ctr">
              <a:buNone/>
            </a:pPr>
            <a:r>
              <a:rPr lang="en-US" sz="2800" i="1" dirty="0">
                <a:solidFill>
                  <a:srgbClr val="FF9900"/>
                </a:solidFill>
                <a:effectLst>
                  <a:outerShdw blurRad="50800" dist="38100" dir="2700000" algn="tl" rotWithShape="0">
                    <a:prstClr val="black"/>
                  </a:outerShdw>
                </a:effectLst>
              </a:rPr>
              <a:t>Implied conditions are just as valid as specific ones!</a:t>
            </a:r>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God’s </a:t>
            </a:r>
            <a:r>
              <a:rPr lang="en-US" i="1" dirty="0">
                <a:solidFill>
                  <a:srgbClr val="3399FF"/>
                </a:solidFill>
                <a:latin typeface="Bookman Old Style" pitchFamily="18" charset="0"/>
              </a:rPr>
              <a:t>Character</a:t>
            </a:r>
            <a:r>
              <a:rPr lang="en-US" dirty="0"/>
              <a:t> is Unchanged</a:t>
            </a:r>
            <a:br>
              <a:rPr lang="en-US" dirty="0"/>
            </a:br>
            <a:r>
              <a:rPr lang="en-US" sz="2400" b="0" i="1" dirty="0"/>
              <a:t>(Ps. 102:27; Mal. 3:6; </a:t>
            </a:r>
            <a:r>
              <a:rPr lang="en-US" sz="2400" b="0" i="1" dirty="0" err="1"/>
              <a:t>Jms</a:t>
            </a:r>
            <a:r>
              <a:rPr lang="en-US" sz="2400" b="0" i="1" dirty="0"/>
              <a:t>. 1:17)</a:t>
            </a:r>
            <a:endParaRPr lang="en-US" b="0" i="1" dirty="0"/>
          </a:p>
          <a:p>
            <a:r>
              <a:rPr lang="en-US" dirty="0"/>
              <a:t>God’s </a:t>
            </a:r>
            <a:r>
              <a:rPr lang="en-US" i="1" dirty="0">
                <a:solidFill>
                  <a:srgbClr val="3399FF"/>
                </a:solidFill>
                <a:latin typeface="Bookman Old Style" pitchFamily="18" charset="0"/>
              </a:rPr>
              <a:t>Nature</a:t>
            </a:r>
            <a:r>
              <a:rPr lang="en-US" dirty="0"/>
              <a:t> is Unchanged</a:t>
            </a:r>
            <a:br>
              <a:rPr lang="en-US" dirty="0"/>
            </a:br>
            <a:r>
              <a:rPr lang="en-US" sz="2400" b="0" i="1" dirty="0"/>
              <a:t>(Heb. 1:12; Acts 17:31)</a:t>
            </a:r>
            <a:endParaRPr lang="en-US" b="0" i="1" dirty="0"/>
          </a:p>
          <a:p>
            <a:r>
              <a:rPr lang="en-US" dirty="0"/>
              <a:t>God’s </a:t>
            </a:r>
            <a:r>
              <a:rPr lang="en-US" i="1" dirty="0">
                <a:solidFill>
                  <a:srgbClr val="3399FF"/>
                </a:solidFill>
                <a:latin typeface="Bookman Old Style" pitchFamily="18" charset="0"/>
              </a:rPr>
              <a:t>Purpose</a:t>
            </a:r>
            <a:r>
              <a:rPr lang="en-US" dirty="0"/>
              <a:t> is Unchanged</a:t>
            </a:r>
            <a:br>
              <a:rPr lang="en-US" dirty="0"/>
            </a:br>
            <a:r>
              <a:rPr lang="en-US" sz="2400" b="0" i="1" dirty="0"/>
              <a:t>(Heb. 6:17; Rom. 9:11; Job 23:13; Ps. 33:11; Is. 46:10)</a:t>
            </a:r>
          </a:p>
          <a:p>
            <a:r>
              <a:rPr lang="en-US" dirty="0"/>
              <a:t>God’s </a:t>
            </a:r>
            <a:r>
              <a:rPr lang="en-US" i="1" dirty="0">
                <a:solidFill>
                  <a:srgbClr val="3399FF"/>
                </a:solidFill>
                <a:latin typeface="Bookman Old Style" pitchFamily="18" charset="0"/>
              </a:rPr>
              <a:t>Promises</a:t>
            </a:r>
            <a:r>
              <a:rPr lang="en-US" dirty="0"/>
              <a:t> are Unchanged</a:t>
            </a:r>
            <a:br>
              <a:rPr lang="en-US" dirty="0"/>
            </a:br>
            <a:r>
              <a:rPr lang="en-US" sz="2400" b="0" i="1" dirty="0"/>
              <a:t>(Num. 23:19; 1 Sam. 15:29; Rom. 11:29)</a:t>
            </a:r>
            <a:endParaRPr lang="en-US" b="0" i="1" dirty="0"/>
          </a:p>
        </p:txBody>
      </p:sp>
      <p:sp>
        <p:nvSpPr>
          <p:cNvPr id="3" name="Title 2"/>
          <p:cNvSpPr>
            <a:spLocks noGrp="1"/>
          </p:cNvSpPr>
          <p:nvPr>
            <p:ph type="title"/>
          </p:nvPr>
        </p:nvSpPr>
        <p:spPr/>
        <p:txBody>
          <a:bodyPr/>
          <a:lstStyle/>
          <a:p>
            <a:r>
              <a:rPr lang="en-US" dirty="0"/>
              <a:t>God Does NOT Change…</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chorCtr="0"/>
          <a:lstStyle/>
          <a:p>
            <a:pPr marL="514350" indent="-514350">
              <a:lnSpc>
                <a:spcPts val="3000"/>
              </a:lnSpc>
              <a:spcAft>
                <a:spcPts val="3000"/>
              </a:spcAft>
              <a:buFont typeface="+mj-lt"/>
              <a:buAutoNum type="arabicPeriod"/>
            </a:pPr>
            <a:r>
              <a:rPr lang="en-US" dirty="0"/>
              <a:t>Prayer does not inform God, it </a:t>
            </a:r>
            <a:r>
              <a:rPr lang="en-US" i="1" dirty="0"/>
              <a:t>involves God</a:t>
            </a:r>
          </a:p>
          <a:p>
            <a:pPr marL="514350" indent="-514350">
              <a:lnSpc>
                <a:spcPts val="3000"/>
              </a:lnSpc>
              <a:spcAft>
                <a:spcPts val="3000"/>
              </a:spcAft>
              <a:buFont typeface="+mj-lt"/>
              <a:buAutoNum type="arabicPeriod"/>
            </a:pPr>
            <a:r>
              <a:rPr lang="en-US" dirty="0"/>
              <a:t>Prayer does not change God, it </a:t>
            </a:r>
            <a:r>
              <a:rPr lang="en-US" i="1" dirty="0"/>
              <a:t>changes us</a:t>
            </a:r>
          </a:p>
          <a:p>
            <a:pPr marL="514350" indent="-514350">
              <a:lnSpc>
                <a:spcPts val="3000"/>
              </a:lnSpc>
              <a:spcAft>
                <a:spcPts val="3000"/>
              </a:spcAft>
              <a:buFont typeface="+mj-lt"/>
              <a:buAutoNum type="arabicPeriod"/>
            </a:pPr>
            <a:r>
              <a:rPr lang="en-US" dirty="0"/>
              <a:t>Prayer does not get our will done in heaven, it </a:t>
            </a:r>
            <a:r>
              <a:rPr lang="en-US" i="1" dirty="0"/>
              <a:t>gets God’s will done on earth</a:t>
            </a:r>
          </a:p>
          <a:p>
            <a:pPr marL="514350" indent="-514350">
              <a:lnSpc>
                <a:spcPts val="3000"/>
              </a:lnSpc>
              <a:spcAft>
                <a:spcPts val="3000"/>
              </a:spcAft>
              <a:buFont typeface="+mj-lt"/>
              <a:buAutoNum type="arabicPeriod"/>
            </a:pPr>
            <a:r>
              <a:rPr lang="en-US" dirty="0"/>
              <a:t>Prayer is not because God needs us, but because </a:t>
            </a:r>
            <a:r>
              <a:rPr lang="en-US" i="1" dirty="0"/>
              <a:t>we need God</a:t>
            </a:r>
            <a:r>
              <a:rPr lang="en-US" dirty="0"/>
              <a:t>!</a:t>
            </a:r>
          </a:p>
        </p:txBody>
      </p:sp>
      <p:sp>
        <p:nvSpPr>
          <p:cNvPr id="3" name="Title 2"/>
          <p:cNvSpPr>
            <a:spLocks noGrp="1"/>
          </p:cNvSpPr>
          <p:nvPr>
            <p:ph type="title"/>
          </p:nvPr>
        </p:nvSpPr>
        <p:spPr/>
        <p:txBody>
          <a:bodyPr/>
          <a:lstStyle/>
          <a:p>
            <a:r>
              <a:rPr lang="en-US" dirty="0"/>
              <a:t>Why Should I Pray?</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We can trust God and have confidence in all He does!</a:t>
            </a:r>
          </a:p>
          <a:p>
            <a:r>
              <a:rPr lang="en-US" dirty="0"/>
              <a:t>God does not need to change</a:t>
            </a:r>
          </a:p>
          <a:p>
            <a:r>
              <a:rPr lang="en-US" dirty="0"/>
              <a:t>We should pray</a:t>
            </a:r>
          </a:p>
          <a:p>
            <a:r>
              <a:rPr lang="en-US" dirty="0"/>
              <a:t>God is disappointed when we fail to </a:t>
            </a:r>
            <a:br>
              <a:rPr lang="en-US" dirty="0"/>
            </a:br>
            <a:r>
              <a:rPr lang="en-US" dirty="0"/>
              <a:t>follow his commands</a:t>
            </a:r>
          </a:p>
        </p:txBody>
      </p:sp>
      <p:sp>
        <p:nvSpPr>
          <p:cNvPr id="3" name="Title 2"/>
          <p:cNvSpPr>
            <a:spLocks noGrp="1"/>
          </p:cNvSpPr>
          <p:nvPr>
            <p:ph type="title"/>
          </p:nvPr>
        </p:nvSpPr>
        <p:spPr/>
        <p:txBody>
          <a:bodyPr/>
          <a:lstStyle/>
          <a:p>
            <a:r>
              <a:rPr lang="en-US"/>
              <a:t>Lessons to Consider</a:t>
            </a:r>
            <a:endParaRPr lang="en-US" dirty="0"/>
          </a:p>
        </p:txBody>
      </p:sp>
      <p:grpSp>
        <p:nvGrpSpPr>
          <p:cNvPr id="4" name="Group 3"/>
          <p:cNvGrpSpPr>
            <a:grpSpLocks noChangeAspect="1"/>
          </p:cNvGrpSpPr>
          <p:nvPr/>
        </p:nvGrpSpPr>
        <p:grpSpPr>
          <a:xfrm>
            <a:off x="9220200" y="4038600"/>
            <a:ext cx="1447800" cy="2774950"/>
            <a:chOff x="7543800" y="3657600"/>
            <a:chExt cx="1600200" cy="3200400"/>
          </a:xfrm>
          <a:effectLst>
            <a:outerShdw blurRad="50800" dist="38100" dir="18900000" algn="bl" rotWithShape="0">
              <a:prstClr val="black">
                <a:alpha val="40000"/>
              </a:prstClr>
            </a:outerShdw>
          </a:effectLst>
        </p:grpSpPr>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7543800" y="4800600"/>
              <a:ext cx="1600200" cy="2057400"/>
            </a:xfrm>
            <a:prstGeom prst="rect">
              <a:avLst/>
            </a:prstGeom>
            <a:noFill/>
          </p:spPr>
        </p:pic>
        <p:pic>
          <p:nvPicPr>
            <p:cNvPr id="6"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r="27431" b="62024"/>
            <a:stretch>
              <a:fillRect/>
            </a:stretch>
          </p:blipFill>
          <p:spPr bwMode="auto">
            <a:xfrm>
              <a:off x="7772400" y="3657600"/>
              <a:ext cx="1066800" cy="1259681"/>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fade">
                                      <p:cBhvr>
                                        <p:cTn id="31" dur="500"/>
                                        <p:tgtEl>
                                          <p:spTgt spid="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500"/>
                                        <p:tgtEl>
                                          <p:spTgt spid="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Effect transition="in" filter="fade">
                                      <p:cBhvr>
                                        <p:cTn id="4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1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petitioning</a:t>
            </a:r>
          </a:p>
        </p:txBody>
      </p:sp>
    </p:spTree>
    <p:extLst>
      <p:ext uri="{BB962C8B-B14F-4D97-AF65-F5344CB8AC3E}">
        <p14:creationId xmlns:p14="http://schemas.microsoft.com/office/powerpoint/2010/main" val="2568375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effectLst>
                  <a:outerShdw blurRad="38100" dist="38100" dir="2700000" algn="tl">
                    <a:srgbClr val="000000">
                      <a:alpha val="43137"/>
                    </a:srgbClr>
                  </a:outerShdw>
                </a:effectLst>
              </a:rPr>
              <a:t>Ultimately he will fail</a:t>
            </a:r>
          </a:p>
          <a:p>
            <a:r>
              <a:rPr lang="en-US" dirty="0">
                <a:solidFill>
                  <a:srgbClr val="FFFF00"/>
                </a:solidFill>
                <a:effectLst>
                  <a:outerShdw blurRad="38100" dist="38100" dir="2700000" algn="tl">
                    <a:srgbClr val="000000">
                      <a:alpha val="43137"/>
                    </a:srgbClr>
                  </a:outerShdw>
                </a:effectLst>
              </a:rPr>
              <a:t>1 Jn. 5:4</a:t>
            </a:r>
          </a:p>
          <a:p>
            <a:r>
              <a:rPr lang="en-US" dirty="0">
                <a:effectLst>
                  <a:outerShdw blurRad="38100" dist="38100" dir="2700000" algn="tl">
                    <a:srgbClr val="000000">
                      <a:alpha val="43137"/>
                    </a:srgbClr>
                  </a:outerShdw>
                </a:effectLst>
              </a:rPr>
              <a:t>[</a:t>
            </a:r>
            <a:r>
              <a:rPr lang="en-US" b="1" dirty="0">
                <a:effectLst>
                  <a:outerShdw blurRad="38100" dist="38100" dir="2700000" algn="tl">
                    <a:srgbClr val="000000">
                      <a:alpha val="43137"/>
                    </a:srgbClr>
                  </a:outerShdw>
                </a:effectLst>
              </a:rPr>
              <a:t>4</a:t>
            </a:r>
            <a:r>
              <a:rPr lang="en-US" dirty="0">
                <a:effectLst>
                  <a:outerShdw blurRad="38100" dist="38100" dir="2700000" algn="tl">
                    <a:srgbClr val="000000">
                      <a:alpha val="43137"/>
                    </a:srgbClr>
                  </a:outerShdw>
                </a:effectLst>
              </a:rPr>
              <a:t>] For whatsoever is born of God overcometh the world: and this is the victory that overcometh the world, even our faith.</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253840071"/>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4724400"/>
            <a:ext cx="7772400" cy="1752600"/>
          </a:xfrm>
          <a:prstGeom prst="rect">
            <a:avLst/>
          </a:prstGeom>
          <a:solidFill>
            <a:srgbClr val="3399FF"/>
          </a:solidFill>
          <a:ln w="7620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When God Does Not Hear!</a:t>
            </a:r>
          </a:p>
        </p:txBody>
      </p:sp>
      <p:grpSp>
        <p:nvGrpSpPr>
          <p:cNvPr id="5" name="Group 4"/>
          <p:cNvGrpSpPr/>
          <p:nvPr/>
        </p:nvGrpSpPr>
        <p:grpSpPr>
          <a:xfrm>
            <a:off x="1905000" y="381000"/>
            <a:ext cx="8382000" cy="4495800"/>
            <a:chOff x="228600" y="228600"/>
            <a:chExt cx="8686800" cy="4800600"/>
          </a:xfrm>
        </p:grpSpPr>
        <p:sp>
          <p:nvSpPr>
            <p:cNvPr id="3" name="Rounded Rectangle 2"/>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Calibri"/>
                <a:ea typeface="+mn-ea"/>
                <a:cs typeface="+mn-cs"/>
              </a:endParaRPr>
            </a:p>
          </p:txBody>
        </p:sp>
        <p:pic>
          <p:nvPicPr>
            <p:cNvPr id="2" name="Picture 1"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Tree>
    <p:extLst>
      <p:ext uri="{BB962C8B-B14F-4D97-AF65-F5344CB8AC3E}">
        <p14:creationId xmlns:p14="http://schemas.microsoft.com/office/powerpoint/2010/main" val="4002277908"/>
      </p:ext>
    </p:extLst>
  </p:cSld>
  <p:clrMapOvr>
    <a:masterClrMapping/>
  </p:clrMapOvr>
  <p:transition>
    <p:fade/>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God’s </a:t>
            </a:r>
            <a:r>
              <a:rPr lang="en-US" i="1" dirty="0">
                <a:solidFill>
                  <a:srgbClr val="3399FF"/>
                </a:solidFill>
                <a:latin typeface="Bookman Old Style" pitchFamily="18" charset="0"/>
              </a:rPr>
              <a:t>Character</a:t>
            </a:r>
            <a:r>
              <a:rPr lang="en-US" dirty="0"/>
              <a:t> is Unchanged</a:t>
            </a:r>
            <a:br>
              <a:rPr lang="en-US" dirty="0"/>
            </a:br>
            <a:r>
              <a:rPr lang="en-US" sz="2400" b="0" i="1" dirty="0"/>
              <a:t>(Ps. 102:27; Mal. 3:6; </a:t>
            </a:r>
            <a:r>
              <a:rPr lang="en-US" sz="2400" b="0" i="1" dirty="0" err="1"/>
              <a:t>Jms</a:t>
            </a:r>
            <a:r>
              <a:rPr lang="en-US" sz="2400" b="0" i="1" dirty="0"/>
              <a:t>. 1:17)</a:t>
            </a:r>
            <a:endParaRPr lang="en-US" b="0" i="1" dirty="0"/>
          </a:p>
          <a:p>
            <a:r>
              <a:rPr lang="en-US" dirty="0"/>
              <a:t>God’s </a:t>
            </a:r>
            <a:r>
              <a:rPr lang="en-US" i="1" dirty="0">
                <a:solidFill>
                  <a:srgbClr val="3399FF"/>
                </a:solidFill>
                <a:latin typeface="Bookman Old Style" pitchFamily="18" charset="0"/>
              </a:rPr>
              <a:t>Nature</a:t>
            </a:r>
            <a:r>
              <a:rPr lang="en-US" dirty="0"/>
              <a:t> is Unchanged</a:t>
            </a:r>
            <a:br>
              <a:rPr lang="en-US" dirty="0"/>
            </a:br>
            <a:r>
              <a:rPr lang="en-US" sz="2400" b="0" i="1" dirty="0"/>
              <a:t>(Heb. 1:12; Acts 17:31)</a:t>
            </a:r>
            <a:endParaRPr lang="en-US" b="0" i="1" dirty="0"/>
          </a:p>
          <a:p>
            <a:r>
              <a:rPr lang="en-US" dirty="0"/>
              <a:t>God’s </a:t>
            </a:r>
            <a:r>
              <a:rPr lang="en-US" i="1" dirty="0">
                <a:solidFill>
                  <a:srgbClr val="3399FF"/>
                </a:solidFill>
                <a:latin typeface="Bookman Old Style" pitchFamily="18" charset="0"/>
              </a:rPr>
              <a:t>Purpose</a:t>
            </a:r>
            <a:r>
              <a:rPr lang="en-US" dirty="0"/>
              <a:t> is Unchanged</a:t>
            </a:r>
            <a:br>
              <a:rPr lang="en-US" dirty="0"/>
            </a:br>
            <a:r>
              <a:rPr lang="en-US" sz="2400" b="0" i="1" dirty="0"/>
              <a:t>(Heb. 6:17; Rom. 9:11; Job 23:13; Ps. 33:11; Is. 46:10)</a:t>
            </a:r>
          </a:p>
          <a:p>
            <a:r>
              <a:rPr lang="en-US" dirty="0"/>
              <a:t>God’s </a:t>
            </a:r>
            <a:r>
              <a:rPr lang="en-US" i="1" dirty="0">
                <a:solidFill>
                  <a:srgbClr val="3399FF"/>
                </a:solidFill>
                <a:latin typeface="Bookman Old Style" pitchFamily="18" charset="0"/>
              </a:rPr>
              <a:t>Promises</a:t>
            </a:r>
            <a:r>
              <a:rPr lang="en-US" dirty="0"/>
              <a:t> are Unchanged</a:t>
            </a:r>
            <a:br>
              <a:rPr lang="en-US" dirty="0"/>
            </a:br>
            <a:r>
              <a:rPr lang="en-US" sz="2400" b="0" i="1" dirty="0"/>
              <a:t>(Num. 23:19; 1 Sam. 15:29; Rom. 11:29)</a:t>
            </a:r>
            <a:endParaRPr lang="en-US" b="0" i="1" dirty="0"/>
          </a:p>
        </p:txBody>
      </p:sp>
      <p:sp>
        <p:nvSpPr>
          <p:cNvPr id="3" name="Title 2"/>
          <p:cNvSpPr>
            <a:spLocks noGrp="1"/>
          </p:cNvSpPr>
          <p:nvPr>
            <p:ph type="title"/>
          </p:nvPr>
        </p:nvSpPr>
        <p:spPr/>
        <p:txBody>
          <a:bodyPr/>
          <a:lstStyle/>
          <a:p>
            <a:r>
              <a:rPr lang="en-US" dirty="0"/>
              <a:t>God Does NOT Change…</a:t>
            </a:r>
          </a:p>
        </p:txBody>
      </p:sp>
    </p:spTree>
    <p:extLst>
      <p:ext uri="{BB962C8B-B14F-4D97-AF65-F5344CB8AC3E}">
        <p14:creationId xmlns:p14="http://schemas.microsoft.com/office/powerpoint/2010/main" val="1286521047"/>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chorCtr="0"/>
          <a:lstStyle/>
          <a:p>
            <a:pPr marL="514350" indent="-514350">
              <a:lnSpc>
                <a:spcPts val="3000"/>
              </a:lnSpc>
              <a:spcAft>
                <a:spcPts val="3000"/>
              </a:spcAft>
              <a:buFont typeface="+mj-lt"/>
              <a:buAutoNum type="arabicPeriod"/>
            </a:pPr>
            <a:r>
              <a:rPr lang="en-US" dirty="0"/>
              <a:t>Prayer does not inform God, it </a:t>
            </a:r>
            <a:r>
              <a:rPr lang="en-US" i="1" dirty="0"/>
              <a:t>involves God</a:t>
            </a:r>
          </a:p>
          <a:p>
            <a:pPr marL="514350" indent="-514350">
              <a:lnSpc>
                <a:spcPts val="3000"/>
              </a:lnSpc>
              <a:spcAft>
                <a:spcPts val="3000"/>
              </a:spcAft>
              <a:buFont typeface="+mj-lt"/>
              <a:buAutoNum type="arabicPeriod"/>
            </a:pPr>
            <a:r>
              <a:rPr lang="en-US" dirty="0"/>
              <a:t>Prayer does not change God, it </a:t>
            </a:r>
            <a:r>
              <a:rPr lang="en-US" i="1" dirty="0"/>
              <a:t>changes us</a:t>
            </a:r>
          </a:p>
          <a:p>
            <a:pPr marL="514350" indent="-514350">
              <a:lnSpc>
                <a:spcPts val="3000"/>
              </a:lnSpc>
              <a:spcAft>
                <a:spcPts val="3000"/>
              </a:spcAft>
              <a:buFont typeface="+mj-lt"/>
              <a:buAutoNum type="arabicPeriod"/>
            </a:pPr>
            <a:r>
              <a:rPr lang="en-US" dirty="0"/>
              <a:t>Prayer does not get our will done in heaven, it </a:t>
            </a:r>
            <a:r>
              <a:rPr lang="en-US" i="1" dirty="0"/>
              <a:t>gets God’s will done on earth</a:t>
            </a:r>
          </a:p>
          <a:p>
            <a:pPr marL="514350" indent="-514350">
              <a:lnSpc>
                <a:spcPts val="3000"/>
              </a:lnSpc>
              <a:spcAft>
                <a:spcPts val="3000"/>
              </a:spcAft>
              <a:buFont typeface="+mj-lt"/>
              <a:buAutoNum type="arabicPeriod"/>
            </a:pPr>
            <a:r>
              <a:rPr lang="en-US" dirty="0"/>
              <a:t>Prayer is not because God needs us, but because </a:t>
            </a:r>
            <a:r>
              <a:rPr lang="en-US" i="1" dirty="0"/>
              <a:t>we need God</a:t>
            </a:r>
            <a:r>
              <a:rPr lang="en-US" dirty="0"/>
              <a:t>!</a:t>
            </a:r>
          </a:p>
        </p:txBody>
      </p:sp>
      <p:sp>
        <p:nvSpPr>
          <p:cNvPr id="3" name="Title 2"/>
          <p:cNvSpPr>
            <a:spLocks noGrp="1"/>
          </p:cNvSpPr>
          <p:nvPr>
            <p:ph type="title"/>
          </p:nvPr>
        </p:nvSpPr>
        <p:spPr/>
        <p:txBody>
          <a:bodyPr/>
          <a:lstStyle/>
          <a:p>
            <a:r>
              <a:rPr lang="en-US" dirty="0"/>
              <a:t>Why Should I Pray?</a:t>
            </a:r>
          </a:p>
        </p:txBody>
      </p:sp>
    </p:spTree>
    <p:extLst>
      <p:ext uri="{BB962C8B-B14F-4D97-AF65-F5344CB8AC3E}">
        <p14:creationId xmlns:p14="http://schemas.microsoft.com/office/powerpoint/2010/main" val="359920329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55938"/>
            <a:ext cx="10972800" cy="4868662"/>
          </a:xfrm>
        </p:spPr>
        <p:txBody>
          <a:bodyPr>
            <a:normAutofit/>
          </a:bodyPr>
          <a:lstStyle/>
          <a:p>
            <a:r>
              <a:rPr lang="en-US" dirty="0">
                <a:solidFill>
                  <a:srgbClr val="00B0F0"/>
                </a:solidFill>
                <a:effectLst>
                  <a:outerShdw blurRad="38100" dist="38100" dir="2700000" algn="tl">
                    <a:srgbClr val="000000">
                      <a:alpha val="43137"/>
                    </a:srgbClr>
                  </a:outerShdw>
                </a:effectLst>
              </a:rPr>
              <a:t>Things Which Negate</a:t>
            </a:r>
          </a:p>
          <a:p>
            <a:r>
              <a:rPr lang="en-US" dirty="0">
                <a:effectLst>
                  <a:outerShdw blurRad="38100" dist="38100" dir="2700000" algn="tl">
                    <a:srgbClr val="000000">
                      <a:alpha val="43137"/>
                    </a:srgbClr>
                  </a:outerShdw>
                </a:effectLst>
              </a:rPr>
              <a:t>Though we have these precious revelations that God is concerned about us and willing to fill our needs, many prayers go unanswered because of things in our prayers    and things in our lives which negate the prayer. </a:t>
            </a:r>
            <a:endParaRPr lang="en-US" b="0" i="1" dirty="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dirty="0"/>
              <a:t>Understanding the Dilemma</a:t>
            </a:r>
          </a:p>
        </p:txBody>
      </p:sp>
      <p:grpSp>
        <p:nvGrpSpPr>
          <p:cNvPr id="4" name="Group 3"/>
          <p:cNvGrpSpPr>
            <a:grpSpLocks noChangeAspect="1"/>
          </p:cNvGrpSpPr>
          <p:nvPr/>
        </p:nvGrpSpPr>
        <p:grpSpPr>
          <a:xfrm>
            <a:off x="9220200" y="4038600"/>
            <a:ext cx="1447800" cy="2774950"/>
            <a:chOff x="7543800" y="3657600"/>
            <a:chExt cx="1600200" cy="3200400"/>
          </a:xfrm>
          <a:effectLst>
            <a:outerShdw blurRad="50800" dist="38100" dir="18900000" algn="bl" rotWithShape="0">
              <a:prstClr val="black">
                <a:alpha val="40000"/>
              </a:prstClr>
            </a:outerShdw>
          </a:effectLst>
        </p:grpSpPr>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7543800" y="4800600"/>
              <a:ext cx="1600200" cy="2057400"/>
            </a:xfrm>
            <a:prstGeom prst="rect">
              <a:avLst/>
            </a:prstGeom>
            <a:noFill/>
          </p:spPr>
        </p:pic>
        <p:pic>
          <p:nvPicPr>
            <p:cNvPr id="6"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r="27431" b="62024"/>
            <a:stretch>
              <a:fillRect/>
            </a:stretch>
          </p:blipFill>
          <p:spPr bwMode="auto">
            <a:xfrm>
              <a:off x="7772400" y="3657600"/>
              <a:ext cx="1066800" cy="1259681"/>
            </a:xfrm>
            <a:prstGeom prst="rect">
              <a:avLst/>
            </a:prstGeom>
            <a:noFill/>
          </p:spPr>
        </p:pic>
      </p:grpSp>
    </p:spTree>
    <p:extLst>
      <p:ext uri="{BB962C8B-B14F-4D97-AF65-F5344CB8AC3E}">
        <p14:creationId xmlns:p14="http://schemas.microsoft.com/office/powerpoint/2010/main" val="160545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fade">
                                      <p:cBhvr>
                                        <p:cTn id="3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a:bodyPr>
          <a:lstStyle/>
          <a:p>
            <a:pPr marL="461963" indent="-461963" algn="ctr">
              <a:buNone/>
            </a:pPr>
            <a:endParaRPr lang="en-US" sz="2400" dirty="0"/>
          </a:p>
          <a:p>
            <a:pPr marL="461963" indent="-461963" algn="ctr">
              <a:buNone/>
            </a:pPr>
            <a:r>
              <a:rPr lang="en-US" sz="2400" dirty="0">
                <a:effectLst>
                  <a:outerShdw blurRad="38100" dist="38100" dir="2700000" algn="tl">
                    <a:srgbClr val="000000">
                      <a:alpha val="43137"/>
                    </a:srgbClr>
                  </a:outerShdw>
                </a:effectLst>
              </a:rPr>
              <a:t>I. </a:t>
            </a:r>
            <a:r>
              <a:rPr lang="en-US" sz="2400" dirty="0">
                <a:solidFill>
                  <a:srgbClr val="00B0F0"/>
                </a:solidFill>
                <a:effectLst>
                  <a:outerShdw blurRad="38100" dist="38100" dir="2700000" algn="tl">
                    <a:srgbClr val="000000">
                      <a:alpha val="43137"/>
                    </a:srgbClr>
                  </a:outerShdw>
                </a:effectLst>
              </a:rPr>
              <a:t>Lack of faith. </a:t>
            </a:r>
            <a:r>
              <a:rPr lang="en-US" sz="2400" dirty="0">
                <a:solidFill>
                  <a:srgbClr val="FF9900"/>
                </a:solidFill>
                <a:effectLst>
                  <a:outerShdw blurRad="38100" dist="38100" dir="2700000" algn="tl">
                    <a:srgbClr val="000000">
                      <a:alpha val="43137"/>
                    </a:srgbClr>
                  </a:outerShdw>
                </a:effectLst>
              </a:rPr>
              <a:t>Jesus commanded, “Therefore I say to you, all things for which you pray and ask, believe that you have received them, and they shall be granted you” (Mk. 11:24). That faith that God can and will give what we ask, if it be according to His will, is necessary for that prayer to be answered is also seen from this passage: “But if any of you lacks wisdom, let him ask of God, who gives to all men generously and without reproach, and it will be given to him. But let him ask in faith without doubting, for the one who doubts is like the surf of the sea driven and tossed by the wind. For let not that man expect that he will receive anything from the Lord, being a double-minded man, unstable in all his ways” (Jas. 1:5-8). The prayer that is offered without faith is not going to accomplish very much. </a:t>
            </a:r>
            <a:endParaRPr lang="en-US" sz="2400" i="1" dirty="0">
              <a:solidFill>
                <a:srgbClr val="FF9900"/>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220562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fontScale="92500"/>
          </a:bodyPr>
          <a:lstStyle/>
          <a:p>
            <a:pPr marL="461963" indent="-461963" algn="ctr">
              <a:buNone/>
            </a:pPr>
            <a:r>
              <a:rPr lang="en-US" dirty="0">
                <a:effectLst>
                  <a:outerShdw blurRad="38100" dist="38100" dir="2700000" algn="tl">
                    <a:srgbClr val="000000">
                      <a:alpha val="43137"/>
                    </a:srgbClr>
                  </a:outerShdw>
                </a:effectLst>
              </a:rPr>
              <a:t>2. </a:t>
            </a:r>
            <a:r>
              <a:rPr lang="en-US" dirty="0">
                <a:solidFill>
                  <a:srgbClr val="00B0F0"/>
                </a:solidFill>
                <a:effectLst>
                  <a:outerShdw blurRad="38100" dist="38100" dir="2700000" algn="tl">
                    <a:srgbClr val="000000">
                      <a:alpha val="43137"/>
                    </a:srgbClr>
                  </a:outerShdw>
                </a:effectLst>
              </a:rPr>
              <a:t>Asking amiss. </a:t>
            </a:r>
            <a:r>
              <a:rPr lang="en-US" dirty="0">
                <a:solidFill>
                  <a:srgbClr val="FF9900"/>
                </a:solidFill>
                <a:effectLst>
                  <a:outerShdw blurRad="38100" dist="38100" dir="2700000" algn="tl">
                    <a:srgbClr val="000000">
                      <a:alpha val="43137"/>
                    </a:srgbClr>
                  </a:outerShdw>
                </a:effectLst>
              </a:rPr>
              <a:t>James said, “Ye ask, and receive not, because ye ask amiss, that ye may consume it upon your lusts” (4:3). The word “amiss” is translated from </a:t>
            </a:r>
            <a:r>
              <a:rPr lang="en-US" dirty="0" err="1">
                <a:solidFill>
                  <a:srgbClr val="FF9900"/>
                </a:solidFill>
                <a:effectLst>
                  <a:outerShdw blurRad="38100" dist="38100" dir="2700000" algn="tl">
                    <a:srgbClr val="000000">
                      <a:alpha val="43137"/>
                    </a:srgbClr>
                  </a:outerShdw>
                </a:effectLst>
              </a:rPr>
              <a:t>kakos</a:t>
            </a:r>
            <a:r>
              <a:rPr lang="en-US" dirty="0">
                <a:solidFill>
                  <a:srgbClr val="FF9900"/>
                </a:solidFill>
                <a:effectLst>
                  <a:outerShdw blurRad="38100" dist="38100" dir="2700000" algn="tl">
                    <a:srgbClr val="000000">
                      <a:alpha val="43137"/>
                    </a:srgbClr>
                  </a:outerShdw>
                </a:effectLst>
              </a:rPr>
              <a:t> which means “with bad intent” or “for the wrong reason.” The context shows that some asked in prayer for things after which they had lusted and over which they had fought, although they did not want these things for the right reason. So frequently, our prayers are filled with requests designed to fill our inordinate desires for material things. We ask and do not receive and wonder why! We do not receive because we ask for the wrong reasons.</a:t>
            </a:r>
          </a:p>
          <a:p>
            <a:pPr marL="461963" indent="-461963" algn="ctr">
              <a:buNone/>
            </a:pPr>
            <a:endParaRPr lang="en-US" sz="2400" dirty="0"/>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107480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a:bodyPr>
          <a:lstStyle/>
          <a:p>
            <a:pPr marL="461963" indent="-461963" algn="ctr">
              <a:buNone/>
            </a:pPr>
            <a:endParaRPr lang="en-US" sz="1600" dirty="0"/>
          </a:p>
          <a:p>
            <a:pPr marL="461963" indent="-461963" algn="ctr">
              <a:buNone/>
            </a:pPr>
            <a:r>
              <a:rPr lang="en-US" dirty="0">
                <a:effectLst>
                  <a:outerShdw blurRad="38100" dist="38100" dir="2700000" algn="tl">
                    <a:srgbClr val="000000">
                      <a:alpha val="43137"/>
                    </a:srgbClr>
                  </a:outerShdw>
                </a:effectLst>
              </a:rPr>
              <a:t>3. </a:t>
            </a:r>
            <a:r>
              <a:rPr lang="en-US" dirty="0">
                <a:solidFill>
                  <a:srgbClr val="00B0F0"/>
                </a:solidFill>
                <a:effectLst>
                  <a:outerShdw blurRad="38100" dist="38100" dir="2700000" algn="tl">
                    <a:srgbClr val="000000">
                      <a:alpha val="43137"/>
                    </a:srgbClr>
                  </a:outerShdw>
                </a:effectLst>
              </a:rPr>
              <a:t>Self-righteousness. </a:t>
            </a:r>
            <a:r>
              <a:rPr lang="en-US" dirty="0">
                <a:solidFill>
                  <a:srgbClr val="FF9900"/>
                </a:solidFill>
                <a:effectLst>
                  <a:outerShdw blurRad="38100" dist="38100" dir="2700000" algn="tl">
                    <a:srgbClr val="000000">
                      <a:alpha val="43137"/>
                    </a:srgbClr>
                  </a:outerShdw>
                </a:effectLst>
              </a:rPr>
              <a:t>The parable of the prayers of the Pharisee and the publican demonstrates that a self-righteous attitude negates prayer (study Lk. 18:9-14). The Pharisee was a haughty man who acted as if his works justified him before God, failing to realize that all of us, no matter how righteous, are sinners before God (Rom. 3:23; Gal. 3:10). If we manifest a similar self-righteous attitude, our prayers will also be negated.</a:t>
            </a:r>
          </a:p>
          <a:p>
            <a:pPr marL="461963" indent="-461963" algn="ctr">
              <a:buNone/>
            </a:pPr>
            <a:endParaRPr lang="en-US" sz="2400" i="1" dirty="0">
              <a:solidFill>
                <a:srgbClr val="FF9900"/>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123967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lnSpcReduction="10000"/>
          </a:bodyPr>
          <a:lstStyle/>
          <a:p>
            <a:pPr marL="461963" indent="-461963" algn="ctr">
              <a:buNone/>
            </a:pPr>
            <a:r>
              <a:rPr lang="en-US" dirty="0">
                <a:effectLst>
                  <a:outerShdw blurRad="38100" dist="38100" dir="2700000" algn="tl">
                    <a:srgbClr val="000000">
                      <a:alpha val="43137"/>
                    </a:srgbClr>
                  </a:outerShdw>
                </a:effectLst>
              </a:rPr>
              <a:t>4. </a:t>
            </a:r>
            <a:r>
              <a:rPr lang="en-US" dirty="0">
                <a:solidFill>
                  <a:srgbClr val="00B0F0"/>
                </a:solidFill>
                <a:effectLst>
                  <a:outerShdw blurRad="38100" dist="38100" dir="2700000" algn="tl">
                    <a:srgbClr val="000000">
                      <a:alpha val="43137"/>
                    </a:srgbClr>
                  </a:outerShdw>
                </a:effectLst>
              </a:rPr>
              <a:t>Failure to forgive others. </a:t>
            </a:r>
            <a:r>
              <a:rPr lang="en-US" dirty="0">
                <a:solidFill>
                  <a:srgbClr val="FF9900"/>
                </a:solidFill>
                <a:effectLst>
                  <a:outerShdw blurRad="38100" dist="38100" dir="2700000" algn="tl">
                    <a:srgbClr val="000000">
                      <a:alpha val="43137"/>
                    </a:srgbClr>
                  </a:outerShdw>
                </a:effectLst>
              </a:rPr>
              <a:t>The parable of the unmerciful slave (Mt. 18:21-35) shows that the man who refuses to forgive those who sin against him will not receive forgiveness from our merciful Father above. Jesus said, “But if you forgive men for their transgressions, your heavenly Father will also forgive you. But if you do not forgive men, then your Father will not forgive your transgressions” (Mt. 6:14-15). Regardless of how men have treated us, we must love our enemies (Mt. 5:44) and leave vengeance in the hands of our just God (Rom. 12:19-21).</a:t>
            </a:r>
          </a:p>
          <a:p>
            <a:pPr marL="461963" indent="-461963" algn="ctr">
              <a:buNone/>
            </a:pPr>
            <a:endParaRPr lang="en-US" sz="2400" dirty="0"/>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21790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fontScale="92500"/>
          </a:bodyPr>
          <a:lstStyle/>
          <a:p>
            <a:pPr marL="461963" indent="-461963" algn="ctr">
              <a:buNone/>
            </a:pPr>
            <a:r>
              <a:rPr lang="en-US" dirty="0">
                <a:effectLst>
                  <a:outerShdw blurRad="38100" dist="38100" dir="2700000" algn="tl">
                    <a:srgbClr val="000000">
                      <a:alpha val="43137"/>
                    </a:srgbClr>
                  </a:outerShdw>
                </a:effectLst>
              </a:rPr>
              <a:t>5. </a:t>
            </a:r>
            <a:r>
              <a:rPr lang="en-US" dirty="0">
                <a:solidFill>
                  <a:srgbClr val="00B0F0"/>
                </a:solidFill>
                <a:effectLst>
                  <a:outerShdw blurRad="38100" dist="38100" dir="2700000" algn="tl">
                    <a:srgbClr val="000000">
                      <a:alpha val="43137"/>
                    </a:srgbClr>
                  </a:outerShdw>
                </a:effectLst>
              </a:rPr>
              <a:t>Sinfulness</a:t>
            </a:r>
            <a:r>
              <a:rPr lang="en-US" dirty="0">
                <a:solidFill>
                  <a:srgbClr val="FF9900"/>
                </a:solidFill>
                <a:effectLst>
                  <a:outerShdw blurRad="38100" dist="38100" dir="2700000" algn="tl">
                    <a:srgbClr val="000000">
                      <a:alpha val="43137"/>
                    </a:srgbClr>
                  </a:outerShdw>
                </a:effectLst>
              </a:rPr>
              <a:t>. The Scriptures teach that God will not hear the prayer of the man who habitually refuses to sub= </a:t>
            </a:r>
            <a:r>
              <a:rPr lang="en-US" dirty="0" err="1">
                <a:solidFill>
                  <a:srgbClr val="FF9900"/>
                </a:solidFill>
                <a:effectLst>
                  <a:outerShdw blurRad="38100" dist="38100" dir="2700000" algn="tl">
                    <a:srgbClr val="000000">
                      <a:alpha val="43137"/>
                    </a:srgbClr>
                  </a:outerShdw>
                </a:effectLst>
              </a:rPr>
              <a:t>mit</a:t>
            </a:r>
            <a:r>
              <a:rPr lang="en-US" dirty="0">
                <a:solidFill>
                  <a:srgbClr val="FF9900"/>
                </a:solidFill>
                <a:effectLst>
                  <a:outerShdw blurRad="38100" dist="38100" dir="2700000" algn="tl">
                    <a:srgbClr val="000000">
                      <a:alpha val="43137"/>
                    </a:srgbClr>
                  </a:outerShdw>
                </a:effectLst>
              </a:rPr>
              <a:t> to God’s will. “He who turns away his ear from listening to the law, even his prayer is an abomination” (Prov. 28:9). “If I regard wickedness in my heart, the Lord will not hear” (Isa. 66:18). “Behold, the Lord’s hand is not so short that it cannot save; neither is his ear so dull it cannot hear. But your iniquities have made a separation between you and your God, and your sins have hid His face from you, so that He does not hear” (Isa. 59:1-2). The man who walks in darkness cannot enjoy fellowship with God (1 Jn. 1:5-10).</a:t>
            </a:r>
          </a:p>
          <a:p>
            <a:pPr marL="461963" indent="-461963" algn="ctr">
              <a:buNone/>
            </a:pPr>
            <a:endParaRPr lang="en-US" sz="2400" dirty="0"/>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188886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fontScale="92500" lnSpcReduction="20000"/>
          </a:bodyPr>
          <a:lstStyle/>
          <a:p>
            <a:pPr marL="461963" indent="-461963" algn="ctr">
              <a:buNone/>
            </a:pPr>
            <a:r>
              <a:rPr lang="en-US" dirty="0">
                <a:effectLst>
                  <a:outerShdw blurRad="38100" dist="38100" dir="2700000" algn="tl">
                    <a:srgbClr val="000000">
                      <a:alpha val="43137"/>
                    </a:srgbClr>
                  </a:outerShdw>
                </a:effectLst>
              </a:rPr>
              <a:t>6. </a:t>
            </a:r>
            <a:r>
              <a:rPr lang="en-US" dirty="0">
                <a:solidFill>
                  <a:srgbClr val="00B0F0"/>
                </a:solidFill>
                <a:effectLst>
                  <a:outerShdw blurRad="38100" dist="38100" dir="2700000" algn="tl">
                    <a:srgbClr val="000000">
                      <a:alpha val="43137"/>
                    </a:srgbClr>
                  </a:outerShdw>
                </a:effectLst>
              </a:rPr>
              <a:t>Praying for a show. </a:t>
            </a:r>
            <a:r>
              <a:rPr lang="en-US" dirty="0">
                <a:solidFill>
                  <a:srgbClr val="FF9900"/>
                </a:solidFill>
                <a:effectLst>
                  <a:outerShdw blurRad="38100" dist="38100" dir="2700000" algn="tl">
                    <a:srgbClr val="000000">
                      <a:alpha val="43137"/>
                    </a:srgbClr>
                  </a:outerShdw>
                </a:effectLst>
              </a:rPr>
              <a:t>Jesus said, “And when you pray, you are not to be as the hypocrites; for they love to stand and pray in the synagogues and on the street corners, in order to be seen by men. Truly I say to you, they have their reward in full” (Mt. 6:5). The word translated “have . . . in full” is </a:t>
            </a:r>
            <a:r>
              <a:rPr lang="en-US" dirty="0" err="1">
                <a:solidFill>
                  <a:srgbClr val="FF9900"/>
                </a:solidFill>
                <a:effectLst>
                  <a:outerShdw blurRad="38100" dist="38100" dir="2700000" algn="tl">
                    <a:srgbClr val="000000">
                      <a:alpha val="43137"/>
                    </a:srgbClr>
                  </a:outerShdw>
                </a:effectLst>
              </a:rPr>
              <a:t>apecho</a:t>
            </a:r>
            <a:r>
              <a:rPr lang="en-US" dirty="0">
                <a:solidFill>
                  <a:srgbClr val="FF9900"/>
                </a:solidFill>
                <a:effectLst>
                  <a:outerShdw blurRad="38100" dist="38100" dir="2700000" algn="tl">
                    <a:srgbClr val="000000">
                      <a:alpha val="43137"/>
                    </a:srgbClr>
                  </a:outerShdw>
                </a:effectLst>
              </a:rPr>
              <a:t>. The word was a technical term to refer to an account in business transactions which had been paid in full. What Jesus is saying is this: The man who prays to be seen by men has received full payment for what he has done when he hears mere men saying, “Brother-Piety surely can lead a beautiful prayer.” We must be careful that we offer our prayers because of our devotion to God rather than to be seen of men. Our personal, private devotions to God are a safeguard to worship for show (Mt. 6:6).</a:t>
            </a:r>
          </a:p>
          <a:p>
            <a:pPr marL="461963" indent="-461963" algn="ctr">
              <a:buNone/>
            </a:pPr>
            <a:endParaRPr lang="en-US" sz="2400" dirty="0"/>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193085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Autofit/>
          </a:bodyPr>
          <a:lstStyle/>
          <a:p>
            <a:pPr algn="ctr"/>
            <a:r>
              <a:rPr lang="en-US" sz="11500" dirty="0">
                <a:solidFill>
                  <a:srgbClr val="FFFF00"/>
                </a:solidFill>
                <a:effectLst>
                  <a:outerShdw blurRad="38100" dist="38100" dir="2700000" algn="tl">
                    <a:srgbClr val="000000">
                      <a:alpha val="43137"/>
                    </a:srgbClr>
                  </a:outerShdw>
                </a:effectLst>
              </a:rPr>
              <a:t>III. Lessons for us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3829415401"/>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fontScale="85000" lnSpcReduction="10000"/>
          </a:bodyPr>
          <a:lstStyle/>
          <a:p>
            <a:pPr marL="461963" indent="-461963" algn="ctr">
              <a:buNone/>
            </a:pPr>
            <a:endParaRPr lang="en-US" sz="900" dirty="0">
              <a:effectLst>
                <a:outerShdw blurRad="38100" dist="38100" dir="2700000" algn="tl">
                  <a:srgbClr val="000000">
                    <a:alpha val="43137"/>
                  </a:srgbClr>
                </a:outerShdw>
              </a:effectLst>
            </a:endParaRPr>
          </a:p>
          <a:p>
            <a:pPr marL="461963" indent="-461963" algn="ctr">
              <a:buNone/>
            </a:pPr>
            <a:r>
              <a:rPr lang="en-US" dirty="0">
                <a:effectLst>
                  <a:outerShdw blurRad="38100" dist="38100" dir="2700000" algn="tl">
                    <a:srgbClr val="000000">
                      <a:alpha val="43137"/>
                    </a:srgbClr>
                  </a:outerShdw>
                </a:effectLst>
              </a:rPr>
              <a:t>7. </a:t>
            </a:r>
            <a:r>
              <a:rPr lang="en-US" dirty="0">
                <a:solidFill>
                  <a:srgbClr val="00B0F0"/>
                </a:solidFill>
                <a:effectLst>
                  <a:outerShdw blurRad="38100" dist="38100" dir="2700000" algn="tl">
                    <a:srgbClr val="000000">
                      <a:alpha val="43137"/>
                    </a:srgbClr>
                  </a:outerShdw>
                </a:effectLst>
              </a:rPr>
              <a:t>Vain repetition. </a:t>
            </a:r>
            <a:r>
              <a:rPr lang="en-US" dirty="0">
                <a:solidFill>
                  <a:srgbClr val="FF9900"/>
                </a:solidFill>
                <a:effectLst>
                  <a:outerShdw blurRad="38100" dist="38100" dir="2700000" algn="tl">
                    <a:srgbClr val="000000">
                      <a:alpha val="43137"/>
                    </a:srgbClr>
                  </a:outerShdw>
                </a:effectLst>
              </a:rPr>
              <a:t>Again, Jesus said, “And when you are praying, do not use meaningless repetition, as the Gentiles do, for they suppose that they will be heard for their many words” (Mt. 6:7). Jesus did not condemn repetition in prayer; indeed, He instructed us to be persistent in presenting our requests to the Lord (Lk. 18:1-8). What He condemned was meaningless or vain repetitions. We must be careful that some of the </a:t>
            </a:r>
            <a:r>
              <a:rPr lang="en-US" dirty="0" err="1">
                <a:solidFill>
                  <a:srgbClr val="FF9900"/>
                </a:solidFill>
                <a:effectLst>
                  <a:outerShdw blurRad="38100" dist="38100" dir="2700000" algn="tl">
                    <a:srgbClr val="000000">
                      <a:alpha val="43137"/>
                    </a:srgbClr>
                  </a:outerShdw>
                </a:effectLst>
              </a:rPr>
              <a:t>cliches</a:t>
            </a:r>
            <a:r>
              <a:rPr lang="en-US" dirty="0">
                <a:solidFill>
                  <a:srgbClr val="FF9900"/>
                </a:solidFill>
                <a:effectLst>
                  <a:outerShdw blurRad="38100" dist="38100" dir="2700000" algn="tl">
                    <a:srgbClr val="000000">
                      <a:alpha val="43137"/>
                    </a:srgbClr>
                  </a:outerShdw>
                </a:effectLst>
              </a:rPr>
              <a:t> which we use in prayer not become meaningless (for example, “Thank you Father, for this another beautiful Lord’s day,” “May the speaker have a ready recollection of what he has studied,” “Be with the sick the world over and especially those of the Household of faith,” etc.). Most of our </a:t>
            </a:r>
            <a:r>
              <a:rPr lang="en-US" dirty="0" err="1">
                <a:solidFill>
                  <a:srgbClr val="FF9900"/>
                </a:solidFill>
                <a:effectLst>
                  <a:outerShdw blurRad="38100" dist="38100" dir="2700000" algn="tl">
                    <a:srgbClr val="000000">
                      <a:alpha val="43137"/>
                    </a:srgbClr>
                  </a:outerShdw>
                </a:effectLst>
              </a:rPr>
              <a:t>cliches</a:t>
            </a:r>
            <a:r>
              <a:rPr lang="en-US" dirty="0">
                <a:solidFill>
                  <a:srgbClr val="FF9900"/>
                </a:solidFill>
                <a:effectLst>
                  <a:outerShdw blurRad="38100" dist="38100" dir="2700000" algn="tl">
                    <a:srgbClr val="000000">
                      <a:alpha val="43137"/>
                    </a:srgbClr>
                  </a:outerShdw>
                </a:effectLst>
              </a:rPr>
              <a:t> are scriptural things to pray for;      we must be careful less they become mere meaningless repetition.</a:t>
            </a:r>
          </a:p>
          <a:p>
            <a:pPr marL="461963" indent="-461963" algn="ctr">
              <a:buNone/>
            </a:pPr>
            <a:endParaRPr lang="en-US" sz="2400" dirty="0"/>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4488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1C81A0-07DD-4632-97E6-0EE4C078A39B}"/>
              </a:ext>
            </a:extLst>
          </p:cNvPr>
          <p:cNvSpPr txBox="1"/>
          <p:nvPr/>
        </p:nvSpPr>
        <p:spPr>
          <a:xfrm>
            <a:off x="1225118" y="985421"/>
            <a:ext cx="9815744" cy="500848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Times New Roman" panose="02020603050405020304" pitchFamily="18" charset="0"/>
              </a:rPr>
              <a:t>Faithless Petitions Flounder</a:t>
            </a:r>
            <a:endParaRPr kumimoji="0" lang="en-US" sz="2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A lack of faith can certainly hinder one’s prayers. James declares that we must pray “in faith, nothing doubting” (Jas. 1:6). He describes the doubter as being like the restless sea. He has two minds—one of faith and the other of doubt. Hence, shall not receive his requests from the Lord.</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Elsewhere we read that true faith requires us to believe that God “is a rewarder of them that seek after him” (Heb. 11:6).</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In a world of doubt and confusion, how can we have confidence that God is truly listening and responding to our prayers.</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There are at least two reasons. First, since God is </a:t>
            </a:r>
            <a:r>
              <a:rPr kumimoji="0" lang="en-US" sz="18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almighty</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 (Gen. 17:1) and can </a:t>
            </a:r>
            <a:r>
              <a:rPr kumimoji="0" lang="en-US" sz="18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do all things</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 (Job 42:2) consistent with his nature and will, he is obviously </a:t>
            </a:r>
            <a:r>
              <a:rPr kumimoji="0" lang="en-US" sz="18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able to answer prayer</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Second, we should be so glad to have a God who is, at his very nature, </a:t>
            </a:r>
            <a:r>
              <a:rPr kumimoji="0" lang="en-US" sz="18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a loving God</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 (1 Jn. 4:8). He is, to put it in our crass colloquialism, loaded rich in mercy (Eph. 2:4).</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Because of his love and abundant mercy, he longs to answer his children’s requests in harmony with their </a:t>
            </a:r>
            <a:r>
              <a:rPr kumimoji="0" lang="en-US" sz="18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genuine needs</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843331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A1BBA2-1224-4275-9DA2-7C4B19B392D6}"/>
              </a:ext>
            </a:extLst>
          </p:cNvPr>
          <p:cNvSpPr txBox="1"/>
          <p:nvPr/>
        </p:nvSpPr>
        <p:spPr>
          <a:xfrm>
            <a:off x="967666" y="594804"/>
            <a:ext cx="10271464" cy="560121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Times New Roman" panose="02020603050405020304" pitchFamily="18" charset="0"/>
              </a:rPr>
              <a:t>Ignorance Impedes Our Invocation</a:t>
            </a:r>
            <a:endParaRPr kumimoji="0" lang="en-US" sz="2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Another reason prayers may be weakened is because of our ignorance.</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The disciples once approached Christ as he was praying. They asked: “Lord, teach us to pray, even as John also taught his disciples” (Lk. 11:1).</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Doesn’t this reveal that there must be a </a:t>
            </a:r>
            <a:r>
              <a:rPr kumimoji="0" lang="en-US" sz="18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correct way to pray</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 that comes as a consequence of </a:t>
            </a:r>
            <a:r>
              <a:rPr kumimoji="0" lang="en-US" sz="18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teaching</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 It is frequently the case that Christians “know not how to pray” as they </a:t>
            </a:r>
            <a:r>
              <a:rPr kumimoji="0" lang="en-US" sz="18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ought</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 (Rom. 8:26).</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For instance, it may be that some saints do not know of God’s willingness to answer our prayers, hence, they have not because they ask not (Jas. 4:2; cf. Phil. 4:6).</a:t>
            </a: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Ignorance concerning the purpose of prayer can hinder. For example, prayer should be according to God’s will in order to be heard (1 Jn. 5:24). But how can we pray effectively according to his will if we don’t know his will.</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Here’s an example. It is not proper to pray for miracles, since those signs served a unique place in the divine plan (Mk. 16:17-20; Heb.2:2-4) and thus, have been terminated (1 Cor. 13:8-13; Eph. 4:8-16). (See: </a:t>
            </a:r>
            <a:r>
              <a:rPr kumimoji="0" lang="en-US" sz="1800" b="0"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What Does the Bible Say About Miracles? </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And what about praying that God should save someone—someone we dearly love—but who remains in rebellion to the gospel plan of salvation (1 Jn. 5:16).</a:t>
            </a: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The more we study and understand God’s will as revealed in his word, the more effectively we can pray.</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620447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CBC340-60F4-4A6A-A808-7D9036FA1BDF}"/>
              </a:ext>
            </a:extLst>
          </p:cNvPr>
          <p:cNvSpPr txBox="1"/>
          <p:nvPr/>
        </p:nvSpPr>
        <p:spPr>
          <a:xfrm>
            <a:off x="1473693" y="674703"/>
            <a:ext cx="9143999" cy="568828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Times New Roman" panose="02020603050405020304" pitchFamily="18" charset="0"/>
              </a:rPr>
              <a:t>Impurity Inhibits Intercession</a:t>
            </a:r>
            <a:endParaRPr kumimoji="0" lang="en-US" sz="2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If prayer is to reach the throne of grace, the supplicant must strive with deadly seriousness to </a:t>
            </a:r>
            <a:r>
              <a:rPr kumimoji="0" lang="en-US" sz="24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conform his life</a:t>
            </a:r>
            <a:r>
              <a:rPr kumimoji="0" lang="en-US" sz="24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 to the holy will of the Lord God. The Bible is replete with instructions to this end.</a:t>
            </a: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Isaiah warned Israel of old that Jehovah would not hear them because of their sins (Isa. 59:2). The Savior solemnly taught that we must abide in him and allow his words to abide in us if we would have our petitions fully answered (Jn. 15:7).</a:t>
            </a: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Peter declared that “the eyes of the Lord are upon the righteous, and his ears unto their supplication” (1 Pet.3:12). Yes, the prayers of the righteous person avails much (Jas. 5:6).</a:t>
            </a: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But the requests of those who </a:t>
            </a:r>
            <a:r>
              <a:rPr kumimoji="0" lang="en-US" sz="24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deliberately turn away</a:t>
            </a:r>
            <a:r>
              <a:rPr kumimoji="0" lang="en-US" sz="24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 from hearing the Creator’s will are abominable in his sight (Prov. 28:9).</a:t>
            </a: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072597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455785-6EFB-4039-BD6F-4D3C4F9757EE}"/>
              </a:ext>
            </a:extLst>
          </p:cNvPr>
          <p:cNvSpPr txBox="1"/>
          <p:nvPr/>
        </p:nvSpPr>
        <p:spPr>
          <a:xfrm>
            <a:off x="1038687" y="683582"/>
            <a:ext cx="10164932" cy="547816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Times New Roman" panose="02020603050405020304" pitchFamily="18" charset="0"/>
              </a:rPr>
              <a:t>Pride Prohibits Prayer</a:t>
            </a:r>
            <a:endParaRPr kumimoji="0" lang="en-US" sz="32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No one is qualified to approach the great God of the universe with a spirit of smugness.</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He is the Lord, God Almighty (Gen. 17:1). We are but dust (Gen. 3:19). He is Creator. We, the created (Psa. 100:3). He is holy (Psa. 9:9), yet we are sinners (Rom. 3:9, 10).</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Accordingly, prayer must ever be characterized by a spirit of lowliness.</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This lesson is taught in one of the Lord’s parables. Two men went up to the temple to pray    (Lk. 18:9ff). One was a Pharisee and the other was a publican. Pride made the difference as to whose prayer was heard.</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When the Pharisee arrived at the temple, he struck a pose and eulogized himself. I thank thee, that I am not as the rest of men." He viewed himself as a self-made man, and he adored his creator!</a:t>
            </a: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In stark relief, however, the publican contritely sought the Lord’s mercy as a sinner.   He was justified rather than the other.</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The lesson of the parable is this. Arrogance can negate prayer! Humility will bless it!</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912332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39CC56-F466-4D79-8FE3-F397C68E6D9E}"/>
              </a:ext>
            </a:extLst>
          </p:cNvPr>
          <p:cNvSpPr txBox="1"/>
          <p:nvPr/>
        </p:nvSpPr>
        <p:spPr>
          <a:xfrm>
            <a:off x="1083076" y="816746"/>
            <a:ext cx="10005134" cy="561006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Times New Roman" panose="02020603050405020304" pitchFamily="18" charset="0"/>
              </a:rPr>
              <a:t>Unforgiving Attitudes Overthrow Prayer</a:t>
            </a:r>
            <a:endParaRPr kumimoji="0" lang="en-US" sz="24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One of the most utterly devasting things that the Christian can do to hinder, indeed, to virtually cancel the effect of his prayers is to harbor a surly, unforgiving attitude toward others he feels have sinned against him (whether is real or imagined).</a:t>
            </a:r>
            <a:endPar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Christ taught the disciples to pray: “Forgive us our debts, as we also have forgiven our debtors.” In conclusion he warned:</a:t>
            </a: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6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But if ye forgive not men their trespasses, neither will your Father forgive your trespasses (Mt. 6:12, 15).</a:t>
            </a: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6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Judgment is without mercy to him that shows no mercy (Jas. 2:13).</a:t>
            </a:r>
            <a:endPar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Peter once asked the Lord: “How oft shall my brother sin against me, and I forgive him? until seven times?”</a:t>
            </a:r>
            <a:endPar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The Jewish rabbis felt that three times to forgive was quite sufficient (cf. Barclay, 213). Likely, Peter assumed he was being generous, but the Lord cautioned that forgiveness was to be extended seventy times seven (i.e., limitless!).</a:t>
            </a:r>
            <a:endPar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Then in order to illustrate the gravity of having an unforgiving spirit, Jesus told the parable of the unmerciful servant. In this divine narrative, the king represents God. The first servant and his vast debt is you and me and the fact that our sins have put us head-over-heels in debt to God. It is debt that we can never pay off by acts of human merit. It must be a matter of forgiveness.</a:t>
            </a:r>
            <a:endPar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The second indebtedness calls attention to the trespasses others commit against us. How astounding it is that we, who have been given Heaven’s saving grace are sometimes so unwilling to forgive others.</a:t>
            </a: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6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The Lord warns that we cannot receive his forgiveness unless we are willing, from the heart, to forgive each other.</a:t>
            </a:r>
            <a:endPar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515524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87707F-3C26-47C2-AC22-B74410DACE34}"/>
              </a:ext>
            </a:extLst>
          </p:cNvPr>
          <p:cNvSpPr txBox="1"/>
          <p:nvPr/>
        </p:nvSpPr>
        <p:spPr>
          <a:xfrm>
            <a:off x="1216241" y="710214"/>
            <a:ext cx="9863091" cy="555959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Arial" panose="020B0604020202020204" pitchFamily="34" charset="0"/>
                <a:ea typeface="Times New Roman" panose="02020603050405020304" pitchFamily="18" charset="0"/>
                <a:cs typeface="Times New Roman" panose="02020603050405020304" pitchFamily="18" charset="0"/>
              </a:rPr>
              <a:t>The Sabotage of Selfish Prayers</a:t>
            </a:r>
            <a:endParaRPr kumimoji="0" lang="en-US" sz="2800" b="0"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212529"/>
                </a:solidFill>
                <a:effectLst/>
                <a:uLnTx/>
                <a:uFillTx/>
                <a:latin typeface="inherit"/>
                <a:ea typeface="Times New Roman" panose="02020603050405020304" pitchFamily="18" charset="0"/>
                <a:cs typeface="Arial" panose="020B0604020202020204" pitchFamily="34" charset="0"/>
              </a:rPr>
              <a:t>Finally, some short-circuit their prayers due to their own selfishness.</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a:ln>
                  <a:noFill/>
                </a:ln>
                <a:solidFill>
                  <a:srgbClr val="212529"/>
                </a:solidFill>
                <a:effectLst/>
                <a:uLnTx/>
                <a:uFillTx/>
                <a:latin typeface="inherit"/>
                <a:ea typeface="Times New Roman" panose="02020603050405020304" pitchFamily="18" charset="0"/>
                <a:cs typeface="Arial" panose="020B0604020202020204" pitchFamily="34" charset="0"/>
              </a:rPr>
              <a:t>James says: “Ye ask, and receive not, because ye ask amiss, that ye may spend it in your pleasures” (Jas. 4:3).</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212529"/>
                </a:solidFill>
                <a:effectLst/>
                <a:uLnTx/>
                <a:uFillTx/>
                <a:latin typeface="inherit"/>
                <a:ea typeface="Times New Roman" panose="02020603050405020304" pitchFamily="18" charset="0"/>
                <a:cs typeface="Arial" panose="020B0604020202020204" pitchFamily="34" charset="0"/>
              </a:rPr>
              <a:t>The word for pleasures is </a:t>
            </a:r>
            <a:r>
              <a:rPr kumimoji="0" lang="en-US" sz="2000" b="1" i="0" u="none" strike="noStrike" kern="1200" cap="none" spc="0" normalizeH="0" baseline="0" noProof="0" dirty="0" err="1">
                <a:ln>
                  <a:noFill/>
                </a:ln>
                <a:solidFill>
                  <a:srgbClr val="C7254E"/>
                </a:solidFill>
                <a:effectLst/>
                <a:uLnTx/>
                <a:uFillTx/>
                <a:latin typeface="Consolas" panose="020B0609020204030204" pitchFamily="49" charset="0"/>
                <a:ea typeface="Times New Roman" panose="02020603050405020304" pitchFamily="18" charset="0"/>
                <a:cs typeface="Times New Roman" panose="02020603050405020304" pitchFamily="18" charset="0"/>
              </a:rPr>
              <a:t>hedone</a:t>
            </a:r>
            <a:r>
              <a:rPr kumimoji="0" lang="en-US" sz="2000" b="1" i="0" u="none" strike="noStrike" kern="1200" cap="none" spc="0" normalizeH="0" baseline="0" noProof="0" dirty="0">
                <a:ln>
                  <a:noFill/>
                </a:ln>
                <a:solidFill>
                  <a:srgbClr val="212529"/>
                </a:solidFill>
                <a:effectLst/>
                <a:uLnTx/>
                <a:uFillTx/>
                <a:latin typeface="inherit"/>
                <a:ea typeface="Times New Roman" panose="02020603050405020304" pitchFamily="18" charset="0"/>
                <a:cs typeface="Arial" panose="020B0604020202020204" pitchFamily="34" charset="0"/>
              </a:rPr>
              <a:t>. Here it suggests the desire of one who is so wrapped up in the physical world that he has little interest in fulfilling his true purpose on earth (cf. Isa.43:7; Eccl. 12:13). Though “religious,” the individual here considered prays only out of a base spirit of selfishness.</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212529"/>
                </a:solidFill>
                <a:effectLst/>
                <a:uLnTx/>
                <a:uFillTx/>
                <a:latin typeface="inherit"/>
                <a:ea typeface="Times New Roman" panose="02020603050405020304" pitchFamily="18" charset="0"/>
                <a:cs typeface="Arial" panose="020B0604020202020204" pitchFamily="34" charset="0"/>
              </a:rPr>
              <a:t>Perhaps we need to analyze the motivation behind our prayers. When we petition for material things, is it that we might use them to the glory of God or that we might be more comfortable?</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212529"/>
                </a:solidFill>
                <a:effectLst/>
                <a:uLnTx/>
                <a:uFillTx/>
                <a:latin typeface="inherit"/>
                <a:ea typeface="Times New Roman" panose="02020603050405020304" pitchFamily="18" charset="0"/>
                <a:cs typeface="Arial" panose="020B0604020202020204" pitchFamily="34" charset="0"/>
              </a:rPr>
              <a:t>That the prayers of many members of the church to this end are selfish prayers is clearly evinced by the fact that most of their possessions are employed to accommodate themselves, while only a pittance is offered to the Lord.</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a:ln>
                  <a:noFill/>
                </a:ln>
                <a:solidFill>
                  <a:srgbClr val="212529"/>
                </a:solidFill>
                <a:effectLst/>
                <a:uLnTx/>
                <a:uFillTx/>
                <a:latin typeface="inherit"/>
                <a:ea typeface="Times New Roman" panose="02020603050405020304" pitchFamily="18" charset="0"/>
                <a:cs typeface="Arial" panose="020B0604020202020204" pitchFamily="34" charset="0"/>
              </a:rPr>
              <a:t>But if our petitions are directed to the end that we may effectively serve our Savior, God can open the windows of heaven and pour out blessings in abundance (Mal. 3:10; Prov. 3:9, 10; Lk. 6:38).</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750443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FD233C-64F9-4025-8BE2-AC9328C1C57B}"/>
              </a:ext>
            </a:extLst>
          </p:cNvPr>
          <p:cNvSpPr txBox="1"/>
          <p:nvPr/>
        </p:nvSpPr>
        <p:spPr>
          <a:xfrm>
            <a:off x="1384917" y="612559"/>
            <a:ext cx="9596762" cy="5580695"/>
          </a:xfrm>
          <a:prstGeom prst="rect">
            <a:avLst/>
          </a:prstGeom>
          <a:noFill/>
        </p:spPr>
        <p:txBody>
          <a:bodyPr wrap="square">
            <a:spAutoFit/>
          </a:bodyPr>
          <a:lstStyle/>
          <a:p>
            <a:pPr marL="0" marR="0" lvl="0" indent="0" algn="l" defTabSz="914400" rtl="0" eaLnBrk="1" fontAlgn="auto" latinLnBrk="0" hangingPunct="1">
              <a:lnSpc>
                <a:spcPct val="107000"/>
              </a:lnSpc>
              <a:spcBef>
                <a:spcPts val="2400"/>
              </a:spcBef>
              <a:spcAft>
                <a:spcPts val="2400"/>
              </a:spcAft>
              <a:buClrTx/>
              <a:buSzTx/>
              <a:buFontTx/>
              <a:buNone/>
              <a:tabLst/>
              <a:defRPr/>
            </a:pPr>
            <a:r>
              <a:rPr kumimoji="0" lang="en-US" sz="5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Don’t Forget To Be Thankful! </a:t>
            </a:r>
            <a:r>
              <a:rPr kumimoji="0" lang="en-US" sz="1800" b="1" i="0" u="sng" strike="noStrike" kern="1200" cap="none" spc="0" normalizeH="0" baseline="0" noProof="0" dirty="0">
                <a:ln>
                  <a:noFill/>
                </a:ln>
                <a:solidFill>
                  <a:srgbClr val="111111"/>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W</a:t>
            </a:r>
            <a:r>
              <a:rPr kumimoji="0" lang="en-US" sz="2000" b="1" i="0" u="sng" strike="noStrike" kern="1200" cap="none" spc="0" normalizeH="0" baseline="0" noProof="0" dirty="0">
                <a:ln>
                  <a:noFill/>
                </a:ln>
                <a:solidFill>
                  <a:srgbClr val="111111"/>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hen Paul wrote to Timothy (1</a:t>
            </a:r>
            <a:r>
              <a:rPr kumimoji="0" lang="en-US" sz="2000" b="1" i="0" u="sng" strike="noStrike" kern="1200" cap="none" spc="0" normalizeH="0" baseline="30000" noProof="0" dirty="0">
                <a:ln>
                  <a:noFill/>
                </a:ln>
                <a:solidFill>
                  <a:srgbClr val="111111"/>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st</a:t>
            </a:r>
            <a:r>
              <a:rPr kumimoji="0" lang="en-US" sz="2000" b="1" i="0" u="sng" strike="noStrike" kern="1200" cap="none" spc="0" normalizeH="0" baseline="0" noProof="0" dirty="0">
                <a:ln>
                  <a:noFill/>
                </a:ln>
                <a:solidFill>
                  <a:srgbClr val="111111"/>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 Timothy 2: 1), he told him that he should offer supplications, prayers, intercessions and giving of thanks for all men. “Supplications” are our requests regarding our needs. “Prayers” are any discourse with God, which would include petitions, praise and thanksgiving. “Intercessions” are our pleas to God on behalf of others. “Thanksgiving” obviously expresses our thanks for the multitude of blessings, both physical and spiritual, which we enjoy in this life.</a:t>
            </a:r>
            <a:r>
              <a:rPr kumimoji="0" lang="en-US"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sng" strike="noStrike" kern="1200" cap="none" spc="0" normalizeH="0" baseline="0" noProof="0" dirty="0">
                <a:ln>
                  <a:noFill/>
                </a:ln>
                <a:solidFill>
                  <a:srgbClr val="111111"/>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When we offer our prayers, we always want to remember to be thankful for the multitude of blessings God has bestowed upon us. Christians are saved by the grace of God, through the sacrifice of Jesus Christ, and through compliance with the terms and conditions set forth in the New Testament. Someone was concerned enough about us to tell us of the love of God and show us the things that we need to do to be saved. Certainly Christians are thankful for this blessing. But, we are also given great privileges, opportunities and comforts that are physical in their nature and it would be an act of utter ingratitude if we were not thankful for these physical blessings as well.</a:t>
            </a:r>
            <a:endParaRPr kumimoji="0" lang="en-US"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3123169"/>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9DB9D764-E800-455B-8F51-3F8397ED9F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595" y="242596"/>
            <a:ext cx="11719249" cy="6372808"/>
          </a:xfrm>
          <a:solidFill>
            <a:schemeClr val="accent2">
              <a:lumMod val="20000"/>
              <a:lumOff val="80000"/>
            </a:schemeClr>
          </a:solidFill>
          <a:ln>
            <a:noFill/>
          </a:ln>
        </p:spPr>
      </p:pic>
    </p:spTree>
    <p:extLst>
      <p:ext uri="{BB962C8B-B14F-4D97-AF65-F5344CB8AC3E}">
        <p14:creationId xmlns:p14="http://schemas.microsoft.com/office/powerpoint/2010/main" val="20527462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4724400"/>
            <a:ext cx="7772400" cy="1752600"/>
          </a:xfrm>
          <a:prstGeom prst="rect">
            <a:avLst/>
          </a:prstGeom>
          <a:solidFill>
            <a:srgbClr val="3399FF"/>
          </a:solidFill>
          <a:ln w="7620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When God Does Not Answer!</a:t>
            </a:r>
          </a:p>
        </p:txBody>
      </p:sp>
      <p:grpSp>
        <p:nvGrpSpPr>
          <p:cNvPr id="5" name="Group 4"/>
          <p:cNvGrpSpPr/>
          <p:nvPr/>
        </p:nvGrpSpPr>
        <p:grpSpPr>
          <a:xfrm>
            <a:off x="1905000" y="381000"/>
            <a:ext cx="8382000" cy="4495800"/>
            <a:chOff x="228600" y="228600"/>
            <a:chExt cx="8686800" cy="4800600"/>
          </a:xfrm>
        </p:grpSpPr>
        <p:sp>
          <p:nvSpPr>
            <p:cNvPr id="3" name="Rounded Rectangle 2"/>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Calibri"/>
                <a:ea typeface="+mn-ea"/>
                <a:cs typeface="+mn-cs"/>
              </a:endParaRPr>
            </a:p>
          </p:txBody>
        </p:sp>
        <p:pic>
          <p:nvPicPr>
            <p:cNvPr id="2" name="Picture 1"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Tree>
    <p:extLst>
      <p:ext uri="{BB962C8B-B14F-4D97-AF65-F5344CB8AC3E}">
        <p14:creationId xmlns:p14="http://schemas.microsoft.com/office/powerpoint/2010/main" val="82470136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outerShdw blurRad="38100" dist="38100" dir="2700000" algn="tl">
                    <a:srgbClr val="000000">
                      <a:alpha val="43137"/>
                    </a:srgbClr>
                  </a:outerShdw>
                </a:effectLst>
              </a:rPr>
              <a:t>1. Satan, our </a:t>
            </a:r>
            <a:r>
              <a:rPr lang="en-US" u="sng" dirty="0">
                <a:effectLst>
                  <a:outerShdw blurRad="38100" dist="38100" dir="2700000" algn="tl">
                    <a:srgbClr val="000000">
                      <a:alpha val="43137"/>
                    </a:srgbClr>
                  </a:outerShdw>
                </a:effectLst>
              </a:rPr>
              <a:t>enemy</a:t>
            </a:r>
            <a:r>
              <a:rPr lang="en-US" dirty="0">
                <a:effectLst>
                  <a:outerShdw blurRad="38100" dist="38100" dir="2700000" algn="tl">
                    <a:srgbClr val="000000">
                      <a:alpha val="43137"/>
                    </a:srgbClr>
                  </a:outerShdw>
                </a:effectLst>
              </a:rPr>
              <a:t>, is very clever</a:t>
            </a:r>
          </a:p>
        </p:txBody>
      </p:sp>
      <p:sp>
        <p:nvSpPr>
          <p:cNvPr id="3" name="Content Placeholder 2"/>
          <p:cNvSpPr>
            <a:spLocks noGrp="1"/>
          </p:cNvSpPr>
          <p:nvPr>
            <p:ph idx="1"/>
          </p:nvPr>
        </p:nvSpPr>
        <p:spPr/>
        <p:txBody>
          <a:bodyPr>
            <a:normAutofit/>
          </a:bodyPr>
          <a:lstStyle/>
          <a:p>
            <a:r>
              <a:rPr lang="en-US" dirty="0">
                <a:solidFill>
                  <a:srgbClr val="FFFF00"/>
                </a:solidFill>
                <a:effectLst>
                  <a:outerShdw blurRad="38100" dist="38100" dir="2700000" algn="tl">
                    <a:srgbClr val="000000">
                      <a:alpha val="43137"/>
                    </a:srgbClr>
                  </a:outerShdw>
                </a:effectLst>
              </a:rPr>
              <a:t>2 Cor. 11:13-14</a:t>
            </a:r>
          </a:p>
          <a:p>
            <a:r>
              <a:rPr lang="en-US" dirty="0">
                <a:effectLst>
                  <a:outerShdw blurRad="38100" dist="38100" dir="2700000" algn="tl">
                    <a:srgbClr val="000000">
                      <a:alpha val="43137"/>
                    </a:srgbClr>
                  </a:outerShdw>
                </a:effectLst>
              </a:rPr>
              <a:t>[13] For such are false apostles, deceitful workers, transforming themselves into the apostles of Christ.</a:t>
            </a:r>
          </a:p>
          <a:p>
            <a:r>
              <a:rPr lang="en-US" dirty="0">
                <a:effectLst>
                  <a:outerShdw blurRad="38100" dist="38100" dir="2700000" algn="tl">
                    <a:srgbClr val="000000">
                      <a:alpha val="43137"/>
                    </a:srgbClr>
                  </a:outerShdw>
                </a:effectLst>
              </a:rPr>
              <a:t>[14] And no marvel; for Satan himself is transformed into an angel of light.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635341810"/>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God’s </a:t>
            </a:r>
            <a:r>
              <a:rPr lang="en-US" i="1" dirty="0">
                <a:solidFill>
                  <a:srgbClr val="3399FF"/>
                </a:solidFill>
                <a:latin typeface="Bookman Old Style" pitchFamily="18" charset="0"/>
              </a:rPr>
              <a:t>Character</a:t>
            </a:r>
            <a:r>
              <a:rPr lang="en-US" dirty="0"/>
              <a:t> is Unchanged</a:t>
            </a:r>
            <a:br>
              <a:rPr lang="en-US" dirty="0"/>
            </a:br>
            <a:r>
              <a:rPr lang="en-US" sz="2400" b="0" i="1" dirty="0"/>
              <a:t>(Ps. 102:27; Mal. 3:6; </a:t>
            </a:r>
            <a:r>
              <a:rPr lang="en-US" sz="2400" b="0" i="1" dirty="0" err="1"/>
              <a:t>Jms</a:t>
            </a:r>
            <a:r>
              <a:rPr lang="en-US" sz="2400" b="0" i="1" dirty="0"/>
              <a:t>. 1:17)</a:t>
            </a:r>
            <a:endParaRPr lang="en-US" b="0" i="1" dirty="0"/>
          </a:p>
          <a:p>
            <a:r>
              <a:rPr lang="en-US" dirty="0"/>
              <a:t>God’s </a:t>
            </a:r>
            <a:r>
              <a:rPr lang="en-US" i="1" dirty="0">
                <a:solidFill>
                  <a:srgbClr val="3399FF"/>
                </a:solidFill>
                <a:latin typeface="Bookman Old Style" pitchFamily="18" charset="0"/>
              </a:rPr>
              <a:t>Nature</a:t>
            </a:r>
            <a:r>
              <a:rPr lang="en-US" dirty="0"/>
              <a:t> is Unchanged</a:t>
            </a:r>
            <a:br>
              <a:rPr lang="en-US" dirty="0"/>
            </a:br>
            <a:r>
              <a:rPr lang="en-US" sz="2400" b="0" i="1" dirty="0"/>
              <a:t>(Heb. 1:12; Acts 17:31)</a:t>
            </a:r>
            <a:endParaRPr lang="en-US" b="0" i="1" dirty="0"/>
          </a:p>
          <a:p>
            <a:r>
              <a:rPr lang="en-US" dirty="0"/>
              <a:t>God’s </a:t>
            </a:r>
            <a:r>
              <a:rPr lang="en-US" i="1" dirty="0">
                <a:solidFill>
                  <a:srgbClr val="3399FF"/>
                </a:solidFill>
                <a:latin typeface="Bookman Old Style" pitchFamily="18" charset="0"/>
              </a:rPr>
              <a:t>Purpose</a:t>
            </a:r>
            <a:r>
              <a:rPr lang="en-US" dirty="0"/>
              <a:t> is Unchanged</a:t>
            </a:r>
            <a:br>
              <a:rPr lang="en-US" dirty="0"/>
            </a:br>
            <a:r>
              <a:rPr lang="en-US" sz="2400" b="0" i="1" dirty="0"/>
              <a:t>(Heb. 6:17; Rom. 9:11; Job 23:13; Ps. 33:11; Is. 46:10)</a:t>
            </a:r>
          </a:p>
          <a:p>
            <a:r>
              <a:rPr lang="en-US" dirty="0"/>
              <a:t>God’s </a:t>
            </a:r>
            <a:r>
              <a:rPr lang="en-US" i="1" dirty="0">
                <a:solidFill>
                  <a:srgbClr val="3399FF"/>
                </a:solidFill>
                <a:latin typeface="Bookman Old Style" pitchFamily="18" charset="0"/>
              </a:rPr>
              <a:t>Promises</a:t>
            </a:r>
            <a:r>
              <a:rPr lang="en-US" dirty="0"/>
              <a:t> are Unchanged</a:t>
            </a:r>
            <a:br>
              <a:rPr lang="en-US" dirty="0"/>
            </a:br>
            <a:r>
              <a:rPr lang="en-US" sz="2400" b="0" i="1" dirty="0"/>
              <a:t>(Num. 23:19; 1 Sam. 15:29; Rom. 11:29)</a:t>
            </a:r>
            <a:endParaRPr lang="en-US" b="0" i="1" dirty="0"/>
          </a:p>
        </p:txBody>
      </p:sp>
      <p:sp>
        <p:nvSpPr>
          <p:cNvPr id="3" name="Title 2"/>
          <p:cNvSpPr>
            <a:spLocks noGrp="1"/>
          </p:cNvSpPr>
          <p:nvPr>
            <p:ph type="title"/>
          </p:nvPr>
        </p:nvSpPr>
        <p:spPr/>
        <p:txBody>
          <a:bodyPr/>
          <a:lstStyle/>
          <a:p>
            <a:r>
              <a:rPr lang="en-US" dirty="0"/>
              <a:t>God Does NOT Change…</a:t>
            </a:r>
          </a:p>
        </p:txBody>
      </p:sp>
    </p:spTree>
    <p:extLst>
      <p:ext uri="{BB962C8B-B14F-4D97-AF65-F5344CB8AC3E}">
        <p14:creationId xmlns:p14="http://schemas.microsoft.com/office/powerpoint/2010/main" val="2222671835"/>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chorCtr="0"/>
          <a:lstStyle/>
          <a:p>
            <a:pPr marL="514350" indent="-514350">
              <a:lnSpc>
                <a:spcPts val="3000"/>
              </a:lnSpc>
              <a:spcAft>
                <a:spcPts val="3000"/>
              </a:spcAft>
              <a:buFont typeface="+mj-lt"/>
              <a:buAutoNum type="arabicPeriod"/>
            </a:pPr>
            <a:r>
              <a:rPr lang="en-US" dirty="0"/>
              <a:t>Prayer does not inform God, it </a:t>
            </a:r>
            <a:r>
              <a:rPr lang="en-US" i="1" dirty="0"/>
              <a:t>involves God</a:t>
            </a:r>
          </a:p>
          <a:p>
            <a:pPr marL="514350" indent="-514350">
              <a:lnSpc>
                <a:spcPts val="3000"/>
              </a:lnSpc>
              <a:spcAft>
                <a:spcPts val="3000"/>
              </a:spcAft>
              <a:buFont typeface="+mj-lt"/>
              <a:buAutoNum type="arabicPeriod"/>
            </a:pPr>
            <a:r>
              <a:rPr lang="en-US" dirty="0"/>
              <a:t>Prayer does not change God, it </a:t>
            </a:r>
            <a:r>
              <a:rPr lang="en-US" i="1" dirty="0"/>
              <a:t>changes us</a:t>
            </a:r>
          </a:p>
          <a:p>
            <a:pPr marL="514350" indent="-514350">
              <a:lnSpc>
                <a:spcPts val="3000"/>
              </a:lnSpc>
              <a:spcAft>
                <a:spcPts val="3000"/>
              </a:spcAft>
              <a:buFont typeface="+mj-lt"/>
              <a:buAutoNum type="arabicPeriod"/>
            </a:pPr>
            <a:r>
              <a:rPr lang="en-US" dirty="0"/>
              <a:t>Prayer does not get our will done in heaven, it </a:t>
            </a:r>
            <a:r>
              <a:rPr lang="en-US" i="1" dirty="0"/>
              <a:t>gets God’s will done on earth</a:t>
            </a:r>
          </a:p>
          <a:p>
            <a:pPr marL="514350" indent="-514350">
              <a:lnSpc>
                <a:spcPts val="3000"/>
              </a:lnSpc>
              <a:spcAft>
                <a:spcPts val="3000"/>
              </a:spcAft>
              <a:buFont typeface="+mj-lt"/>
              <a:buAutoNum type="arabicPeriod"/>
            </a:pPr>
            <a:r>
              <a:rPr lang="en-US" dirty="0"/>
              <a:t>Prayer is not because God needs us, but because </a:t>
            </a:r>
            <a:r>
              <a:rPr lang="en-US" i="1" dirty="0"/>
              <a:t>we need God</a:t>
            </a:r>
            <a:r>
              <a:rPr lang="en-US" dirty="0"/>
              <a:t>!</a:t>
            </a:r>
          </a:p>
        </p:txBody>
      </p:sp>
      <p:sp>
        <p:nvSpPr>
          <p:cNvPr id="3" name="Title 2"/>
          <p:cNvSpPr>
            <a:spLocks noGrp="1"/>
          </p:cNvSpPr>
          <p:nvPr>
            <p:ph type="title"/>
          </p:nvPr>
        </p:nvSpPr>
        <p:spPr/>
        <p:txBody>
          <a:bodyPr/>
          <a:lstStyle/>
          <a:p>
            <a:r>
              <a:rPr lang="en-US" dirty="0"/>
              <a:t>Why Should I Pray?</a:t>
            </a:r>
          </a:p>
        </p:txBody>
      </p:sp>
    </p:spTree>
    <p:extLst>
      <p:ext uri="{BB962C8B-B14F-4D97-AF65-F5344CB8AC3E}">
        <p14:creationId xmlns:p14="http://schemas.microsoft.com/office/powerpoint/2010/main" val="3743483656"/>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0E478-BE58-4E58-95B5-F39F6AC89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36" y="404261"/>
            <a:ext cx="11415562" cy="6073541"/>
          </a:xfrm>
          <a:prstGeom prst="rect">
            <a:avLst/>
          </a:prstGeom>
        </p:spPr>
      </p:pic>
    </p:spTree>
    <p:extLst>
      <p:ext uri="{BB962C8B-B14F-4D97-AF65-F5344CB8AC3E}">
        <p14:creationId xmlns:p14="http://schemas.microsoft.com/office/powerpoint/2010/main" val="161831940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5400" b="0" i="1" dirty="0">
                <a:solidFill>
                  <a:srgbClr val="00B0F0"/>
                </a:solidFill>
                <a:effectLst>
                  <a:outerShdw blurRad="38100" dist="38100" dir="2700000" algn="tl">
                    <a:srgbClr val="000000">
                      <a:alpha val="43137"/>
                    </a:srgbClr>
                  </a:outerShdw>
                </a:effectLst>
              </a:rPr>
              <a:t>When we have prayed by Biblical Formula and in the Right Attitude but yet God Remains Silent. How is that to be understood?</a:t>
            </a:r>
          </a:p>
        </p:txBody>
      </p:sp>
      <p:sp>
        <p:nvSpPr>
          <p:cNvPr id="3" name="Title 2"/>
          <p:cNvSpPr>
            <a:spLocks noGrp="1"/>
          </p:cNvSpPr>
          <p:nvPr>
            <p:ph type="title"/>
          </p:nvPr>
        </p:nvSpPr>
        <p:spPr/>
        <p:txBody>
          <a:bodyPr/>
          <a:lstStyle/>
          <a:p>
            <a:r>
              <a:rPr lang="en-US" dirty="0"/>
              <a:t>Understanding the Dilemma</a:t>
            </a:r>
          </a:p>
        </p:txBody>
      </p:sp>
      <p:grpSp>
        <p:nvGrpSpPr>
          <p:cNvPr id="4" name="Group 3"/>
          <p:cNvGrpSpPr>
            <a:grpSpLocks noChangeAspect="1"/>
          </p:cNvGrpSpPr>
          <p:nvPr/>
        </p:nvGrpSpPr>
        <p:grpSpPr>
          <a:xfrm>
            <a:off x="9220200" y="4038600"/>
            <a:ext cx="1447800" cy="2774950"/>
            <a:chOff x="7543800" y="3657600"/>
            <a:chExt cx="1600200" cy="3200400"/>
          </a:xfrm>
          <a:effectLst>
            <a:outerShdw blurRad="50800" dist="38100" dir="18900000" algn="bl" rotWithShape="0">
              <a:prstClr val="black">
                <a:alpha val="40000"/>
              </a:prstClr>
            </a:outerShdw>
          </a:effectLst>
        </p:grpSpPr>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7543800" y="4800600"/>
              <a:ext cx="1600200" cy="2057400"/>
            </a:xfrm>
            <a:prstGeom prst="rect">
              <a:avLst/>
            </a:prstGeom>
            <a:noFill/>
          </p:spPr>
        </p:pic>
        <p:pic>
          <p:nvPicPr>
            <p:cNvPr id="6"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r="27431" b="62024"/>
            <a:stretch>
              <a:fillRect/>
            </a:stretch>
          </p:blipFill>
          <p:spPr bwMode="auto">
            <a:xfrm>
              <a:off x="7772400" y="3657600"/>
              <a:ext cx="1066800" cy="1259681"/>
            </a:xfrm>
            <a:prstGeom prst="rect">
              <a:avLst/>
            </a:prstGeom>
            <a:noFill/>
          </p:spPr>
        </p:pic>
      </p:grpSp>
    </p:spTree>
    <p:extLst>
      <p:ext uri="{BB962C8B-B14F-4D97-AF65-F5344CB8AC3E}">
        <p14:creationId xmlns:p14="http://schemas.microsoft.com/office/powerpoint/2010/main" val="210394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r>
              <a:rPr lang="en-US" sz="4500" cap="all" dirty="0">
                <a:solidFill>
                  <a:srgbClr val="00B0F0"/>
                </a:solidFill>
                <a:effectLst>
                  <a:outerShdw blurRad="38100" dist="38100" dir="2700000" algn="tl">
                    <a:srgbClr val="000000">
                      <a:alpha val="43137"/>
                    </a:srgbClr>
                  </a:outerShdw>
                </a:effectLst>
              </a:rPr>
              <a:t>PERSISTENCE</a:t>
            </a:r>
            <a:endParaRPr lang="en-US" sz="4500" dirty="0">
              <a:solidFill>
                <a:srgbClr val="00B0F0"/>
              </a:solidFill>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The persistence of the petition is another factor that the Bible indicates has a bearing on the efficacy of prayer. In Luke 18:1, the gospel writer stated: “Then He [Jesus—KB] spoke a parable to them, that men always ought to pray and not lose heart” (emp. added). The parable Jesus told in this context was about a widow who made a request to an unjust judge. Her request was noble and right, but the unjust judge did not feel obligated to comply with her appeal. Due to her persistence, however, and her “continual coming” to the judge, he finally granted her petition. Jesus then commented that if an unjust judge can be swayed by persistence, how much more effective is the persistent prayer of a virtuous person when addressed to the righteous Judge of all the Earth.</a:t>
            </a:r>
          </a:p>
          <a:p>
            <a:r>
              <a:rPr lang="en-US" dirty="0">
                <a:effectLst>
                  <a:outerShdw blurRad="38100" dist="38100" dir="2700000" algn="tl">
                    <a:srgbClr val="000000">
                      <a:alpha val="43137"/>
                    </a:srgbClr>
                  </a:outerShdw>
                </a:effectLst>
              </a:rPr>
              <a:t>Additionally, Jesus told of a man who visited his neighbor at midnight requesting bread to feed a guest. Initially, the neighbor refused the request, but eventually he complied. Jesus stated: “I say to you, though he will not rise and give to him because he is his friend, yet because of his persistence he will rise and give him as many as he needs” (emp. added). Jesus then coupled this parable with the instructions to be persistent in requests to God (vss. 9-13). In fact, throughout the Scriptures, persistence plays a prominent role in effective prayer (see Philippians 1:4; 1 Thessalonians 5:17; Ephesians 6:18; Luke 2:37).</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261236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fontScale="92500" lnSpcReduction="20000"/>
          </a:bodyPr>
          <a:lstStyle/>
          <a:p>
            <a:r>
              <a:rPr lang="en-US" b="0" i="0" dirty="0">
                <a:solidFill>
                  <a:srgbClr val="000000"/>
                </a:solidFill>
                <a:effectLst/>
                <a:latin typeface="Bitter"/>
              </a:rPr>
              <a:t>Chapters 11 and 12 of 2 Samuel are almost parenthetical, then, as they depict this exceptional period in David's life. This was a time when he was not a </a:t>
            </a:r>
            <a:r>
              <a:rPr lang="en-US" b="1" i="0" dirty="0">
                <a:solidFill>
                  <a:srgbClr val="000000"/>
                </a:solidFill>
                <a:effectLst/>
                <a:latin typeface="Bitter"/>
              </a:rPr>
              <a:t>“man after God's heart.”</a:t>
            </a:r>
            <a:r>
              <a:rPr lang="en-US" b="0" i="0" dirty="0">
                <a:solidFill>
                  <a:srgbClr val="000000"/>
                </a:solidFill>
                <a:effectLst/>
                <a:latin typeface="Bitter"/>
              </a:rPr>
              <a:t> And so we find chapter 11 beginning with a description of Israel going to battle, while David stays at home (11:1). We find verses 26-31 of chapter 12 reporting how David showed up for the war, and when it was won, all Israel returned home to Jerusalem. There is a sense of closure, of finality, here, which I think the author intended us to feel. In addition, we find that our text records the death of Bathsheba's first son, followed rather quickly by the account of the birth of the second, Solomon, who was to rule on the throne of his father, David.</a:t>
            </a:r>
            <a:endParaRPr lang="en-US" dirty="0"/>
          </a:p>
        </p:txBody>
      </p:sp>
    </p:spTree>
    <p:extLst>
      <p:ext uri="{BB962C8B-B14F-4D97-AF65-F5344CB8AC3E}">
        <p14:creationId xmlns:p14="http://schemas.microsoft.com/office/powerpoint/2010/main" val="3322316125"/>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lstStyle/>
          <a:p>
            <a:r>
              <a:rPr lang="en-US" b="1" i="1" dirty="0">
                <a:solidFill>
                  <a:srgbClr val="000000"/>
                </a:solidFill>
                <a:effectLst/>
                <a:latin typeface="inherit"/>
              </a:rPr>
              <a:t>The tragic death of David’s son is a consequence of David's sin, but it is not the penalty David deserves for his sin.</a:t>
            </a:r>
            <a:r>
              <a:rPr lang="en-US" b="1" i="0" dirty="0">
                <a:solidFill>
                  <a:srgbClr val="000000"/>
                </a:solidFill>
                <a:effectLst/>
                <a:latin typeface="Bitter"/>
              </a:rPr>
              <a:t> </a:t>
            </a:r>
            <a:r>
              <a:rPr lang="en-US" b="0" i="0" dirty="0">
                <a:solidFill>
                  <a:srgbClr val="000000"/>
                </a:solidFill>
                <a:effectLst/>
                <a:latin typeface="Bitter"/>
              </a:rPr>
              <a:t>The penalty for adultery and murder is death, on each count. David deserves to die, on two counts: adultery and murder. But Nathan has made it very clear that David's sin has been </a:t>
            </a:r>
            <a:r>
              <a:rPr lang="en-US" b="1" i="0" dirty="0">
                <a:solidFill>
                  <a:srgbClr val="000000"/>
                </a:solidFill>
                <a:effectLst/>
                <a:latin typeface="Bitter"/>
              </a:rPr>
              <a:t>“taken away.”</a:t>
            </a:r>
            <a:r>
              <a:rPr lang="en-US" b="0" i="0" dirty="0">
                <a:solidFill>
                  <a:srgbClr val="000000"/>
                </a:solidFill>
                <a:effectLst/>
                <a:latin typeface="Bitter"/>
              </a:rPr>
              <a:t> The death of this child is a painful consequence of David's sin, but it is not punishment for his sin, per se. That punishment has been taken away, borne by the Lord Jesus Christ.</a:t>
            </a:r>
            <a:endParaRPr lang="en-US" dirty="0"/>
          </a:p>
        </p:txBody>
      </p:sp>
    </p:spTree>
    <p:extLst>
      <p:ext uri="{BB962C8B-B14F-4D97-AF65-F5344CB8AC3E}">
        <p14:creationId xmlns:p14="http://schemas.microsoft.com/office/powerpoint/2010/main" val="204301315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lnSpcReduction="10000"/>
          </a:bodyPr>
          <a:lstStyle/>
          <a:p>
            <a:r>
              <a:rPr lang="en-US" b="0" i="0" dirty="0">
                <a:solidFill>
                  <a:srgbClr val="000000"/>
                </a:solidFill>
                <a:effectLst/>
                <a:latin typeface="Bitter"/>
              </a:rPr>
              <a:t>God could not look the other way when David sinned, for his disobedience to God's commands was a matter of public knowledge. As his victories and triumphs were known among the Gentiles, so his sins would be widely known as well. By taking the life of this child, conceived in sin, God makes a statement to those looking on. If God does not deal with the sin of His saints, they might reason, then He will not be concerned with mine, either. Thus, they will mock God with the confidence that they can get away with their sin.</a:t>
            </a:r>
            <a:endParaRPr lang="en-US" dirty="0"/>
          </a:p>
        </p:txBody>
      </p:sp>
    </p:spTree>
    <p:extLst>
      <p:ext uri="{BB962C8B-B14F-4D97-AF65-F5344CB8AC3E}">
        <p14:creationId xmlns:p14="http://schemas.microsoft.com/office/powerpoint/2010/main" val="4152689236"/>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lnSpcReduction="10000"/>
          </a:bodyPr>
          <a:lstStyle/>
          <a:p>
            <a:pPr algn="l" fontAlgn="base"/>
            <a:r>
              <a:rPr lang="en-US" b="0" i="0" dirty="0">
                <a:solidFill>
                  <a:srgbClr val="000000"/>
                </a:solidFill>
                <a:effectLst/>
                <a:latin typeface="Bitter"/>
              </a:rPr>
              <a:t>David mourns as a sign of his repentance as he beseeches God to spare the life of his son.</a:t>
            </a:r>
          </a:p>
          <a:p>
            <a:pPr algn="l" fontAlgn="base"/>
            <a:r>
              <a:rPr lang="en-US" b="0" i="0" dirty="0">
                <a:solidFill>
                  <a:srgbClr val="000000"/>
                </a:solidFill>
                <a:effectLst/>
                <a:latin typeface="Bitter"/>
              </a:rPr>
              <a:t>Is it right for David to beseech God to spare the life of this child when He has already said that He is going to take the life of the child? I believe the answer is “Yes!” David knew that some prophecies were warnings of what God would do unless men repented. God sometimes foretold future judgment, which would come to pass if men did not repent. The hope for divine relenting in response to human repenting is set down in </a:t>
            </a:r>
            <a:r>
              <a:rPr lang="en-US" b="0" i="0" u="none" strike="noStrike" dirty="0">
                <a:solidFill>
                  <a:srgbClr val="024887"/>
                </a:solidFill>
                <a:effectLst/>
                <a:latin typeface="Bitter"/>
              </a:rPr>
              <a:t>Jeremiah 18:5-8</a:t>
            </a:r>
            <a:r>
              <a:rPr lang="en-US" b="0" u="none" strike="noStrike" dirty="0">
                <a:solidFill>
                  <a:srgbClr val="000000"/>
                </a:solidFill>
                <a:latin typeface="Bitter"/>
              </a:rPr>
              <a:t>.</a:t>
            </a:r>
            <a:endParaRPr lang="en-US" b="0" i="0" dirty="0">
              <a:solidFill>
                <a:srgbClr val="000000"/>
              </a:solidFill>
              <a:effectLst/>
              <a:latin typeface="Bitter"/>
            </a:endParaRPr>
          </a:p>
          <a:p>
            <a:endParaRPr lang="en-US" dirty="0"/>
          </a:p>
        </p:txBody>
      </p:sp>
    </p:spTree>
    <p:extLst>
      <p:ext uri="{BB962C8B-B14F-4D97-AF65-F5344CB8AC3E}">
        <p14:creationId xmlns:p14="http://schemas.microsoft.com/office/powerpoint/2010/main" val="2801732651"/>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fontScale="92500" lnSpcReduction="10000"/>
          </a:bodyPr>
          <a:lstStyle/>
          <a:p>
            <a:pPr algn="l" fontAlgn="base"/>
            <a:r>
              <a:rPr lang="en-US" b="0" i="0" dirty="0">
                <a:solidFill>
                  <a:srgbClr val="000000"/>
                </a:solidFill>
                <a:effectLst/>
                <a:latin typeface="Bitter"/>
              </a:rPr>
              <a:t>Is it possible that David felt this child might be the heir to his throne? If this were the case, then David surely had reason to hope that God would spare the child's life.</a:t>
            </a:r>
          </a:p>
          <a:p>
            <a:pPr algn="l" fontAlgn="base"/>
            <a:r>
              <a:rPr lang="en-US" b="0" i="0" dirty="0">
                <a:solidFill>
                  <a:srgbClr val="000000"/>
                </a:solidFill>
                <a:effectLst/>
                <a:latin typeface="Bitter"/>
              </a:rPr>
              <a:t>David was certainly right in his assumption that the life of this child was in God's hands, and that his best course of action was to appeal to God to spare the child's life. David believed in the sovereignty of God, and thus he rested his case with God. David's prayers are not only the expression of his repentance, but the exercise of his faith. Believing in God's sovereignty did not keep David from taking action (fasting and praying); his faith prompted him to act.</a:t>
            </a:r>
          </a:p>
          <a:p>
            <a:endParaRPr lang="en-US" dirty="0"/>
          </a:p>
        </p:txBody>
      </p:sp>
    </p:spTree>
    <p:extLst>
      <p:ext uri="{BB962C8B-B14F-4D97-AF65-F5344CB8AC3E}">
        <p14:creationId xmlns:p14="http://schemas.microsoft.com/office/powerpoint/2010/main" val="887721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outerShdw blurRad="38100" dist="38100" dir="2700000" algn="tl">
                    <a:srgbClr val="000000">
                      <a:alpha val="43137"/>
                    </a:srgbClr>
                  </a:outerShdw>
                </a:effectLst>
              </a:rPr>
              <a:t>2 Cor. 11:3 – he is beguiling (misleading, full of tricks)</a:t>
            </a:r>
          </a:p>
        </p:txBody>
      </p:sp>
      <p:sp>
        <p:nvSpPr>
          <p:cNvPr id="3" name="Content Placeholder 2"/>
          <p:cNvSpPr>
            <a:spLocks noGrp="1"/>
          </p:cNvSpPr>
          <p:nvPr>
            <p:ph idx="1"/>
          </p:nvPr>
        </p:nvSpPr>
        <p:spPr/>
        <p:txBody>
          <a:bodyPr/>
          <a:lstStyle/>
          <a:p>
            <a:r>
              <a:rPr lang="en-US" dirty="0">
                <a:effectLst>
                  <a:outerShdw blurRad="38100" dist="38100" dir="2700000" algn="tl">
                    <a:srgbClr val="000000">
                      <a:alpha val="43137"/>
                    </a:srgbClr>
                  </a:outerShdw>
                </a:effectLst>
              </a:rPr>
              <a:t>3 But I fear, lest somehow, as the serpent deceived (beguiled) Eve by his craftiness, so your minds may be corrupted from the simplicity[a] that is in Christ.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2891768458"/>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a:bodyPr>
          <a:lstStyle/>
          <a:p>
            <a:r>
              <a:rPr lang="en-US" b="0" i="0" dirty="0">
                <a:solidFill>
                  <a:srgbClr val="000000"/>
                </a:solidFill>
                <a:effectLst/>
                <a:latin typeface="Bitter"/>
              </a:rPr>
              <a:t>It is what happens from this point on that perplexes David's servants. While the child was ill they had not been able to get David up from the ground, nor to eat any food. They assumed it would only get worse once he knew the child was dead. Instead, David arose from the ground, washed and anointed himself, changed his clothes, and went into the house of the Lord, where he worshipped. When he had finished worshipping God, he came home and asked for food. When they set it before him, he ate it.</a:t>
            </a:r>
            <a:endParaRPr lang="en-US" dirty="0"/>
          </a:p>
        </p:txBody>
      </p:sp>
    </p:spTree>
    <p:extLst>
      <p:ext uri="{BB962C8B-B14F-4D97-AF65-F5344CB8AC3E}">
        <p14:creationId xmlns:p14="http://schemas.microsoft.com/office/powerpoint/2010/main" val="409219841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a:bodyPr>
          <a:lstStyle/>
          <a:p>
            <a:r>
              <a:rPr lang="en-US" b="1" i="1" dirty="0">
                <a:solidFill>
                  <a:srgbClr val="000000"/>
                </a:solidFill>
                <a:effectLst/>
                <a:latin typeface="inherit"/>
              </a:rPr>
              <a:t>The death of this child came as no surprise to David because it had already been foretold by Nathan.</a:t>
            </a:r>
            <a:r>
              <a:rPr lang="en-US" b="1" i="0" dirty="0">
                <a:solidFill>
                  <a:srgbClr val="000000"/>
                </a:solidFill>
                <a:effectLst/>
                <a:latin typeface="Bitter"/>
              </a:rPr>
              <a:t> </a:t>
            </a:r>
            <a:r>
              <a:rPr lang="en-US" b="0" i="0" dirty="0">
                <a:solidFill>
                  <a:srgbClr val="000000"/>
                </a:solidFill>
                <a:effectLst/>
                <a:latin typeface="Bitter"/>
              </a:rPr>
              <a:t>Through Nathan God had informed David that this son, the fruit of David's sinful union with Bathsheba, </a:t>
            </a:r>
            <a:r>
              <a:rPr lang="en-US" b="1" i="0" dirty="0">
                <a:solidFill>
                  <a:srgbClr val="000000"/>
                </a:solidFill>
                <a:effectLst/>
                <a:latin typeface="Bitter"/>
              </a:rPr>
              <a:t>“Uriah’s widow,” </a:t>
            </a:r>
            <a:r>
              <a:rPr lang="en-US" b="0" i="0" dirty="0">
                <a:solidFill>
                  <a:srgbClr val="000000"/>
                </a:solidFill>
                <a:effectLst/>
                <a:latin typeface="Bitter"/>
              </a:rPr>
              <a:t>would </a:t>
            </a:r>
            <a:r>
              <a:rPr lang="en-US" b="0" i="1" dirty="0">
                <a:solidFill>
                  <a:srgbClr val="000000"/>
                </a:solidFill>
                <a:effectLst/>
                <a:latin typeface="Bitter"/>
              </a:rPr>
              <a:t>surely die</a:t>
            </a:r>
            <a:r>
              <a:rPr lang="en-US" b="0" i="0" dirty="0">
                <a:solidFill>
                  <a:srgbClr val="000000"/>
                </a:solidFill>
                <a:effectLst/>
                <a:latin typeface="Bitter"/>
              </a:rPr>
              <a:t>. The death of this child was the revealed will of God. For David to mourn excessively would have been to express his regret over God's will. David's actions indicated that he had accepted the death of this child as God's will.</a:t>
            </a:r>
            <a:endParaRPr lang="en-US" dirty="0"/>
          </a:p>
        </p:txBody>
      </p:sp>
    </p:spTree>
    <p:extLst>
      <p:ext uri="{BB962C8B-B14F-4D97-AF65-F5344CB8AC3E}">
        <p14:creationId xmlns:p14="http://schemas.microsoft.com/office/powerpoint/2010/main" val="6651707"/>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fontScale="85000" lnSpcReduction="10000"/>
          </a:bodyPr>
          <a:lstStyle/>
          <a:p>
            <a:r>
              <a:rPr lang="en-US" b="1" i="1" dirty="0">
                <a:solidFill>
                  <a:srgbClr val="000000"/>
                </a:solidFill>
                <a:effectLst/>
                <a:latin typeface="inherit"/>
              </a:rPr>
              <a:t>Nathan had already explained the reason for death of this child to David.</a:t>
            </a:r>
            <a:r>
              <a:rPr lang="en-US" b="0" i="0" dirty="0">
                <a:solidFill>
                  <a:srgbClr val="000000"/>
                </a:solidFill>
                <a:effectLst/>
                <a:latin typeface="Bitter"/>
              </a:rPr>
              <a:t> The purpose for the death of this child was not to punish David. The appropriate punishment for David's sins under the law would have been the death penalty. Nathan has not given David news of a reduced sentence, but of complete forgiveness, because the guilt and punishment for his sins had been </a:t>
            </a:r>
            <a:r>
              <a:rPr lang="en-US" b="1" i="0" dirty="0">
                <a:solidFill>
                  <a:srgbClr val="000000"/>
                </a:solidFill>
                <a:effectLst/>
                <a:latin typeface="Bitter"/>
              </a:rPr>
              <a:t>“taken away”</a:t>
            </a:r>
            <a:r>
              <a:rPr lang="en-US" b="0" i="0" dirty="0">
                <a:solidFill>
                  <a:srgbClr val="000000"/>
                </a:solidFill>
                <a:effectLst/>
                <a:latin typeface="Bitter"/>
              </a:rPr>
              <a:t> (12:13). The purpose for this child's death was instructive. It was meant to silence any blasphemy on the part of the </a:t>
            </a:r>
            <a:r>
              <a:rPr lang="en-US" b="1" i="0" dirty="0">
                <a:solidFill>
                  <a:srgbClr val="000000"/>
                </a:solidFill>
                <a:effectLst/>
                <a:latin typeface="Bitter"/>
              </a:rPr>
              <a:t>“enemies of God.”</a:t>
            </a:r>
            <a:r>
              <a:rPr lang="en-US" b="0" i="0" dirty="0">
                <a:solidFill>
                  <a:srgbClr val="000000"/>
                </a:solidFill>
                <a:effectLst/>
                <a:latin typeface="Bitter"/>
              </a:rPr>
              <a:t> Lest any might wrongly conclude that Israel's God was oblivious to David's sin in the breaking of God's law, God made it apparent that He would not wink at sin, even the sin of a man after His own heart. The death of David's son was an object lesson to the enemies of God.</a:t>
            </a:r>
            <a:endParaRPr lang="en-US" dirty="0"/>
          </a:p>
        </p:txBody>
      </p:sp>
    </p:spTree>
    <p:extLst>
      <p:ext uri="{BB962C8B-B14F-4D97-AF65-F5344CB8AC3E}">
        <p14:creationId xmlns:p14="http://schemas.microsoft.com/office/powerpoint/2010/main" val="1174095377"/>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fontScale="70000" lnSpcReduction="20000"/>
          </a:bodyPr>
          <a:lstStyle/>
          <a:p>
            <a:pPr algn="l" fontAlgn="base"/>
            <a:r>
              <a:rPr lang="en-US" sz="3400" b="1" i="1" dirty="0">
                <a:solidFill>
                  <a:srgbClr val="000000"/>
                </a:solidFill>
                <a:effectLst/>
                <a:latin typeface="inherit"/>
              </a:rPr>
              <a:t>David's mourning during the child's sickness was an act of repentance, not the mourning of the loss of a loved one:</a:t>
            </a:r>
            <a:endParaRPr lang="en-US" sz="3400" b="0" i="0" dirty="0">
              <a:solidFill>
                <a:srgbClr val="000000"/>
              </a:solidFill>
              <a:effectLst/>
              <a:latin typeface="Bitter"/>
            </a:endParaRPr>
          </a:p>
          <a:p>
            <a:pPr algn="l" fontAlgn="base"/>
            <a:r>
              <a:rPr lang="en-US" sz="3400" b="0" i="0" dirty="0">
                <a:solidFill>
                  <a:srgbClr val="000000"/>
                </a:solidFill>
                <a:effectLst/>
                <a:latin typeface="Bitter"/>
              </a:rPr>
              <a:t>22 He said, “While the child was </a:t>
            </a:r>
            <a:r>
              <a:rPr lang="en-US" sz="3400" b="0" i="1" dirty="0">
                <a:solidFill>
                  <a:srgbClr val="000000"/>
                </a:solidFill>
                <a:effectLst/>
                <a:latin typeface="inherit"/>
              </a:rPr>
              <a:t>still </a:t>
            </a:r>
            <a:r>
              <a:rPr lang="en-US" sz="3400" b="0" i="0" dirty="0">
                <a:solidFill>
                  <a:srgbClr val="000000"/>
                </a:solidFill>
                <a:effectLst/>
                <a:latin typeface="Bitter"/>
              </a:rPr>
              <a:t>alive, I fasted and wept; for I said, 'Who knows, the LORD may be gracious to me, that the child may live.' 23 “But now he has died; why should I fast? Can I bring him back again? I will go to him, but he will not return to me.”</a:t>
            </a:r>
          </a:p>
          <a:p>
            <a:pPr algn="l" fontAlgn="base"/>
            <a:r>
              <a:rPr lang="en-US" sz="3400" b="1" i="1" dirty="0">
                <a:solidFill>
                  <a:srgbClr val="000000"/>
                </a:solidFill>
                <a:effectLst/>
                <a:latin typeface="inherit"/>
              </a:rPr>
              <a:t>The death of this child was accepted as God's final answer to David's petitions for the child's life.</a:t>
            </a:r>
            <a:r>
              <a:rPr lang="en-US" sz="3400" b="0" i="0" dirty="0">
                <a:solidFill>
                  <a:srgbClr val="000000"/>
                </a:solidFill>
                <a:effectLst/>
                <a:latin typeface="Bitter"/>
              </a:rPr>
              <a:t> This is the substance of David's answer to the question posed by his servants. While the child was alive, David fasted, wept, and prayed. But now the child is dead. David has done all that he could. God has given David a clear and final answer: “No.” David sees death as the time to cease those activities which were only appropriate in life. Someone has said, “Where there's life, there's hope.” As far as David's hope for the healing of this child is concerned, God has indicated to David that he should cease his efforts to persuade God to relent concerning this child's death.</a:t>
            </a:r>
          </a:p>
          <a:p>
            <a:endParaRPr lang="en-US" dirty="0"/>
          </a:p>
        </p:txBody>
      </p:sp>
    </p:spTree>
    <p:extLst>
      <p:ext uri="{BB962C8B-B14F-4D97-AF65-F5344CB8AC3E}">
        <p14:creationId xmlns:p14="http://schemas.microsoft.com/office/powerpoint/2010/main" val="350473908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2B07D6A3-51BA-40A8-8FC8-C234656B40F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888" y="242596"/>
            <a:ext cx="11718925" cy="6372808"/>
          </a:xfrm>
          <a:solidFill>
            <a:schemeClr val="accent2">
              <a:lumMod val="20000"/>
              <a:lumOff val="80000"/>
            </a:schemeClr>
          </a:solidFill>
          <a:ln>
            <a:noFill/>
          </a:ln>
        </p:spPr>
      </p:pic>
    </p:spTree>
    <p:extLst>
      <p:ext uri="{BB962C8B-B14F-4D97-AF65-F5344CB8AC3E}">
        <p14:creationId xmlns:p14="http://schemas.microsoft.com/office/powerpoint/2010/main" val="37654011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106D2E-79B0-42FB-AEC0-2AD591871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86" y="433138"/>
            <a:ext cx="11338560" cy="6025414"/>
          </a:xfrm>
          <a:prstGeom prst="rect">
            <a:avLst/>
          </a:prstGeom>
        </p:spPr>
      </p:pic>
    </p:spTree>
    <p:extLst>
      <p:ext uri="{BB962C8B-B14F-4D97-AF65-F5344CB8AC3E}">
        <p14:creationId xmlns:p14="http://schemas.microsoft.com/office/powerpoint/2010/main" val="39563901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r>
              <a:rPr lang="en-US" sz="4500" cap="all" dirty="0">
                <a:solidFill>
                  <a:srgbClr val="00B0F0"/>
                </a:solidFill>
                <a:effectLst>
                  <a:outerShdw blurRad="38100" dist="38100" dir="2700000" algn="tl">
                    <a:srgbClr val="000000">
                      <a:alpha val="43137"/>
                    </a:srgbClr>
                  </a:outerShdw>
                </a:effectLst>
              </a:rPr>
              <a:t>PERSISTENCE</a:t>
            </a:r>
            <a:endParaRPr lang="en-US" sz="4500" dirty="0">
              <a:solidFill>
                <a:srgbClr val="00B0F0"/>
              </a:solidFill>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The persistence of the petition is another factor that the Bible indicates has a bearing on the efficacy of prayer. In Luke 18:1, the gospel writer stated: “Then He [Jesus—KB] spoke a parable to them, that men always ought to pray and not lose heart” (emp. added). The parable Jesus told in this context was about a widow who made a request to an unjust judge. Her request was noble and right, but the unjust judge did not feel obligated to comply with her appeal. Due to her persistence, however, and her “continual coming” to the judge, he finally granted her petition. Jesus then commented that if an unjust judge can be swayed by persistence, how much more effective is the persistent prayer of a virtuous person when addressed to the righteous Judge of all the Earth.</a:t>
            </a:r>
          </a:p>
          <a:p>
            <a:r>
              <a:rPr lang="en-US" dirty="0">
                <a:effectLst>
                  <a:outerShdw blurRad="38100" dist="38100" dir="2700000" algn="tl">
                    <a:srgbClr val="000000">
                      <a:alpha val="43137"/>
                    </a:srgbClr>
                  </a:outerShdw>
                </a:effectLst>
              </a:rPr>
              <a:t>Additionally, Jesus told of a man who visited his neighbor at midnight requesting bread to feed a guest. Initially, the neighbor refused the request, but eventually he complied. Jesus stated: “I say to you, though he will not rise and give to him because he is his friend, yet because of his persistence he will rise and give him as many as he needs” (emp. added). Jesus then coupled this parable with the instructions to be persistent in requests to God (vss. 9-13). In fact, throughout the Scriptures, persistence plays a prominent role in effective prayer (see Philippians 1:4; 1 Thessalonians 5:17; Ephesians 6:18; Luke 2:37).</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410263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Paul’s Unanswered Persistent Prayer</a:t>
            </a:r>
          </a:p>
        </p:txBody>
      </p:sp>
      <p:sp>
        <p:nvSpPr>
          <p:cNvPr id="4" name="Content Placeholder 1">
            <a:extLst>
              <a:ext uri="{FF2B5EF4-FFF2-40B4-BE49-F238E27FC236}">
                <a16:creationId xmlns:a16="http://schemas.microsoft.com/office/drawing/2014/main" id="{B5C5C02D-D0BB-4EC8-8196-A2982DF72F17}"/>
              </a:ext>
            </a:extLst>
          </p:cNvPr>
          <p:cNvSpPr>
            <a:spLocks noGrp="1" noChangeArrowheads="1"/>
          </p:cNvSpPr>
          <p:nvPr>
            <p:ph idx="1"/>
          </p:nvPr>
        </p:nvSpPr>
        <p:spPr bwMode="auto">
          <a:xfrm>
            <a:off x="1174281" y="1171461"/>
            <a:ext cx="9808143" cy="5463034"/>
          </a:xfrm>
          <a:prstGeom prst="rect">
            <a:avLst/>
          </a:prstGeom>
          <a:solidFill>
            <a:srgbClr val="F9F2F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C00000"/>
                </a:solidFill>
                <a:effectLst>
                  <a:outerShdw blurRad="38100" dist="38100" dir="2700000" algn="tl">
                    <a:srgbClr val="000000">
                      <a:alpha val="43137"/>
                    </a:srgbClr>
                  </a:outerShdw>
                </a:effectLst>
                <a:latin typeface="Roboto Condensed"/>
              </a:rPr>
              <a:t>2</a:t>
            </a:r>
            <a:r>
              <a:rPr kumimoji="0" lang="en-US" altLang="en-US" sz="3600" b="1" i="0" u="none" strike="noStrike" cap="none" normalizeH="0" baseline="30000" dirty="0">
                <a:ln>
                  <a:noFill/>
                </a:ln>
                <a:solidFill>
                  <a:srgbClr val="C00000"/>
                </a:solidFill>
                <a:effectLst>
                  <a:outerShdw blurRad="38100" dist="38100" dir="2700000" algn="tl">
                    <a:srgbClr val="000000">
                      <a:alpha val="43137"/>
                    </a:srgbClr>
                  </a:outerShdw>
                </a:effectLst>
                <a:latin typeface="Roboto Condensed"/>
              </a:rPr>
              <a:t>nd</a:t>
            </a:r>
            <a:r>
              <a:rPr kumimoji="0" lang="en-US" altLang="en-US" sz="3600" b="1" i="0" u="none" strike="noStrike" cap="none" normalizeH="0" baseline="0" dirty="0">
                <a:ln>
                  <a:noFill/>
                </a:ln>
                <a:solidFill>
                  <a:srgbClr val="C00000"/>
                </a:solidFill>
                <a:effectLst>
                  <a:outerShdw blurRad="38100" dist="38100" dir="2700000" algn="tl">
                    <a:srgbClr val="000000">
                      <a:alpha val="43137"/>
                    </a:srgbClr>
                  </a:outerShdw>
                </a:effectLst>
                <a:latin typeface="Roboto Condensed"/>
              </a:rPr>
              <a:t> Corinthians 12: 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1" i="0" u="none" strike="noStrike" cap="none" normalizeH="0" baseline="0" dirty="0">
              <a:ln>
                <a:noFill/>
              </a:ln>
              <a:solidFill>
                <a:srgbClr val="C00000"/>
              </a:solidFill>
              <a:effectLst>
                <a:outerShdw blurRad="38100" dist="38100" dir="2700000" algn="tl">
                  <a:srgbClr val="000000">
                    <a:alpha val="43137"/>
                  </a:srgbClr>
                </a:outerShdw>
              </a:effectLst>
              <a:latin typeface="Roboto Condensed"/>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outerShdw blurRad="38100" dist="38100" dir="2700000" algn="tl">
                    <a:srgbClr val="000000">
                      <a:alpha val="43137"/>
                    </a:srgbClr>
                  </a:outerShdw>
                </a:effectLst>
                <a:latin typeface="Roboto"/>
              </a:rPr>
              <a:t>In 2 Corinthians 12, Paul recounts being afflicted with that mysterious “thorn in the flesh,” because of the glorious revelation he’d experienced fourteen years earlier. He states that on three occasions he’d begged “the Lord” to remove it (2 Cor. 12:8).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outerShdw blurRad="38100" dist="38100" dir="2700000" algn="tl">
                  <a:srgbClr val="000000">
                    <a:alpha val="43137"/>
                  </a:srgbClr>
                </a:outerShdw>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i="0" u="none" strike="noStrike" cap="none" normalizeH="0" baseline="0" dirty="0">
                <a:ln>
                  <a:noFill/>
                </a:ln>
                <a:solidFill>
                  <a:srgbClr val="212529"/>
                </a:solidFill>
                <a:effectLst>
                  <a:outerShdw blurRad="38100" dist="38100" dir="2700000" algn="tl">
                    <a:srgbClr val="000000">
                      <a:alpha val="43137"/>
                    </a:srgbClr>
                  </a:outerShdw>
                </a:effectLst>
                <a:latin typeface="Roboto"/>
              </a:rPr>
              <a:t>Who was the Lord?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i="0" u="none" strike="noStrike" cap="none" normalizeH="0" baseline="0" dirty="0">
              <a:ln>
                <a:noFill/>
              </a:ln>
              <a:solidFill>
                <a:schemeClr val="tx1"/>
              </a:solidFill>
              <a:effectLst>
                <a:outerShdw blurRad="38100" dist="38100" dir="2700000" algn="tl">
                  <a:srgbClr val="000000">
                    <a:alpha val="43137"/>
                  </a:srgbClr>
                </a:outerShdw>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outerShdw blurRad="38100" dist="38100" dir="2700000" algn="tl">
                    <a:srgbClr val="000000">
                      <a:alpha val="43137"/>
                    </a:srgbClr>
                  </a:outerShdw>
                </a:effectLst>
                <a:latin typeface="Roboto"/>
              </a:rPr>
              <a:t>Let the context speak. The response to Paul’s prayers had been a firm “no” (implied) — with the extension, “My grace is sufficient for you.” The apostle then gloried in the fact that the “power of Christ” would be sufficient for him (2 Cor. 12:9).</a:t>
            </a:r>
            <a:endParaRPr kumimoji="0" lang="en-US" altLang="en-US" sz="2400" b="0" i="0" u="none" strike="noStrike" cap="none" normalizeH="0" baseline="0" dirty="0">
              <a:ln>
                <a:noFill/>
              </a:ln>
              <a:solidFill>
                <a:schemeClr val="tx1"/>
              </a:solidFill>
              <a:effectLst>
                <a:outerShdw blurRad="38100" dist="38100" dir="2700000" algn="tl">
                  <a:srgbClr val="000000">
                    <a:alpha val="43137"/>
                  </a:srgbClr>
                </a:outerShdw>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outerShdw blurRad="38100" dist="38100" dir="2700000" algn="tl">
                    <a:srgbClr val="000000">
                      <a:alpha val="43137"/>
                    </a:srgbClr>
                  </a:outerShdw>
                </a:effectLst>
                <a:latin typeface="Roboto"/>
              </a:rPr>
              <a:t>Alford Plummer says that the term “besought” (</a:t>
            </a:r>
            <a:r>
              <a:rPr kumimoji="0" lang="en-US" altLang="en-US" sz="2400" b="0" i="0" u="none" strike="noStrike" cap="none" normalizeH="0" baseline="0" dirty="0" err="1">
                <a:ln>
                  <a:noFill/>
                </a:ln>
                <a:solidFill>
                  <a:srgbClr val="C7254E"/>
                </a:solidFill>
                <a:effectLst>
                  <a:outerShdw blurRad="38100" dist="38100" dir="2700000" algn="tl">
                    <a:srgbClr val="000000">
                      <a:alpha val="43137"/>
                    </a:srgbClr>
                  </a:outerShdw>
                </a:effectLst>
                <a:latin typeface="SFMono-Regular"/>
              </a:rPr>
              <a:t>parakaleo</a:t>
            </a:r>
            <a:r>
              <a:rPr kumimoji="0" lang="en-US" altLang="en-US" sz="2400" b="0" i="0" u="none" strike="noStrike" cap="none" normalizeH="0" baseline="0" dirty="0">
                <a:ln>
                  <a:noFill/>
                </a:ln>
                <a:solidFill>
                  <a:srgbClr val="212529"/>
                </a:solidFill>
                <a:effectLst>
                  <a:outerShdw blurRad="38100" dist="38100" dir="2700000" algn="tl">
                    <a:srgbClr val="000000">
                      <a:alpha val="43137"/>
                    </a:srgbClr>
                  </a:outerShdw>
                </a:effectLst>
                <a:latin typeface="Roboto"/>
              </a:rPr>
              <a:t>) is frequently used of those who asked of Christ’s help, but not when referring to the Father (Plummer, 353; see also Barnett, 571).</a:t>
            </a:r>
            <a:endParaRPr kumimoji="0" lang="en-US" altLang="en-US" sz="2400" b="0" i="0" u="none" strike="noStrike" cap="none" normalizeH="0" baseline="0" dirty="0">
              <a:ln>
                <a:noFill/>
              </a:ln>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7303699"/>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Paul’s Unanswered Persistent Prayer</a:t>
            </a:r>
          </a:p>
        </p:txBody>
      </p:sp>
      <p:sp>
        <p:nvSpPr>
          <p:cNvPr id="8" name="Content Placeholder 7">
            <a:extLst>
              <a:ext uri="{FF2B5EF4-FFF2-40B4-BE49-F238E27FC236}">
                <a16:creationId xmlns:a16="http://schemas.microsoft.com/office/drawing/2014/main" id="{AD2BDF77-0992-4BFE-9D7E-320C1BE21CA7}"/>
              </a:ext>
            </a:extLst>
          </p:cNvPr>
          <p:cNvSpPr>
            <a:spLocks noGrp="1"/>
          </p:cNvSpPr>
          <p:nvPr>
            <p:ph idx="1"/>
          </p:nvPr>
        </p:nvSpPr>
        <p:spPr>
          <a:xfrm>
            <a:off x="812800" y="985421"/>
            <a:ext cx="10566400" cy="5262979"/>
          </a:xfrm>
        </p:spPr>
        <p:txBody>
          <a:bodyPr>
            <a:normAutofit fontScale="40000" lnSpcReduction="20000"/>
          </a:bodyPr>
          <a:lstStyle/>
          <a:p>
            <a:r>
              <a:rPr lang="en-US" sz="5000" i="0" dirty="0">
                <a:solidFill>
                  <a:srgbClr val="000000"/>
                </a:solidFill>
                <a:effectLst>
                  <a:outerShdw blurRad="38100" dist="38100" dir="2700000" algn="tl">
                    <a:srgbClr val="000000">
                      <a:alpha val="43137"/>
                    </a:srgbClr>
                  </a:outerShdw>
                </a:effectLst>
                <a:latin typeface="Verdana" panose="020B0604030504040204" pitchFamily="34" charset="0"/>
              </a:rPr>
              <a:t>WHAT WAS THE APOSTLE PAUL’S “THORN IN THE FLESH?”</a:t>
            </a:r>
          </a:p>
          <a:p>
            <a:pPr marL="0" indent="0">
              <a:buNone/>
            </a:pPr>
            <a:endParaRPr lang="en-US" sz="2000" i="0" dirty="0">
              <a:solidFill>
                <a:srgbClr val="000000"/>
              </a:solidFill>
              <a:effectLst>
                <a:outerShdw blurRad="38100" dist="38100" dir="2700000" algn="tl">
                  <a:srgbClr val="000000">
                    <a:alpha val="43137"/>
                  </a:srgbClr>
                </a:outerShdw>
              </a:effectLst>
              <a:latin typeface="Verdana" panose="020B0604030504040204" pitchFamily="34" charset="0"/>
            </a:endParaRPr>
          </a:p>
          <a:p>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No one knows for sure what Paul's thorn in the flesh was. There have been various theories offered, such as a chronic sickness and bad eyesight. We just don't know because the Bible does not tell us. It doesn't mean we can't offer some educated guesses, but first, let's take a look at the relevant Scripture.</a:t>
            </a: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Paul said in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2">
                  <a:extLst>
                    <a:ext uri="{A12FA001-AC4F-418D-AE19-62706E023703}">
                      <ahyp:hlinkClr xmlns:ahyp="http://schemas.microsoft.com/office/drawing/2018/hyperlinkcolor" val="tx"/>
                    </a:ext>
                  </a:extLst>
                </a:hlinkClick>
              </a:rPr>
              <a:t>2 Corinthians 12:7-8</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"Because of the surpassing greatness of the revelations, for this reason, to keep me from exalting myself, there was given me a thorn in the flesh, a messenger of Satan to torment me-to keep me from exalting myself! 8 Concerning this I implored the Lord three times that it might leave me." This problem may very well have been the same one he mentioned in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3">
                  <a:extLst>
                    <a:ext uri="{A12FA001-AC4F-418D-AE19-62706E023703}">
                      <ahyp:hlinkClr xmlns:ahyp="http://schemas.microsoft.com/office/drawing/2018/hyperlinkcolor" val="tx"/>
                    </a:ext>
                  </a:extLst>
                </a:hlinkClick>
              </a:rPr>
              <a:t>Galatians 4:13-14</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"but you know that it was because of a bodily illness that I preached the gospel to you the first time; 14 and that which was a trial to you in my bodily condition you did not despise or loathe, but you received me as an angel of God, as Christ Jesus Himself." Neither verse tells us what the issue was, but the affliction may have been painful as could be designated by the word "thorn." But then again, if it were an issue with his eyesight, that could be considered a thorn in the flesh that was not painful. Let's take a look at that option.</a:t>
            </a: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In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4">
                  <a:extLst>
                    <a:ext uri="{A12FA001-AC4F-418D-AE19-62706E023703}">
                      <ahyp:hlinkClr xmlns:ahyp="http://schemas.microsoft.com/office/drawing/2018/hyperlinkcolor" val="tx"/>
                    </a:ext>
                  </a:extLst>
                </a:hlinkClick>
              </a:rPr>
              <a:t>Acts 9:3</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Paul says, "As he [Paul] was traveling, it happened that he was approaching Damascus, and suddenly a light from heaven flashed around him." Because of this light, Paul fell to the ground and was blinded for three days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5">
                  <a:extLst>
                    <a:ext uri="{A12FA001-AC4F-418D-AE19-62706E023703}">
                      <ahyp:hlinkClr xmlns:ahyp="http://schemas.microsoft.com/office/drawing/2018/hyperlinkcolor" val="tx"/>
                    </a:ext>
                  </a:extLst>
                </a:hlinkClick>
              </a:rPr>
              <a:t>Acts 9:8-9</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6">
                  <a:extLst>
                    <a:ext uri="{A12FA001-AC4F-418D-AE19-62706E023703}">
                      <ahyp:hlinkClr xmlns:ahyp="http://schemas.microsoft.com/office/drawing/2018/hyperlinkcolor" val="tx"/>
                    </a:ext>
                  </a:extLst>
                </a:hlinkClick>
              </a:rPr>
              <a:t>22:11</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Also, Paul says something very interesting in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7">
                  <a:extLst>
                    <a:ext uri="{A12FA001-AC4F-418D-AE19-62706E023703}">
                      <ahyp:hlinkClr xmlns:ahyp="http://schemas.microsoft.com/office/drawing/2018/hyperlinkcolor" val="tx"/>
                    </a:ext>
                  </a:extLst>
                </a:hlinkClick>
              </a:rPr>
              <a:t>Galatians 4:15</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"Where then is that sense of blessing you had? For I bear you witness that, if possible, you would have plucked out your eyes and given them to me." Could it be that because of the encounter with Christ Paul had been blinded, and this is why the Galatians wanted to, so to speak, pluck their eyes out for him? It seems like a real possibility.</a:t>
            </a: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At any rate, Paul had asked three times to be delivered of affliction, but God did not heal him. The reason is obvious, as is stated by Paul himself, that it was to keep him humble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8">
                  <a:extLst>
                    <a:ext uri="{A12FA001-AC4F-418D-AE19-62706E023703}">
                      <ahyp:hlinkClr xmlns:ahyp="http://schemas.microsoft.com/office/drawing/2018/hyperlinkcolor" val="tx"/>
                    </a:ext>
                  </a:extLst>
                </a:hlinkClick>
              </a:rPr>
              <a:t>2 Cor. 12:7</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It is worth noting that our afflictions which are permitted by God are often for the same reason. We cannot see how pervasive sin really is in us, and sometimes we're humbled by our afflictions and return to God and trust him. This, of course, is a good thing. </a:t>
            </a:r>
            <a:r>
              <a:rPr lang="en-US" sz="3000" b="0" i="0" dirty="0">
                <a:solidFill>
                  <a:srgbClr val="000000"/>
                </a:solidFill>
                <a:effectLst>
                  <a:outerShdw blurRad="38100" dist="38100" dir="2700000" algn="tl">
                    <a:srgbClr val="000000">
                      <a:alpha val="43137"/>
                    </a:srgbClr>
                  </a:outerShdw>
                </a:effectLst>
                <a:latin typeface="Verdana" panose="020B0604030504040204" pitchFamily="34" charset="0"/>
              </a:rPr>
              <a:t>- C.</a:t>
            </a:r>
            <a:r>
              <a:rPr lang="en-US" sz="3000" b="0" dirty="0">
                <a:solidFill>
                  <a:srgbClr val="000000"/>
                </a:solidFill>
                <a:effectLst>
                  <a:outerShdw blurRad="38100" dist="38100" dir="2700000" algn="tl">
                    <a:srgbClr val="000000">
                      <a:alpha val="43137"/>
                    </a:srgbClr>
                  </a:outerShdw>
                </a:effectLst>
                <a:latin typeface="Verdana" panose="020B0604030504040204" pitchFamily="34" charset="0"/>
              </a:rPr>
              <a:t>A.R.M. Resources</a:t>
            </a:r>
            <a:endParaRPr lang="en-US" sz="3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25950038"/>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Paul’s Unanswered Persistent Prayer</a:t>
            </a:r>
          </a:p>
        </p:txBody>
      </p:sp>
      <p:sp>
        <p:nvSpPr>
          <p:cNvPr id="8" name="Content Placeholder 7">
            <a:extLst>
              <a:ext uri="{FF2B5EF4-FFF2-40B4-BE49-F238E27FC236}">
                <a16:creationId xmlns:a16="http://schemas.microsoft.com/office/drawing/2014/main" id="{AD2BDF77-0992-4BFE-9D7E-320C1BE21CA7}"/>
              </a:ext>
            </a:extLst>
          </p:cNvPr>
          <p:cNvSpPr>
            <a:spLocks noGrp="1"/>
          </p:cNvSpPr>
          <p:nvPr>
            <p:ph idx="1"/>
          </p:nvPr>
        </p:nvSpPr>
        <p:spPr>
          <a:xfrm>
            <a:off x="812800" y="985421"/>
            <a:ext cx="10566400" cy="5262979"/>
          </a:xfrm>
        </p:spPr>
        <p:txBody>
          <a:bodyPr>
            <a:normAutofit fontScale="92500"/>
          </a:bodyPr>
          <a:lstStyle/>
          <a:p>
            <a:r>
              <a:rPr lang="en-US" sz="2200" i="0" dirty="0">
                <a:solidFill>
                  <a:srgbClr val="000000"/>
                </a:solidFill>
                <a:effectLst>
                  <a:outerShdw blurRad="38100" dist="38100" dir="2700000" algn="tl">
                    <a:srgbClr val="000000">
                      <a:alpha val="43137"/>
                    </a:srgbClr>
                  </a:outerShdw>
                </a:effectLst>
                <a:latin typeface="Verdana" panose="020B0604030504040204" pitchFamily="34" charset="0"/>
              </a:rPr>
              <a:t>WHAT WAS THE APOSTLE PAUL’S “THORN IN THE FLESH?”</a:t>
            </a:r>
          </a:p>
          <a:p>
            <a:pPr marL="0" indent="0">
              <a:buNone/>
            </a:pPr>
            <a:endParaRPr lang="en-US" sz="800" i="0" dirty="0">
              <a:solidFill>
                <a:srgbClr val="000000"/>
              </a:solidFill>
              <a:effectLst>
                <a:outerShdw blurRad="38100" dist="38100" dir="2700000" algn="tl">
                  <a:srgbClr val="000000">
                    <a:alpha val="43137"/>
                  </a:srgbClr>
                </a:outerShdw>
              </a:effectLst>
              <a:latin typeface="Verdana" panose="020B0604030504040204" pitchFamily="34" charset="0"/>
            </a:endParaRPr>
          </a:p>
          <a:p>
            <a:pPr algn="l"/>
            <a:r>
              <a:rPr lang="en-US" sz="2400" i="0" dirty="0">
                <a:solidFill>
                  <a:srgbClr val="333333"/>
                </a:solidFill>
                <a:effectLst/>
                <a:latin typeface="Lato"/>
              </a:rPr>
              <a:t>There are two other passages of Scripture that those who believe Paul’s thorn in the flesh was sickness have tried to use to verify that. One is Galatians 4:13-15. Here Paul says that he preached the Gospel to these Galatians through an infirmity of the flesh, and in verse 15, he makes reference to these people being willing to poke out their own eyes and  give them to him. From this, many commentators have contended that Paul’s thorn was a rare, ancient disease which was characterized by runny, puffy eyes. </a:t>
            </a:r>
          </a:p>
          <a:p>
            <a:pPr algn="l"/>
            <a:r>
              <a:rPr lang="en-US" sz="2400" i="0" dirty="0">
                <a:solidFill>
                  <a:srgbClr val="333333"/>
                </a:solidFill>
                <a:effectLst/>
                <a:latin typeface="Lato"/>
              </a:rPr>
              <a:t>The next scripture used to say Paul’s thorn was bad eyes is also in Galatians, chapter 6, verse 11. It says, “Ye see how large a letter I have written unto you with mine own hand.” People have said Paul’s eyes were so bad that he had to write in large letters, and this is what he was making reference to. </a:t>
            </a:r>
            <a:endParaRPr lang="en-US" sz="2400" i="0" dirty="0">
              <a:solidFill>
                <a:srgbClr val="000000"/>
              </a:solidFill>
              <a:effectLst>
                <a:outerShdw blurRad="38100" dist="38100" dir="2700000" algn="tl">
                  <a:srgbClr val="000000">
                    <a:alpha val="43137"/>
                  </a:srgbClr>
                </a:outerShdw>
              </a:effectLst>
              <a:latin typeface="Verdana" panose="020B0604030504040204" pitchFamily="34" charset="0"/>
            </a:endParaRPr>
          </a:p>
        </p:txBody>
      </p:sp>
    </p:spTree>
    <p:extLst>
      <p:ext uri="{BB962C8B-B14F-4D97-AF65-F5344CB8AC3E}">
        <p14:creationId xmlns:p14="http://schemas.microsoft.com/office/powerpoint/2010/main" val="3748755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outerShdw blurRad="38100" dist="38100" dir="2700000" algn="tl">
                    <a:srgbClr val="000000">
                      <a:alpha val="43137"/>
                    </a:srgbClr>
                  </a:outerShdw>
                </a:effectLst>
              </a:rPr>
              <a:t>1 Jn. 5:19 – he is very deceptive</a:t>
            </a:r>
          </a:p>
        </p:txBody>
      </p:sp>
      <p:sp>
        <p:nvSpPr>
          <p:cNvPr id="3" name="Content Placeholder 2"/>
          <p:cNvSpPr>
            <a:spLocks noGrp="1"/>
          </p:cNvSpPr>
          <p:nvPr>
            <p:ph idx="1"/>
          </p:nvPr>
        </p:nvSpPr>
        <p:spPr/>
        <p:txBody>
          <a:bodyPr/>
          <a:lstStyle/>
          <a:p>
            <a:r>
              <a:rPr lang="en-US" dirty="0">
                <a:effectLst>
                  <a:outerShdw blurRad="38100" dist="38100" dir="2700000" algn="tl">
                    <a:srgbClr val="000000">
                      <a:alpha val="43137"/>
                    </a:srgbClr>
                  </a:outerShdw>
                </a:effectLst>
              </a:rPr>
              <a:t>[19] And we know that we are of God, and the whole world lieth in wickedness.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01060772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Paul’s Unanswered Persistent Prayer</a:t>
            </a:r>
          </a:p>
        </p:txBody>
      </p:sp>
      <p:sp>
        <p:nvSpPr>
          <p:cNvPr id="8" name="Content Placeholder 7">
            <a:extLst>
              <a:ext uri="{FF2B5EF4-FFF2-40B4-BE49-F238E27FC236}">
                <a16:creationId xmlns:a16="http://schemas.microsoft.com/office/drawing/2014/main" id="{AD2BDF77-0992-4BFE-9D7E-320C1BE21CA7}"/>
              </a:ext>
            </a:extLst>
          </p:cNvPr>
          <p:cNvSpPr>
            <a:spLocks noGrp="1"/>
          </p:cNvSpPr>
          <p:nvPr>
            <p:ph idx="1"/>
          </p:nvPr>
        </p:nvSpPr>
        <p:spPr>
          <a:xfrm>
            <a:off x="789272" y="985421"/>
            <a:ext cx="10501162" cy="5262979"/>
          </a:xfrm>
        </p:spPr>
        <p:txBody>
          <a:bodyPr>
            <a:normAutofit/>
          </a:bodyPr>
          <a:lstStyle/>
          <a:p>
            <a:pPr marL="0" indent="0">
              <a:buNone/>
            </a:pPr>
            <a:r>
              <a:rPr lang="en-US" sz="2000" i="0" dirty="0">
                <a:solidFill>
                  <a:srgbClr val="92D050"/>
                </a:solidFill>
                <a:effectLst>
                  <a:outerShdw blurRad="38100" dist="38100" dir="2700000" algn="tl">
                    <a:srgbClr val="000000">
                      <a:alpha val="43137"/>
                    </a:srgbClr>
                  </a:outerShdw>
                </a:effectLst>
                <a:latin typeface="Lucida Sans" panose="020B0602030504020204" pitchFamily="34" charset="0"/>
              </a:rPr>
              <a:t>PAUL’S PRAYER NOT ANSWERED BECAUSE </a:t>
            </a:r>
            <a:r>
              <a:rPr lang="en-US" sz="2000" dirty="0">
                <a:solidFill>
                  <a:srgbClr val="92D050"/>
                </a:solidFill>
                <a:effectLst>
                  <a:outerShdw blurRad="38100" dist="38100" dir="2700000" algn="tl">
                    <a:srgbClr val="000000">
                      <a:alpha val="43137"/>
                    </a:srgbClr>
                  </a:outerShdw>
                </a:effectLst>
                <a:latin typeface="Lucida Sans" panose="020B0602030504020204" pitchFamily="34" charset="0"/>
              </a:rPr>
              <a:t>OF SIN BUT FOR A HIGHER PURPOSE</a:t>
            </a:r>
          </a:p>
          <a:p>
            <a:pPr marL="0" indent="0">
              <a:buNone/>
            </a:pPr>
            <a:endParaRPr lang="en-US" sz="1200" dirty="0">
              <a:solidFill>
                <a:srgbClr val="000000"/>
              </a:solidFill>
              <a:effectLst>
                <a:outerShdw blurRad="38100" dist="38100" dir="2700000" algn="tl">
                  <a:srgbClr val="000000">
                    <a:alpha val="43137"/>
                  </a:srgbClr>
                </a:outerShdw>
              </a:effectLst>
              <a:latin typeface="Lucida Sans" panose="020B0602030504020204" pitchFamily="34" charset="0"/>
            </a:endParaRPr>
          </a:p>
          <a:p>
            <a:pPr marL="0" indent="0">
              <a:buNone/>
            </a:pPr>
            <a:r>
              <a:rPr lang="en-US" sz="1600" i="0" u="sng" dirty="0">
                <a:solidFill>
                  <a:srgbClr val="000000"/>
                </a:solidFill>
                <a:effectLst>
                  <a:outerShdw blurRad="38100" dist="38100" dir="2700000" algn="tl">
                    <a:srgbClr val="000000">
                      <a:alpha val="43137"/>
                    </a:srgbClr>
                  </a:outerShdw>
                </a:effectLst>
                <a:latin typeface="Lucida Sans" panose="020B0602030504020204" pitchFamily="34" charset="0"/>
              </a:rPr>
              <a:t>There were individuals who possessed faith, and yet were not healed of their ailments. The apostle Paul obviously had plenty of faith. He had an “infirmity” that was so painful that he called it “a thorn in the flesh” and “a messenger of Satan” (2 Corinthians 12:7-10). Yet his earnest prayers to God for relief did not result in his being healed. Timothy was a faithful and effective servant of the Lord. He had “frequent illnesses” and stomach trouble of such severity as to warrant Paul referring to it by inspiration. But rather than simply healing him, or telling him to “pray for healing,” Paul advised him to use a little wine as a tonic (1 Timothy 5:23). Another Christian worker and companion of Paul in his evangelistic travels, </a:t>
            </a:r>
            <a:r>
              <a:rPr lang="en-US" sz="1600" i="0" u="sng" dirty="0" err="1">
                <a:solidFill>
                  <a:srgbClr val="000000"/>
                </a:solidFill>
                <a:effectLst>
                  <a:outerShdw blurRad="38100" dist="38100" dir="2700000" algn="tl">
                    <a:srgbClr val="000000">
                      <a:alpha val="43137"/>
                    </a:srgbClr>
                  </a:outerShdw>
                </a:effectLst>
                <a:latin typeface="Lucida Sans" panose="020B0602030504020204" pitchFamily="34" charset="0"/>
              </a:rPr>
              <a:t>Trophimus</a:t>
            </a:r>
            <a:r>
              <a:rPr lang="en-US" sz="1600" i="0" u="sng" dirty="0">
                <a:solidFill>
                  <a:srgbClr val="000000"/>
                </a:solidFill>
                <a:effectLst>
                  <a:outerShdw blurRad="38100" dist="38100" dir="2700000" algn="tl">
                    <a:srgbClr val="000000">
                      <a:alpha val="43137"/>
                    </a:srgbClr>
                  </a:outerShdw>
                </a:effectLst>
                <a:latin typeface="Lucida Sans" panose="020B0602030504020204" pitchFamily="34" charset="0"/>
              </a:rPr>
              <a:t> (Acts 20:4: 21:29), had to be left at Miletus due to his sickness (2 Timothy 4:20). Epaphroditus was an extremely valuable worker in the kingdom of Christ, so much so that Paul referred to him as “my brother and fellow-worker and fellow-soldier…and minister to my need” (Philippians 2:25). When he became sick “nigh unto death” (Philippians 2:27,30)—likely due to his exhausting kingdom activity and service to Paul—Paul did not heal him. These examples demonstrate that personal faith was not prerequisite to the reception of a miracle in the first century. Miracles were inextricably bound to the authentication of the spoken Word of God.</a:t>
            </a:r>
            <a:endParaRPr lang="en-US" sz="1600" i="0" u="sng" dirty="0">
              <a:solidFill>
                <a:srgbClr val="000000"/>
              </a:solidFill>
              <a:effectLst>
                <a:outerShdw blurRad="38100" dist="38100" dir="2700000" algn="tl">
                  <a:srgbClr val="000000">
                    <a:alpha val="43137"/>
                  </a:srgbClr>
                </a:outerShdw>
              </a:effectLst>
              <a:latin typeface="Verdana" panose="020B0604030504040204" pitchFamily="34" charset="0"/>
            </a:endParaRPr>
          </a:p>
        </p:txBody>
      </p:sp>
    </p:spTree>
    <p:extLst>
      <p:ext uri="{BB962C8B-B14F-4D97-AF65-F5344CB8AC3E}">
        <p14:creationId xmlns:p14="http://schemas.microsoft.com/office/powerpoint/2010/main" val="3387192632"/>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5F4FA-2682-4489-AAC9-377CE815C660}"/>
              </a:ext>
            </a:extLst>
          </p:cNvPr>
          <p:cNvSpPr txBox="1"/>
          <p:nvPr/>
        </p:nvSpPr>
        <p:spPr>
          <a:xfrm>
            <a:off x="866274" y="433137"/>
            <a:ext cx="10424160" cy="59400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What purposes do our "thorns" serve?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First, they serve as an antidote for pride. And pride, like fat, causes men to swell larger than they ought and is very painful to remove and keep removed.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Second, such thorns nurture our dependency upon God, humbling us and helping us recognize our need for God's help.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Third, these physical problems build strength. A person builds strength purposefully only when he recognizes his weakness. Strength and endurance come only at the price of some suffering. Ask any athlete.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Our suffering in the flesh develops character, temper control and better dispositions, to name just a few things. We must never forget that God's power is made perfect in our weakness. God is glorified most when our personal weakness is evident and his strength shines through in our life despite our personal impotency.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What is your thorn? Is it a sickness when you want to be well to serve the Lord? Or, might it be poverty, when you could wish to have money to help the Lord's cause? An unbelieving spouse? Limited education or abilities?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Remember, God's ways are not our ways. He has at times used the most unlikely men to accomplish his purposes. So, let us recognize that sometimes we may be praying for the removal of something from our lives for which God has a purpose. Taking the burden away may be our answer but God's answer may be giving us the strength to handle the burden, thus increasing our faith and that of others. </a:t>
            </a: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Truth Magazine</a:t>
            </a:r>
          </a:p>
        </p:txBody>
      </p:sp>
    </p:spTree>
    <p:extLst>
      <p:ext uri="{BB962C8B-B14F-4D97-AF65-F5344CB8AC3E}">
        <p14:creationId xmlns:p14="http://schemas.microsoft.com/office/powerpoint/2010/main" val="2687010316"/>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DE8F84-6536-4B38-99A8-3F0881BDBF21}"/>
              </a:ext>
            </a:extLst>
          </p:cNvPr>
          <p:cNvSpPr txBox="1"/>
          <p:nvPr/>
        </p:nvSpPr>
        <p:spPr>
          <a:xfrm>
            <a:off x="981777" y="596766"/>
            <a:ext cx="10366408" cy="5787347"/>
          </a:xfrm>
          <a:prstGeom prst="rect">
            <a:avLst/>
          </a:prstGeom>
          <a:noFill/>
        </p:spPr>
        <p:txBody>
          <a:bodyPr wrap="square">
            <a:spAutoFit/>
          </a:bodyPr>
          <a:lstStyle/>
          <a:p>
            <a:pPr marL="0" marR="173355"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Lucida Sans" panose="020B0602030504020204" pitchFamily="34" charset="0"/>
                <a:ea typeface="Times New Roman" panose="02020603050405020304" pitchFamily="18" charset="0"/>
                <a:cs typeface="Times New Roman" panose="02020603050405020304" pitchFamily="18" charset="0"/>
              </a:rPr>
              <a:t>PRAYERS MUST ACCORD WITH GOD’S WILL</a:t>
            </a:r>
          </a:p>
          <a:p>
            <a:pPr marL="0" marR="173355"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Lucida Sans" panose="020B0602030504020204" pitchFamily="34" charset="0"/>
                <a:ea typeface="Times New Roman" panose="02020603050405020304" pitchFamily="18" charset="0"/>
                <a:cs typeface="Times New Roman" panose="02020603050405020304" pitchFamily="18" charset="0"/>
              </a:rPr>
              <a:t>In Jesus’ instructions to His disciples regarding prayer, He explained that they should include in their prayers the idea that God’s will should be done (Matthew 6:10). The apostle John, who would have been well-aware of Jesus’ teaching on prayer, stated: “Now this is the confidence that we have in Him, that if we ask anything according to His will, He hears us. And if we know that He hears us, whatever we ask, we know that we have the petitions that we have asked of Him” (1 John 5:14-15, emp. added). Notice that if we do not include verse 14 of 1 John 5, we could make the passage say, “whatever we ask, we know that we have the petitions that we have asked of Him.” Yet to do that would be to leave off the important qualifying statement that the request should be in accordance with God’s will, and should be offered from a heart that is humble enough to accept God’s will—even if that means that the request is denied. When the skeptic pulls snippets of verses from the gospel accounts concerning prayer, he or she is guilty of leaving off just such important qualifying information.</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539658"/>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EC90BB-5405-41EA-9277-1DAF1C666B39}"/>
              </a:ext>
            </a:extLst>
          </p:cNvPr>
          <p:cNvSpPr txBox="1"/>
          <p:nvPr/>
        </p:nvSpPr>
        <p:spPr>
          <a:xfrm>
            <a:off x="827773" y="462013"/>
            <a:ext cx="10607040" cy="6131474"/>
          </a:xfrm>
          <a:prstGeom prst="rect">
            <a:avLst/>
          </a:prstGeom>
          <a:noFill/>
        </p:spPr>
        <p:txBody>
          <a:bodyPr wrap="square">
            <a:spAutoFit/>
          </a:bodyPr>
          <a:lstStyle/>
          <a:p>
            <a:pPr marL="0" marR="173355"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Lucida Sans" panose="020B0602030504020204" pitchFamily="34" charset="0"/>
                <a:ea typeface="Times New Roman" panose="02020603050405020304" pitchFamily="18" charset="0"/>
                <a:cs typeface="Times New Roman" panose="02020603050405020304" pitchFamily="18" charset="0"/>
              </a:rPr>
              <a:t>When we consider the idea of praying “according to God’s will,” we can see how important this qualifier is. No requests will be granted that attempt to violate or circumvent God’s ultimate will. For instance, suppose a person were to pray: “God, please save my mother even though she does not believe in Jesus Christ and refuses to repent of her sins, please let her go to heaven anyway, in Jesus’ name, Amen.” Would God grant that petition? The Bible is clear that He certainly would not, because to do so would be to violate His ultimate will that salvation is through the name of Jesus (Acts 4:12).</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173355"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Lucida Sans" panose="020B0602030504020204" pitchFamily="34" charset="0"/>
                <a:ea typeface="Times New Roman" panose="02020603050405020304" pitchFamily="18" charset="0"/>
                <a:cs typeface="Times New Roman" panose="02020603050405020304" pitchFamily="18" charset="0"/>
              </a:rPr>
              <a:t>Furthermore, certain events and actions in this physical world are required for God to accomplish His will on this Earth. For instance, if one of Jesus’ apostles had asked God to spare the life of Jesus and not let Him die on the cross, that request would not have been in accord with God’s ultimate will and would not have been answered in the affirmative. Mark 8:33 provides an excellent example of this when Peter rebuked Jesus for predicting His own death. Jesus responded to Peter, saying: “Get behind Me, Satan! For you are not mindful of the things of God, but the things of men.” Whereas Peter most likely thought his actions were in accord with God’s will, they were not. To further illustrate, the many events in the life of the Old Testament character Joseph may have seemed unfair at the time. No doubt Joseph prayed to be freed from slavery or to be released from jail. But at the end of Joseph’s life, we see that God’s will was to make him a great leader in Egypt and to save the Jewish nation through him. Joseph recognized this, and said to his brothers who had sold him into Egypt: “Do not be afraid, for am I in the place of God? But as for you, you meant evil against me; but God meant it for good, in order to bring it about as it’s this day, to save many people alive” (Genesis 50:20). Joseph’s slavery &amp; incarceration were the vehicles by which God brought Joseph to power, accomplishing His will.</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8206627"/>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C7564D-EF0B-4656-992A-A4D3895BBB55}"/>
              </a:ext>
            </a:extLst>
          </p:cNvPr>
          <p:cNvSpPr txBox="1"/>
          <p:nvPr/>
        </p:nvSpPr>
        <p:spPr>
          <a:xfrm>
            <a:off x="2271562" y="529390"/>
            <a:ext cx="9163250" cy="591020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800080"/>
                </a:solidFill>
                <a:effectLst/>
                <a:uLnTx/>
                <a:uFillTx/>
                <a:latin typeface="Calibri" panose="020F0502020204030204" pitchFamily="34" charset="0"/>
                <a:ea typeface="Calibri" panose="020F0502020204030204" pitchFamily="34" charset="0"/>
                <a:cs typeface="Times New Roman" panose="02020603050405020304" pitchFamily="18" charset="0"/>
              </a:rPr>
              <a:t>“Joseph in Prison” by Elton D. Higgs:</a:t>
            </a:r>
            <a:endParaRPr kumimoji="0" lang="en-US" sz="3600" b="0" i="0" u="none" strike="noStrike" kern="1200" cap="none" spc="0" normalizeH="0" baseline="0" noProof="0" dirty="0">
              <a:ln>
                <a:noFill/>
              </a:ln>
              <a:solidFill>
                <a:srgbClr val="80008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How far away the fields where grazed my father’s sheep,</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Where in my sleep the visions spoke,</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Affirming that my special coat was well deserved;</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And in my youth I knew that God had favored me.</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A willing instrument I was, rebuking in my father’s name.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My brother’s worldly ways.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And then the pit, the chains,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the foreign land –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No one then to listen to my dreams!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But God was gracious to me still,</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As Potiphar repaid the works of God in me,</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And I regained my virtuous pride.</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In confidence I turned aside,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The evil of my master’s wife,</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Rebuked in righteous words her monstrous lust</a:t>
            </a:r>
            <a:r>
              <a:rPr kumimoji="0" lang="en-US" sz="8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 </a:t>
            </a: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And for my trouble once again, I lie imprisoned and disgraced.</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Has God seduced me too, and cast me off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For basking in His favor?</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It seems but scant </a:t>
            </a:r>
            <a:r>
              <a:rPr kumimoji="0" lang="en-US" sz="1400" b="1" i="0" u="none" strike="noStrike" kern="1200" cap="none" spc="0" normalizeH="0" baseline="0" noProof="0" dirty="0" err="1">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reward,To</a:t>
            </a: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 be the chief of those who languish</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in the dark.</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How shall I deal with One who rips away,</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What He Himself bestowed?</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My robe of innocence my brothers drenched in blood;</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My robe of righteousness was </a:t>
            </a:r>
            <a:r>
              <a:rPr kumimoji="0" lang="en-US" sz="1400" b="1" i="0" u="none" strike="noStrike" kern="1200" cap="none" spc="0" normalizeH="0" baseline="0" noProof="0" dirty="0" err="1">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snatched</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400" b="1" i="0" u="none" strike="noStrike" kern="1200" cap="none" spc="0" normalizeH="0" baseline="0" noProof="0" dirty="0" err="1">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To</a:t>
            </a: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 scandalize my name.</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How shall I be clothed, my Lord,</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1" i="0" u="none" strike="noStrike" kern="1200" cap="none" spc="0" normalizeH="0" baseline="0" noProof="0" dirty="0">
                <a:ln>
                  <a:noFill/>
                </a:ln>
                <a:solidFill>
                  <a:srgbClr val="833C0B"/>
                </a:solidFill>
                <a:effectLst/>
                <a:uLnTx/>
                <a:uFillTx/>
                <a:latin typeface="Papyrus" panose="03070502060502030205" pitchFamily="66" charset="0"/>
                <a:ea typeface="Calibri" panose="020F0502020204030204" pitchFamily="34" charset="0"/>
                <a:cs typeface="Times New Roman" panose="02020603050405020304" pitchFamily="18" charset="0"/>
              </a:rPr>
              <a:t>Lying naked to Your will?”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9222394"/>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33460ECE-F9DA-4479-9222-6903201305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156" y="242596"/>
            <a:ext cx="11731688" cy="6372808"/>
          </a:xfrm>
          <a:solidFill>
            <a:schemeClr val="accent2">
              <a:lumMod val="20000"/>
              <a:lumOff val="80000"/>
            </a:schemeClr>
          </a:solidFill>
          <a:ln>
            <a:noFill/>
          </a:ln>
        </p:spPr>
      </p:pic>
    </p:spTree>
    <p:extLst>
      <p:ext uri="{BB962C8B-B14F-4D97-AF65-F5344CB8AC3E}">
        <p14:creationId xmlns:p14="http://schemas.microsoft.com/office/powerpoint/2010/main" val="26340087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25000" lnSpcReduction="20000"/>
          </a:bodyPr>
          <a:lstStyle/>
          <a:p>
            <a:r>
              <a:rPr lang="en-US" sz="12300" dirty="0">
                <a:solidFill>
                  <a:srgbClr val="00B0F0"/>
                </a:solidFill>
                <a:effectLst>
                  <a:outerShdw blurRad="38100" dist="38100" dir="2700000" algn="tl">
                    <a:srgbClr val="000000">
                      <a:alpha val="43137"/>
                    </a:srgbClr>
                  </a:outerShdw>
                </a:effectLst>
              </a:rPr>
              <a:t>“but the Spirit himself makes intercession for us”</a:t>
            </a:r>
          </a:p>
          <a:p>
            <a:r>
              <a:rPr lang="en-US" sz="4800" dirty="0">
                <a:effectLst>
                  <a:outerShdw blurRad="38100" dist="38100" dir="2700000" algn="tl">
                    <a:srgbClr val="000000">
                      <a:alpha val="43137"/>
                    </a:srgbClr>
                  </a:outerShdw>
                </a:effectLst>
              </a:rPr>
              <a:t>The expression “Spirit himself” is emphatic; it expresses an activity of the Holy Spirit personally, rather than what he may accomplish through a representative medium (cf. John 4:2). While the pronoun auto (“itself” – KJV; “himself” – ASV) is a neuter form, it is more appropriate here to render it as a masculine, since the Holy Spirit is a person, not a thing. This has the precedent of Scripture itself (cf. John 14:26 where the masculine </a:t>
            </a:r>
            <a:r>
              <a:rPr lang="en-US" sz="4800" dirty="0" err="1">
                <a:effectLst>
                  <a:outerShdw blurRad="38100" dist="38100" dir="2700000" algn="tl">
                    <a:srgbClr val="000000">
                      <a:alpha val="43137"/>
                    </a:srgbClr>
                  </a:outerShdw>
                </a:effectLst>
              </a:rPr>
              <a:t>ekeinos</a:t>
            </a:r>
            <a:r>
              <a:rPr lang="en-US" sz="4800" dirty="0">
                <a:effectLst>
                  <a:outerShdw blurRad="38100" dist="38100" dir="2700000" algn="tl">
                    <a:srgbClr val="000000">
                      <a:alpha val="43137"/>
                    </a:srgbClr>
                  </a:outerShdw>
                </a:effectLst>
              </a:rPr>
              <a:t> is used of the “Spirit”—a neuter term).</a:t>
            </a:r>
          </a:p>
          <a:p>
            <a:r>
              <a:rPr lang="en-US" sz="4800" dirty="0">
                <a:effectLst>
                  <a:outerShdw blurRad="38100" dist="38100" dir="2700000" algn="tl">
                    <a:srgbClr val="000000">
                      <a:alpha val="43137"/>
                    </a:srgbClr>
                  </a:outerShdw>
                </a:effectLst>
              </a:rPr>
              <a:t>“with groanings which cannot be uttered”</a:t>
            </a:r>
          </a:p>
          <a:p>
            <a:r>
              <a:rPr lang="en-US" sz="4800" dirty="0">
                <a:effectLst>
                  <a:outerShdw blurRad="38100" dist="38100" dir="2700000" algn="tl">
                    <a:srgbClr val="000000">
                      <a:alpha val="43137"/>
                    </a:srgbClr>
                  </a:outerShdw>
                </a:effectLst>
              </a:rPr>
              <a:t>The term “groanings” (</a:t>
            </a:r>
            <a:r>
              <a:rPr lang="en-US" sz="4800" dirty="0" err="1">
                <a:effectLst>
                  <a:outerShdw blurRad="38100" dist="38100" dir="2700000" algn="tl">
                    <a:srgbClr val="000000">
                      <a:alpha val="43137"/>
                    </a:srgbClr>
                  </a:outerShdw>
                </a:effectLst>
              </a:rPr>
              <a:t>stenagmois</a:t>
            </a:r>
            <a:r>
              <a:rPr lang="en-US" sz="4800" dirty="0">
                <a:effectLst>
                  <a:outerShdw blurRad="38100" dist="38100" dir="2700000" algn="tl">
                    <a:srgbClr val="000000">
                      <a:alpha val="43137"/>
                    </a:srgbClr>
                  </a:outerShdw>
                </a:effectLst>
              </a:rPr>
              <a:t>) denotes a sigh or groan. It is used (in various forms) more than fifty times in the Greek version of the Old Testament, and it reflects a “human lament” which suffering people are powerless to remedy on their own (</a:t>
            </a:r>
            <a:r>
              <a:rPr lang="en-US" sz="4800" dirty="0" err="1">
                <a:effectLst>
                  <a:outerShdw blurRad="38100" dist="38100" dir="2700000" algn="tl">
                    <a:srgbClr val="000000">
                      <a:alpha val="43137"/>
                    </a:srgbClr>
                  </a:outerShdw>
                </a:effectLst>
              </a:rPr>
              <a:t>Balz</a:t>
            </a:r>
            <a:r>
              <a:rPr lang="en-US" sz="4800" dirty="0">
                <a:effectLst>
                  <a:outerShdw blurRad="38100" dist="38100" dir="2700000" algn="tl">
                    <a:srgbClr val="000000">
                      <a:alpha val="43137"/>
                    </a:srgbClr>
                  </a:outerShdw>
                </a:effectLst>
              </a:rPr>
              <a:t> and Schneider 1993, 272). For instance, it describes the anguish of the Israelite people under the burdens of Egypt (Exodus 2:23; cf. Acts 7:34).</a:t>
            </a:r>
          </a:p>
          <a:p>
            <a:r>
              <a:rPr lang="en-US" sz="4800" dirty="0">
                <a:effectLst>
                  <a:outerShdw blurRad="38100" dist="38100" dir="2700000" algn="tl">
                    <a:srgbClr val="000000">
                      <a:alpha val="43137"/>
                    </a:srgbClr>
                  </a:outerShdw>
                </a:effectLst>
              </a:rPr>
              <a:t>The notion that the “groanings” refer to “speaking in tongues” is to be rejected totally. Stott comments: “These groans can hardly be glossolalia, since those ‘tongues’ or languages were expressed in words which some could understand and interpret” (1994, 245).</a:t>
            </a:r>
          </a:p>
          <a:p>
            <a:r>
              <a:rPr lang="en-US" sz="4800" dirty="0">
                <a:effectLst>
                  <a:outerShdw blurRad="38100" dist="38100" dir="2700000" algn="tl">
                    <a:srgbClr val="000000">
                      <a:alpha val="43137"/>
                    </a:srgbClr>
                  </a:outerShdw>
                </a:effectLst>
              </a:rPr>
              <a:t>But whose groanings are these? Though some would attribute them to the Holy Spirit, the better view appears to be that they are the Christian’s groanings, which are conveyed on his behalf by the Spirit unto God. Clearly the term refers to the Christian’s plight a few verses earlier in this chapter (v. 23), though a different point of focus is in view.</a:t>
            </a:r>
          </a:p>
          <a:p>
            <a:r>
              <a:rPr lang="en-US" sz="4800" dirty="0">
                <a:effectLst>
                  <a:outerShdw blurRad="38100" dist="38100" dir="2700000" algn="tl">
                    <a:srgbClr val="000000">
                      <a:alpha val="43137"/>
                    </a:srgbClr>
                  </a:outerShdw>
                </a:effectLst>
              </a:rPr>
              <a:t>The context seems to suggest that the groanings originate because “we know not how to pray as we ought” in a knowledgeable and articulate way. It would seem, therefore, more in harmony with the general tenor of the Bible as a whole, then, to conclude that it is the Christian who gives rise to these “mute sighs, the expression of which is suppressed by grief” (Thayer 1958, 25), rather than the groanings issuing from the omnipotent Spirit of God.</a:t>
            </a:r>
          </a:p>
          <a:p>
            <a:r>
              <a:rPr lang="en-US" sz="4800" dirty="0">
                <a:effectLst>
                  <a:outerShdw blurRad="38100" dist="38100" dir="2700000" algn="tl">
                    <a:srgbClr val="000000">
                      <a:alpha val="43137"/>
                    </a:srgbClr>
                  </a:outerShdw>
                </a:effectLst>
              </a:rPr>
              <a:t>Hardeman Nichols observes: “Surely the Holy Spirit who has the ability to completely reveal the mind of God to man would have no difficulty in pleading man’s cause to God” (1980, 350).</a:t>
            </a:r>
          </a:p>
          <a:p>
            <a:r>
              <a:rPr lang="en-US" sz="4800" dirty="0">
                <a:effectLst>
                  <a:outerShdw blurRad="38100" dist="38100" dir="2700000" algn="tl">
                    <a:srgbClr val="000000">
                      <a:alpha val="43137"/>
                    </a:srgbClr>
                  </a:outerShdw>
                </a:effectLst>
              </a:rPr>
              <a:t>It is not impossible, though, that there may be a blending of two thoughts. Some think that the groanings, though originating with the Christian, actually are “shared by the Holy Spirit and the believer” (</a:t>
            </a:r>
            <a:r>
              <a:rPr lang="en-US" sz="4800" dirty="0" err="1">
                <a:effectLst>
                  <a:outerShdw blurRad="38100" dist="38100" dir="2700000" algn="tl">
                    <a:srgbClr val="000000">
                      <a:alpha val="43137"/>
                    </a:srgbClr>
                  </a:outerShdw>
                </a:effectLst>
              </a:rPr>
              <a:t>McComiskey</a:t>
            </a:r>
            <a:r>
              <a:rPr lang="en-US" sz="4800" dirty="0">
                <a:effectLst>
                  <a:outerShdw blurRad="38100" dist="38100" dir="2700000" algn="tl">
                    <a:srgbClr val="000000">
                      <a:alpha val="43137"/>
                    </a:srgbClr>
                  </a:outerShdw>
                </a:effectLst>
              </a:rPr>
              <a:t> 1976, 424).</a:t>
            </a:r>
          </a:p>
          <a:p>
            <a:r>
              <a:rPr lang="en-US" sz="4800" dirty="0">
                <a:effectLst>
                  <a:outerShdw blurRad="38100" dist="38100" dir="2700000" algn="tl">
                    <a:srgbClr val="000000">
                      <a:alpha val="43137"/>
                    </a:srgbClr>
                  </a:outerShdw>
                </a:effectLst>
              </a:rPr>
              <a:t>John Stott suggests that “the Holy Spirit identifies with our groans,” so that “we and he groan together” (245). One thing is certain: when the groanings reach God, they are perfectly clear to him.</a:t>
            </a:r>
          </a:p>
          <a:p>
            <a:r>
              <a:rPr lang="en-US" sz="4800" dirty="0">
                <a:effectLst>
                  <a:outerShdw blurRad="38100" dist="38100" dir="2700000" algn="tl">
                    <a:srgbClr val="000000">
                      <a:alpha val="43137"/>
                    </a:srgbClr>
                  </a:outerShdw>
                </a:effectLst>
              </a:rPr>
              <a:t>It is imperative, though, that we emphasize this point: it must not be concluded that the Father could not know of our plight apart from the Spirit’s intercession; no, rather, it is the role of the Spirit as a companion in the Christian’s life that is being emphasized. His work has been divinely orchestrated, consistent with the planning of the entire Godhead.</a:t>
            </a:r>
          </a:p>
          <a:p>
            <a:r>
              <a:rPr lang="en-US" sz="4800" dirty="0">
                <a:effectLst>
                  <a:outerShdw blurRad="38100" dist="38100" dir="2700000" algn="tl">
                    <a:srgbClr val="000000">
                      <a:alpha val="43137"/>
                    </a:srgbClr>
                  </a:outerShdw>
                </a:effectLst>
              </a:rPr>
              <a:t>H. Leo Boles wrote: “Since [the Holy Spirit] dwells in Christians, he helps them in the act of prayer. Prayer is to God the Father in the name of Christ, and by the help of the Holy Spirit. Hence, each member of the Godhead is included in acceptable prayer” (1983, 256).</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96866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500"/>
                                        <p:tgtEl>
                                          <p:spTgt spid="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500"/>
                                        <p:tgtEl>
                                          <p:spTgt spid="2">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6" end="6"/>
                                            </p:txEl>
                                          </p:spTgt>
                                        </p:tgtEl>
                                        <p:attrNameLst>
                                          <p:attrName>style.visibility</p:attrName>
                                        </p:attrNameLst>
                                      </p:cBhvr>
                                      <p:to>
                                        <p:strVal val="visible"/>
                                      </p:to>
                                    </p:set>
                                    <p:animEffect transition="in" filter="fade">
                                      <p:cBhvr>
                                        <p:cTn id="52" dur="500"/>
                                        <p:tgtEl>
                                          <p:spTgt spid="2">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xEl>
                                              <p:pRg st="7" end="7"/>
                                            </p:txEl>
                                          </p:spTgt>
                                        </p:tgtEl>
                                        <p:attrNameLst>
                                          <p:attrName>style.visibility</p:attrName>
                                        </p:attrNameLst>
                                      </p:cBhvr>
                                      <p:to>
                                        <p:strVal val="visible"/>
                                      </p:to>
                                    </p:set>
                                    <p:animEffect transition="in" filter="fade">
                                      <p:cBhvr>
                                        <p:cTn id="57" dur="500"/>
                                        <p:tgtEl>
                                          <p:spTgt spid="2">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txEl>
                                              <p:pRg st="8" end="8"/>
                                            </p:txEl>
                                          </p:spTgt>
                                        </p:tgtEl>
                                        <p:attrNameLst>
                                          <p:attrName>style.visibility</p:attrName>
                                        </p:attrNameLst>
                                      </p:cBhvr>
                                      <p:to>
                                        <p:strVal val="visible"/>
                                      </p:to>
                                    </p:set>
                                    <p:animEffect transition="in" filter="fade">
                                      <p:cBhvr>
                                        <p:cTn id="62" dur="500"/>
                                        <p:tgtEl>
                                          <p:spTgt spid="2">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
                                            <p:txEl>
                                              <p:pRg st="9" end="9"/>
                                            </p:txEl>
                                          </p:spTgt>
                                        </p:tgtEl>
                                        <p:attrNameLst>
                                          <p:attrName>style.visibility</p:attrName>
                                        </p:attrNameLst>
                                      </p:cBhvr>
                                      <p:to>
                                        <p:strVal val="visible"/>
                                      </p:to>
                                    </p:set>
                                    <p:animEffect transition="in" filter="fade">
                                      <p:cBhvr>
                                        <p:cTn id="67" dur="500"/>
                                        <p:tgtEl>
                                          <p:spTgt spid="2">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
                                            <p:txEl>
                                              <p:pRg st="10" end="10"/>
                                            </p:txEl>
                                          </p:spTgt>
                                        </p:tgtEl>
                                        <p:attrNameLst>
                                          <p:attrName>style.visibility</p:attrName>
                                        </p:attrNameLst>
                                      </p:cBhvr>
                                      <p:to>
                                        <p:strVal val="visible"/>
                                      </p:to>
                                    </p:set>
                                    <p:animEffect transition="in" filter="fade">
                                      <p:cBhvr>
                                        <p:cTn id="72" dur="500"/>
                                        <p:tgtEl>
                                          <p:spTgt spid="2">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
                                            <p:txEl>
                                              <p:pRg st="11" end="11"/>
                                            </p:txEl>
                                          </p:spTgt>
                                        </p:tgtEl>
                                        <p:attrNameLst>
                                          <p:attrName>style.visibility</p:attrName>
                                        </p:attrNameLst>
                                      </p:cBhvr>
                                      <p:to>
                                        <p:strVal val="visible"/>
                                      </p:to>
                                    </p:set>
                                    <p:animEffect transition="in" filter="fade">
                                      <p:cBhvr>
                                        <p:cTn id="7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1520" y="144379"/>
            <a:ext cx="10703294" cy="5342021"/>
          </a:xfrm>
        </p:spPr>
        <p:txBody>
          <a:bodyPr>
            <a:normAutofit fontScale="62500" lnSpcReduction="20000"/>
          </a:bodyPr>
          <a:lstStyle/>
          <a:p>
            <a:r>
              <a:rPr lang="en-US" sz="7700" dirty="0">
                <a:solidFill>
                  <a:srgbClr val="00B0F0"/>
                </a:solidFill>
                <a:effectLst>
                  <a:outerShdw blurRad="38100" dist="38100" dir="2700000" algn="tl">
                    <a:srgbClr val="000000">
                      <a:alpha val="43137"/>
                    </a:srgbClr>
                  </a:outerShdw>
                </a:effectLst>
              </a:rPr>
              <a:t>“and he who searches the hearts”</a:t>
            </a:r>
          </a:p>
          <a:p>
            <a:r>
              <a:rPr lang="en-US" sz="4000" dirty="0">
                <a:effectLst>
                  <a:outerShdw blurRad="38100" dist="38100" dir="2700000" algn="tl">
                    <a:srgbClr val="000000">
                      <a:alpha val="43137"/>
                    </a:srgbClr>
                  </a:outerShdw>
                </a:effectLst>
              </a:rPr>
              <a:t>The heart-searcher of this passage is generally conceded to be God, the Father, mentioned subsequently in the verse. God is said to “search” the heart of man.</a:t>
            </a:r>
          </a:p>
          <a:p>
            <a:r>
              <a:rPr lang="en-US" sz="4000" dirty="0">
                <a:effectLst>
                  <a:outerShdw blurRad="38100" dist="38100" dir="2700000" algn="tl">
                    <a:srgbClr val="000000">
                      <a:alpha val="43137"/>
                    </a:srgbClr>
                  </a:outerShdw>
                </a:effectLst>
              </a:rPr>
              <a:t>The word means to examine, to investigate. It is a form of the figure known as anthropomorphism (representing God with human traits), the design of which, in this text, is to emphasize the all-knowing aspect of deity (cf. 1</a:t>
            </a:r>
            <a:r>
              <a:rPr lang="en-US" sz="4000" baseline="30000" dirty="0">
                <a:effectLst>
                  <a:outerShdw blurRad="38100" dist="38100" dir="2700000" algn="tl">
                    <a:srgbClr val="000000">
                      <a:alpha val="43137"/>
                    </a:srgbClr>
                  </a:outerShdw>
                </a:effectLst>
              </a:rPr>
              <a:t>st</a:t>
            </a:r>
            <a:r>
              <a:rPr lang="en-US" sz="4000" dirty="0">
                <a:effectLst>
                  <a:outerShdw blurRad="38100" dist="38100" dir="2700000" algn="tl">
                    <a:srgbClr val="000000">
                      <a:alpha val="43137"/>
                    </a:srgbClr>
                  </a:outerShdw>
                </a:effectLst>
              </a:rPr>
              <a:t>  Chronicles 28:9; Psalms 7:9; Proverbs 17:3; 1 Thessalonians 2:4). Similar expressions are used both of Christ (Revelation 2:23) and of the Spirit (1</a:t>
            </a:r>
            <a:r>
              <a:rPr lang="en-US" sz="4000" baseline="30000" dirty="0">
                <a:effectLst>
                  <a:outerShdw blurRad="38100" dist="38100" dir="2700000" algn="tl">
                    <a:srgbClr val="000000">
                      <a:alpha val="43137"/>
                    </a:srgbClr>
                  </a:outerShdw>
                </a:effectLst>
              </a:rPr>
              <a:t>st</a:t>
            </a:r>
            <a:r>
              <a:rPr lang="en-US" sz="4000" dirty="0">
                <a:effectLst>
                  <a:outerShdw blurRad="38100" dist="38100" dir="2700000" algn="tl">
                    <a:srgbClr val="000000">
                      <a:alpha val="43137"/>
                    </a:srgbClr>
                  </a:outerShdw>
                </a:effectLst>
              </a:rPr>
              <a:t>  Corinthians 2:10).</a:t>
            </a:r>
          </a:p>
          <a:p>
            <a:r>
              <a:rPr lang="en-US" sz="4000" dirty="0">
                <a:effectLst>
                  <a:outerShdw blurRad="38100" dist="38100" dir="2700000" algn="tl">
                    <a:srgbClr val="000000">
                      <a:alpha val="43137"/>
                    </a:srgbClr>
                  </a:outerShdw>
                </a:effectLst>
              </a:rPr>
              <a:t>The present tense form argues for the concept of a God who is ever aware of our needs. The “heart,” of course, is the soul or spirit of man, the rational, feeling aspect of the human being—that part made in the very image of God himself (Genesis 1:26-27; Daniel 7:15; 1 Corinthians 2:11; Romans 10:9-10).</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410294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1520" y="144379"/>
            <a:ext cx="10703294" cy="5342021"/>
          </a:xfrm>
        </p:spPr>
        <p:txBody>
          <a:bodyPr>
            <a:normAutofit fontScale="85000" lnSpcReduction="20000"/>
          </a:bodyPr>
          <a:lstStyle/>
          <a:p>
            <a:r>
              <a:rPr lang="en-US" sz="5600" dirty="0">
                <a:solidFill>
                  <a:srgbClr val="00B0F0"/>
                </a:solidFill>
                <a:effectLst>
                  <a:outerShdw blurRad="38100" dist="38100" dir="2700000" algn="tl">
                    <a:srgbClr val="000000">
                      <a:alpha val="43137"/>
                    </a:srgbClr>
                  </a:outerShdw>
                </a:effectLst>
              </a:rPr>
              <a:t>“knows what is the mind of the spirit”</a:t>
            </a:r>
          </a:p>
          <a:p>
            <a:r>
              <a:rPr lang="en-US" dirty="0">
                <a:effectLst>
                  <a:outerShdw blurRad="38100" dist="38100" dir="2700000" algn="tl">
                    <a:srgbClr val="000000">
                      <a:alpha val="43137"/>
                    </a:srgbClr>
                  </a:outerShdw>
                </a:effectLst>
              </a:rPr>
              <a:t>Again the verb (</a:t>
            </a:r>
            <a:r>
              <a:rPr lang="en-US" dirty="0" err="1">
                <a:effectLst>
                  <a:outerShdw blurRad="38100" dist="38100" dir="2700000" algn="tl">
                    <a:srgbClr val="000000">
                      <a:alpha val="43137"/>
                    </a:srgbClr>
                  </a:outerShdw>
                </a:effectLst>
              </a:rPr>
              <a:t>oida</a:t>
            </a:r>
            <a:r>
              <a:rPr lang="en-US" dirty="0">
                <a:effectLst>
                  <a:outerShdw blurRad="38100" dist="38100" dir="2700000" algn="tl">
                    <a:srgbClr val="000000">
                      <a:alpha val="43137"/>
                    </a:srgbClr>
                  </a:outerShdw>
                </a:effectLst>
              </a:rPr>
              <a:t>), employed as a present tense (see above), reveals the fact that the Father and the Spirit are constantly in close communication with one another, if we may express ourselves in the same sort of accommodative language discussed just above. God is ever aware of the Spirit’s insights into our souls, hence can adequately respond to our needs.</a:t>
            </a:r>
          </a:p>
          <a:p>
            <a:r>
              <a:rPr lang="en-US" dirty="0">
                <a:effectLst>
                  <a:outerShdw blurRad="38100" dist="38100" dir="2700000" algn="tl">
                    <a:srgbClr val="000000">
                      <a:alpha val="43137"/>
                    </a:srgbClr>
                  </a:outerShdw>
                </a:effectLst>
              </a:rPr>
              <a:t>Cottrell suggests that Paul’s argument here is one where the reasoning proceeds from the less likely to the more likely: “If God knows what is in the minds of created beings who are qualitatively different from him and relatively independent of him, then surely he knows what is in the mind of the Spirit himself, who is qualitatively equal with God and one in nature with him” (1996, 498).</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184072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1520" y="144379"/>
            <a:ext cx="10703294" cy="5342021"/>
          </a:xfrm>
        </p:spPr>
        <p:txBody>
          <a:bodyPr>
            <a:normAutofit fontScale="77500" lnSpcReduction="20000"/>
          </a:bodyPr>
          <a:lstStyle/>
          <a:p>
            <a:r>
              <a:rPr lang="en-US" sz="4600" dirty="0">
                <a:solidFill>
                  <a:srgbClr val="00B0F0"/>
                </a:solidFill>
                <a:effectLst>
                  <a:outerShdw blurRad="38100" dist="38100" dir="2700000" algn="tl">
                    <a:srgbClr val="000000">
                      <a:alpha val="43137"/>
                    </a:srgbClr>
                  </a:outerShdw>
                </a:effectLst>
              </a:rPr>
              <a:t>“because [that – ASV] he intercedes for the saints”</a:t>
            </a:r>
          </a:p>
          <a:p>
            <a:r>
              <a:rPr lang="en-US" dirty="0">
                <a:effectLst>
                  <a:outerShdw blurRad="38100" dist="38100" dir="2700000" algn="tl">
                    <a:srgbClr val="000000">
                      <a:alpha val="43137"/>
                    </a:srgbClr>
                  </a:outerShdw>
                </a:effectLst>
              </a:rPr>
              <a:t>The present tense of the verb (“intercedes”) depicts the characteristic activity of the Spirit on behalf of the Christian. (For the meaning of “intercede,” see above.)</a:t>
            </a:r>
          </a:p>
          <a:p>
            <a:r>
              <a:rPr lang="en-US" dirty="0">
                <a:effectLst>
                  <a:outerShdw blurRad="38100" dist="38100" dir="2700000" algn="tl">
                    <a:srgbClr val="000000">
                      <a:alpha val="43137"/>
                    </a:srgbClr>
                  </a:outerShdw>
                </a:effectLst>
              </a:rPr>
              <a:t>The term “saints,” as used in the New Testament, is a general term for those who are faithful to God. It is commonly used for the members of various congregations of the Lord’s people (cf. Romans 1:7; 1 Corinthians 1:2; Ephesians 1:1; Philippians 1:1). It is linguistically related to the words “holy” and “sanctified.” It refers to a person who, by virtue of his obedience to the gospel plan of salvation (cf. Ephesians 5:26) and his consecration of life has become “separated unto God” (cf. 1 Thessalonians 4:3-4, 7; Romans 6:19, 22; Hebrews 12:14).</a:t>
            </a:r>
          </a:p>
          <a:p>
            <a:r>
              <a:rPr lang="en-US" dirty="0">
                <a:effectLst>
                  <a:outerShdw blurRad="38100" dist="38100" dir="2700000" algn="tl">
                    <a:srgbClr val="000000">
                      <a:alpha val="43137"/>
                    </a:srgbClr>
                  </a:outerShdw>
                </a:effectLst>
              </a:rPr>
              <a:t>The Holy Spirit is delighted to operate on behalf of a people dedicated to righteousness. The Roman Catholic concept of “sainthood” bears utterly no relationship to the New Testament Scriptures.</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74468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2. The devil is strong</a:t>
            </a:r>
          </a:p>
        </p:txBody>
      </p:sp>
      <p:sp>
        <p:nvSpPr>
          <p:cNvPr id="3" name="Content Placeholder 2"/>
          <p:cNvSpPr>
            <a:spLocks noGrp="1"/>
          </p:cNvSpPr>
          <p:nvPr>
            <p:ph idx="1"/>
          </p:nvPr>
        </p:nvSpPr>
        <p:spPr/>
        <p:txBody>
          <a:bodyPr>
            <a:normAutofit/>
          </a:bodyPr>
          <a:lstStyle/>
          <a:p>
            <a:r>
              <a:rPr lang="en-US" dirty="0">
                <a:effectLst>
                  <a:outerShdw blurRad="38100" dist="38100" dir="2700000" algn="tl">
                    <a:srgbClr val="000000">
                      <a:alpha val="43137"/>
                    </a:srgbClr>
                  </a:outerShdw>
                </a:effectLst>
              </a:rPr>
              <a:t>Satan’s power has been </a:t>
            </a:r>
            <a:r>
              <a:rPr lang="en-US" u="sng" dirty="0">
                <a:effectLst>
                  <a:outerShdw blurRad="38100" dist="38100" dir="2700000" algn="tl">
                    <a:srgbClr val="000000">
                      <a:alpha val="43137"/>
                    </a:srgbClr>
                  </a:outerShdw>
                </a:effectLst>
              </a:rPr>
              <a:t>limited</a:t>
            </a:r>
            <a:r>
              <a:rPr lang="en-US" dirty="0">
                <a:effectLst>
                  <a:outerShdw blurRad="38100" dist="38100" dir="2700000" algn="tl">
                    <a:srgbClr val="000000">
                      <a:alpha val="43137"/>
                    </a:srgbClr>
                  </a:outerShdw>
                </a:effectLst>
              </a:rPr>
              <a:t> by Christ’s death and resurrection – but he is still a powerful enemy</a:t>
            </a:r>
          </a:p>
          <a:p>
            <a:r>
              <a:rPr lang="en-US" dirty="0">
                <a:effectLst>
                  <a:outerShdw blurRad="38100" dist="38100" dir="2700000" algn="tl">
                    <a:srgbClr val="000000">
                      <a:alpha val="43137"/>
                    </a:srgbClr>
                  </a:outerShdw>
                </a:effectLst>
              </a:rPr>
              <a:t>He opposes God’s people and the work they do</a:t>
            </a:r>
          </a:p>
          <a:p>
            <a:r>
              <a:rPr lang="en-US" dirty="0">
                <a:effectLst>
                  <a:outerShdw blurRad="38100" dist="38100" dir="2700000" algn="tl">
                    <a:srgbClr val="000000">
                      <a:alpha val="43137"/>
                    </a:srgbClr>
                  </a:outerShdw>
                </a:effectLst>
              </a:rPr>
              <a:t>We must depend upon God for strength</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90455"/>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1520" y="144379"/>
            <a:ext cx="10703294" cy="5342021"/>
          </a:xfrm>
        </p:spPr>
        <p:txBody>
          <a:bodyPr>
            <a:normAutofit fontScale="92500" lnSpcReduction="20000"/>
          </a:bodyPr>
          <a:lstStyle/>
          <a:p>
            <a:r>
              <a:rPr lang="en-US" sz="6500" dirty="0">
                <a:solidFill>
                  <a:srgbClr val="00B0F0"/>
                </a:solidFill>
                <a:effectLst>
                  <a:outerShdw blurRad="38100" dist="38100" dir="2700000" algn="tl">
                    <a:srgbClr val="000000">
                      <a:alpha val="43137"/>
                    </a:srgbClr>
                  </a:outerShdw>
                </a:effectLst>
              </a:rPr>
              <a:t>“according to the will of God”</a:t>
            </a:r>
          </a:p>
          <a:p>
            <a:r>
              <a:rPr lang="en-US" dirty="0">
                <a:effectLst>
                  <a:outerShdw blurRad="38100" dist="38100" dir="2700000" algn="tl">
                    <a:srgbClr val="000000">
                      <a:alpha val="43137"/>
                    </a:srgbClr>
                  </a:outerShdw>
                </a:effectLst>
              </a:rPr>
              <a:t>The Greek text simply says, “according to God.” The translators of both the King James Version and the American Standard Version have supplied the words “the will of” (as indicated by the italics) for clarification purposes. God the Father and the Holy Spirit operate in perfect unison in the interest of Christian people.</a:t>
            </a:r>
          </a:p>
          <a:p>
            <a:r>
              <a:rPr lang="en-US" dirty="0">
                <a:effectLst>
                  <a:outerShdw blurRad="38100" dist="38100" dir="2700000" algn="tl">
                    <a:srgbClr val="000000">
                      <a:alpha val="43137"/>
                    </a:srgbClr>
                  </a:outerShdw>
                </a:effectLst>
              </a:rPr>
              <a:t>Perhaps it is not out of place at this point to remind ourselves that, unlike the so-called “gods” of the ancient pagan world, the members of the sacred Godhead are never at variance with one another. They function in absolute harmony.</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2067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7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950D61B7-4A7B-47C6-9C43-BC9BDF689A0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156" y="242596"/>
            <a:ext cx="11731688" cy="6372808"/>
          </a:xfrm>
          <a:solidFill>
            <a:schemeClr val="accent2">
              <a:lumMod val="20000"/>
              <a:lumOff val="80000"/>
            </a:schemeClr>
          </a:solidFill>
          <a:ln>
            <a:noFill/>
          </a:ln>
        </p:spPr>
      </p:pic>
    </p:spTree>
    <p:extLst>
      <p:ext uri="{BB962C8B-B14F-4D97-AF65-F5344CB8AC3E}">
        <p14:creationId xmlns:p14="http://schemas.microsoft.com/office/powerpoint/2010/main" val="40254876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7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79585"/>
          </a:xfrm>
          <a:solidFill>
            <a:schemeClr val="accent2">
              <a:lumMod val="20000"/>
              <a:lumOff val="80000"/>
            </a:schemeClr>
          </a:solidFill>
        </p:spPr>
        <p:txBody>
          <a:bodyPr>
            <a:normAutofit/>
          </a:bodyPr>
          <a:lstStyle/>
          <a:p>
            <a:endParaRPr lang="en-US" dirty="0"/>
          </a:p>
        </p:txBody>
      </p:sp>
      <p:pic>
        <p:nvPicPr>
          <p:cNvPr id="7" name="Picture 6">
            <a:extLst>
              <a:ext uri="{FF2B5EF4-FFF2-40B4-BE49-F238E27FC236}">
                <a16:creationId xmlns:a16="http://schemas.microsoft.com/office/drawing/2014/main" id="{20314827-C9F6-47C1-84C9-7C08BCCC739D}"/>
              </a:ext>
            </a:extLst>
          </p:cNvPr>
          <p:cNvPicPr>
            <a:picLocks noChangeAspect="1"/>
          </p:cNvPicPr>
          <p:nvPr/>
        </p:nvPicPr>
        <p:blipFill>
          <a:blip r:embed="rId3"/>
          <a:stretch>
            <a:fillRect/>
          </a:stretch>
        </p:blipFill>
        <p:spPr>
          <a:xfrm>
            <a:off x="230156" y="242595"/>
            <a:ext cx="11719249" cy="6372809"/>
          </a:xfrm>
          <a:prstGeom prst="rect">
            <a:avLst/>
          </a:prstGeom>
        </p:spPr>
      </p:pic>
    </p:spTree>
    <p:extLst>
      <p:ext uri="{BB962C8B-B14F-4D97-AF65-F5344CB8AC3E}">
        <p14:creationId xmlns:p14="http://schemas.microsoft.com/office/powerpoint/2010/main" val="41150244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2" name="Picture 1" descr="war_and_religion_by_faizan.jpg"/>
          <p:cNvPicPr>
            <a:picLocks noChangeAspect="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Rectangle 2"/>
          <p:cNvSpPr/>
          <p:nvPr/>
        </p:nvSpPr>
        <p:spPr>
          <a:xfrm>
            <a:off x="-462116" y="5781367"/>
            <a:ext cx="12654115" cy="892552"/>
          </a:xfrm>
          <a:prstGeom prst="rect">
            <a:avLst/>
          </a:prstGeom>
          <a:noFill/>
        </p:spPr>
        <p:txBody>
          <a:bodyPr wrap="square">
            <a:spAutoFit/>
          </a:bodyPr>
          <a:lstStyle/>
          <a:p>
            <a:pPr lvl="1" algn="ctr" defTabSz="914400" fontAlgn="base">
              <a:spcBef>
                <a:spcPct val="0"/>
              </a:spcBef>
              <a:spcAft>
                <a:spcPct val="0"/>
              </a:spcAft>
              <a:defRPr/>
            </a:pPr>
            <a:r>
              <a:rPr lang="en-US" sz="3200" b="1" dirty="0">
                <a:ln w="900" cmpd="sng">
                  <a:solidFill>
                    <a:srgbClr val="BBE0E3">
                      <a:satMod val="190000"/>
                      <a:alpha val="55000"/>
                    </a:srgbClr>
                  </a:solidFill>
                  <a:prstDash val="solid"/>
                </a:ln>
                <a:solidFill>
                  <a:srgbClr val="BBE0E3">
                    <a:satMod val="200000"/>
                    <a:tint val="3000"/>
                  </a:srgbClr>
                </a:solidFill>
                <a:effectLst>
                  <a:outerShdw blurRad="38100" dist="38100" dir="2700000" algn="tl">
                    <a:srgbClr val="000000">
                      <a:alpha val="43137"/>
                    </a:srgbClr>
                  </a:outerShdw>
                </a:effectLst>
                <a:latin typeface="Calligrapher" pitchFamily="2" charset="0"/>
              </a:rPr>
              <a:t>AVOID THE ANGELIC SIN OF SATAN – THE SPIRITUAL EVIL OF PRIDE</a:t>
            </a:r>
          </a:p>
          <a:p>
            <a:pPr lvl="1" algn="ctr" defTabSz="914400" fontAlgn="base">
              <a:spcBef>
                <a:spcPct val="0"/>
              </a:spcBef>
              <a:spcAft>
                <a:spcPct val="0"/>
              </a:spcAft>
              <a:defRPr/>
            </a:pPr>
            <a:endParaRPr lang="en-US" sz="2000" b="1" u="sng" dirty="0">
              <a:ln w="900" cmpd="sng">
                <a:solidFill>
                  <a:srgbClr val="BBE0E3">
                    <a:satMod val="190000"/>
                    <a:alpha val="55000"/>
                  </a:srgbClr>
                </a:solidFill>
                <a:prstDash val="solid"/>
              </a:ln>
              <a:solidFill>
                <a:srgbClr val="BBE0E3">
                  <a:satMod val="200000"/>
                  <a:tint val="3000"/>
                </a:srgbClr>
              </a:solidFill>
              <a:effectLst>
                <a:innerShdw blurRad="101600" dist="76200" dir="5400000">
                  <a:srgbClr val="BBE0E3">
                    <a:satMod val="190000"/>
                    <a:tint val="100000"/>
                    <a:alpha val="74000"/>
                  </a:srgbClr>
                </a:innerShdw>
              </a:effectLst>
              <a:latin typeface="Calligrapher" pitchFamily="2" charset="0"/>
            </a:endParaRPr>
          </a:p>
        </p:txBody>
      </p:sp>
    </p:spTree>
    <p:extLst>
      <p:ext uri="{BB962C8B-B14F-4D97-AF65-F5344CB8AC3E}">
        <p14:creationId xmlns:p14="http://schemas.microsoft.com/office/powerpoint/2010/main" val="45194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5A1B4D82-581B-4DB9-B3EF-E7663C8974E8}"/>
              </a:ext>
            </a:extLst>
          </p:cNvPr>
          <p:cNvSpPr txBox="1"/>
          <p:nvPr/>
        </p:nvSpPr>
        <p:spPr>
          <a:xfrm>
            <a:off x="231007" y="269507"/>
            <a:ext cx="11550316" cy="6910619"/>
          </a:xfrm>
          <a:prstGeom prst="rect">
            <a:avLst/>
          </a:prstGeom>
          <a:noFill/>
        </p:spPr>
        <p:txBody>
          <a:bodyPr wrap="square">
            <a:spAutoFit/>
          </a:bodyPr>
          <a:lstStyle/>
          <a:p>
            <a:pPr marL="0" marR="0">
              <a:lnSpc>
                <a:spcPct val="107000"/>
              </a:lnSpc>
              <a:spcBef>
                <a:spcPts val="0"/>
              </a:spcBef>
              <a:spcAft>
                <a:spcPts val="800"/>
              </a:spcAft>
            </a:pPr>
            <a:r>
              <a:rPr lang="en-US" sz="20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C.S. Lewis in Mere Christianity wrote: “It was through pride that the devil became the devil… Pride or self-conceit leads to every other vice… It is the complete Anti-God State of Mind.”  1</a:t>
            </a:r>
            <a:r>
              <a:rPr lang="en-US" sz="2000" b="1" baseline="3000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st</a:t>
            </a:r>
            <a:r>
              <a:rPr lang="en-US" sz="20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John 2: 16 tells us that worldly pride of life has always served as a distraction to authentic spiritual growth &amp; formation.  Our story really starts in the Garden of Eden when the first couple were introduced to the original trickster Satan. It was in the Garden that mankind first shared in the Prideful Sin of Satan by way of human self-exaltation. In the Post-Eden Fallen World the problem of pride became socially pandemic. Aristotle &amp; Augustine described the classical civilizations as driven by pride. Aristotle stated that “Greeks identify happiness with honor” and Augustine stated of the early Romans that “for the love of praise – the love of money was overcome.” This was the Bible World of the First Century into which the Son of God  was Born.</a:t>
            </a:r>
          </a:p>
          <a:p>
            <a:pPr>
              <a:lnSpc>
                <a:spcPct val="107000"/>
              </a:lnSpc>
              <a:spcAft>
                <a:spcPts val="800"/>
              </a:spcAft>
            </a:pPr>
            <a:r>
              <a:rPr lang="en-US" sz="20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We may ask - How is this problem of human nature to be countered?  Jesus Christ taught us in two ways – by indirect example &amp; by direct command. In Luke 4 - Jesus provides us his own self in positive example as he prepared for his earthly ministry &amp; was tempted by the devil while in the wilderness. Satan tempted Christ by questioning the Godhead in mutual esteem &amp; Jesus responded by giving honor to the Father by quoting Him in scripture.  Satan also tempted Jesus in an end justifies the means modification of God’s Plan. Jesus responded that to alter God’s markers &amp; methodology was to tempt the Father. In Luke 14 – Jesus provides us timeless precept &amp; principle that applies in Old World Acquired Honor Society &amp; New World Achieved Honor Society – in rule of thumb. The Master Teacher instructs that we should in every occasion not self-exalt but self-level leaving others the responsibility to determine our formal ranking &amp; deserved social status.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48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5A1B4D82-581B-4DB9-B3EF-E7663C8974E8}"/>
              </a:ext>
            </a:extLst>
          </p:cNvPr>
          <p:cNvSpPr txBox="1"/>
          <p:nvPr/>
        </p:nvSpPr>
        <p:spPr>
          <a:xfrm>
            <a:off x="452387" y="279133"/>
            <a:ext cx="11328935" cy="6704071"/>
          </a:xfrm>
          <a:prstGeom prst="rect">
            <a:avLst/>
          </a:prstGeom>
          <a:noFill/>
        </p:spPr>
        <p:txBody>
          <a:bodyPr wrap="square">
            <a:spAutoFit/>
          </a:bodyPr>
          <a:lstStyle/>
          <a:p>
            <a:pPr marL="0" marR="0">
              <a:lnSpc>
                <a:spcPct val="107000"/>
              </a:lnSpc>
              <a:spcBef>
                <a:spcPts val="0"/>
              </a:spcBef>
              <a:spcAft>
                <a:spcPts val="800"/>
              </a:spcAft>
            </a:pPr>
            <a:r>
              <a:rPr lang="en-US" sz="20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C.S. Lewis tells us in Mere Christianity that “without this (worldly) comparison-competition - pride is gone.” In the Freedom of Self Forgetfulness Lewis States: “The thing we remember from meeting a truly gospel-humble person is how much they seemed to be totally in us. Because the essence of gospel-humility is not thinking more of myself or thinking less of myself, it is thinking of myself less.”</a:t>
            </a:r>
          </a:p>
          <a:p>
            <a:pPr marL="0" marR="0">
              <a:lnSpc>
                <a:spcPct val="107000"/>
              </a:lnSpc>
              <a:spcBef>
                <a:spcPts val="0"/>
              </a:spcBef>
              <a:spcAft>
                <a:spcPts val="800"/>
              </a:spcAft>
            </a:pPr>
            <a:r>
              <a:rPr lang="en-US" sz="20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To “Think of Ourselves Less” is the clue to combat “Satan’s  Favorite Go-To Temptation of Human Pride.”  The Master Teacher’s use of paradox as a device to convey a spiritual message combined with the task    of translating the more nuanced Greek into modern English has caused some minor confusion. These translations – taken out of context – and extended to their logical conclusion have suggested God commands an impossible standard. In his dairy “The Year of Living Biblically” A.J. Jacob’s claims Exodus 20: 17 means to avoid coveting you must not view advertising &amp; from Proverbs 11: 2 he interprets that the humble should not engage in competitive sports. Even some Bible students have had difficulty with Jesus’ counter-intuitive pronouncement that it is the meek which shall inherit. When meekness is falsely equated with weakness some out of fear have tended toward a bi-polar spirituality &amp; many have made  of themselves “merchandise” as claimed by con artists like Lucian of Samosata. </a:t>
            </a:r>
          </a:p>
          <a:p>
            <a:pPr marL="0" marR="0">
              <a:lnSpc>
                <a:spcPct val="107000"/>
              </a:lnSpc>
              <a:spcBef>
                <a:spcPts val="0"/>
              </a:spcBef>
              <a:spcAft>
                <a:spcPts val="800"/>
              </a:spcAft>
            </a:pPr>
            <a:r>
              <a:rPr lang="en-US" sz="20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 meekly “Thinking of Ourselves Less” there is nothing to fear. In fact, meekness is in opposition of fear – “it is moral courage.” </a:t>
            </a:r>
          </a:p>
          <a:p>
            <a:pPr marL="0" marR="0">
              <a:lnSpc>
                <a:spcPct val="107000"/>
              </a:lnSpc>
              <a:spcBef>
                <a:spcPts val="0"/>
              </a:spcBef>
              <a:spcAft>
                <a:spcPts val="800"/>
              </a:spcAft>
            </a:pPr>
            <a:r>
              <a:rPr lang="en-US" sz="20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 other words, when the gospel-humble with moral courage overcome the tempter trickster – ultimately they inherit &amp; God Will Exalt!   </a:t>
            </a:r>
            <a:r>
              <a:rPr lang="en-US" sz="200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David Burris</a:t>
            </a:r>
            <a:r>
              <a:rPr lang="en-US" sz="2000"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000" u="sng"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Prince of This World &amp; The Pride of Life</a:t>
            </a: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365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5">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5">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5">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12290" name="Picture 2">
            <a:extLst>
              <a:ext uri="{FF2B5EF4-FFF2-40B4-BE49-F238E27FC236}">
                <a16:creationId xmlns:a16="http://schemas.microsoft.com/office/drawing/2014/main" id="{798E101F-3E89-457B-8E3A-2EBDA98D4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95" y="242595"/>
            <a:ext cx="11719249" cy="640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2415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7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60802" name="Rectangle 2">
            <a:extLst>
              <a:ext uri="{FF2B5EF4-FFF2-40B4-BE49-F238E27FC236}">
                <a16:creationId xmlns:a16="http://schemas.microsoft.com/office/drawing/2014/main" id="{1EB935D0-330B-4800-B98F-8F338BB3EAE9}"/>
              </a:ext>
            </a:extLst>
          </p:cNvPr>
          <p:cNvSpPr>
            <a:spLocks noGrp="1" noChangeArrowheads="1"/>
          </p:cNvSpPr>
          <p:nvPr>
            <p:ph type="title"/>
          </p:nvPr>
        </p:nvSpPr>
        <p:spPr>
          <a:xfrm>
            <a:off x="1524000" y="304800"/>
            <a:ext cx="9144000" cy="838200"/>
          </a:xfrm>
        </p:spPr>
        <p:txBody>
          <a:bodyPr/>
          <a:lstStyle/>
          <a:p>
            <a:pPr eaLnBrk="1" hangingPunct="1">
              <a:defRPr/>
            </a:pPr>
            <a:r>
              <a:rPr lang="en-US" sz="5400" b="1" u="sng">
                <a:effectLst>
                  <a:outerShdw blurRad="38100" dist="38100" dir="2700000" algn="tl">
                    <a:srgbClr val="000000"/>
                  </a:outerShdw>
                </a:effectLst>
                <a:ea typeface="+mj-ea"/>
              </a:rPr>
              <a:t>Where Are You Pointed?</a:t>
            </a:r>
          </a:p>
        </p:txBody>
      </p:sp>
      <p:sp>
        <p:nvSpPr>
          <p:cNvPr id="460803" name="Rectangle 3">
            <a:extLst>
              <a:ext uri="{FF2B5EF4-FFF2-40B4-BE49-F238E27FC236}">
                <a16:creationId xmlns:a16="http://schemas.microsoft.com/office/drawing/2014/main" id="{018E80F6-8195-4684-8C1B-6AD9A1206B54}"/>
              </a:ext>
            </a:extLst>
          </p:cNvPr>
          <p:cNvSpPr>
            <a:spLocks noGrp="1" noChangeArrowheads="1"/>
          </p:cNvSpPr>
          <p:nvPr>
            <p:ph type="body" idx="1"/>
          </p:nvPr>
        </p:nvSpPr>
        <p:spPr>
          <a:xfrm>
            <a:off x="2209800" y="1524000"/>
            <a:ext cx="7772400" cy="2590800"/>
          </a:xfrm>
        </p:spPr>
        <p:txBody>
          <a:bodyPr/>
          <a:lstStyle/>
          <a:p>
            <a:pPr eaLnBrk="1" hangingPunct="1">
              <a:lnSpc>
                <a:spcPct val="90000"/>
              </a:lnSpc>
              <a:defRPr/>
            </a:pPr>
            <a:r>
              <a:rPr lang="en-US" sz="8800" b="1">
                <a:solidFill>
                  <a:srgbClr val="CC66FF"/>
                </a:solidFill>
                <a:effectLst>
                  <a:outerShdw blurRad="38100" dist="38100" dir="2700000" algn="tl">
                    <a:srgbClr val="000000"/>
                  </a:outerShdw>
                </a:effectLst>
                <a:ea typeface="+mn-ea"/>
              </a:rPr>
              <a:t> Paradise?</a:t>
            </a:r>
          </a:p>
          <a:p>
            <a:pPr eaLnBrk="1" hangingPunct="1">
              <a:lnSpc>
                <a:spcPct val="90000"/>
              </a:lnSpc>
              <a:defRPr/>
            </a:pPr>
            <a:r>
              <a:rPr lang="en-US" sz="8800" b="1">
                <a:solidFill>
                  <a:srgbClr val="FF0066"/>
                </a:solidFill>
                <a:effectLst>
                  <a:outerShdw blurRad="38100" dist="38100" dir="2700000" algn="tl">
                    <a:srgbClr val="000000"/>
                  </a:outerShdw>
                </a:effectLst>
                <a:ea typeface="+mn-ea"/>
              </a:rPr>
              <a:t> Perdition?</a:t>
            </a:r>
          </a:p>
        </p:txBody>
      </p:sp>
      <p:pic>
        <p:nvPicPr>
          <p:cNvPr id="4" name="Picture 5" descr="C:\Documents and Settings\Owner\My Documents\ATT6.gif">
            <a:extLst>
              <a:ext uri="{FF2B5EF4-FFF2-40B4-BE49-F238E27FC236}">
                <a16:creationId xmlns:a16="http://schemas.microsoft.com/office/drawing/2014/main" id="{A12F522E-6514-4698-978D-154D100BD4B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448800" y="2057400"/>
            <a:ext cx="121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460802"/>
                                        </p:tgtEl>
                                        <p:attrNameLst>
                                          <p:attrName>style.visibility</p:attrName>
                                        </p:attrNameLst>
                                      </p:cBhvr>
                                      <p:to>
                                        <p:strVal val="visible"/>
                                      </p:to>
                                    </p:set>
                                    <p:anim calcmode="lin" valueType="num">
                                      <p:cBhvr>
                                        <p:cTn id="7" dur="500" fill="hold"/>
                                        <p:tgtEl>
                                          <p:spTgt spid="460802"/>
                                        </p:tgtEl>
                                        <p:attrNameLst>
                                          <p:attrName>ppt_w</p:attrName>
                                        </p:attrNameLst>
                                      </p:cBhvr>
                                      <p:tavLst>
                                        <p:tav tm="0">
                                          <p:val>
                                            <p:strVal val="(6*min(max(#ppt_w*#ppt_h,.3),1)-7.4)/-.7*#ppt_w"/>
                                          </p:val>
                                        </p:tav>
                                        <p:tav tm="100000">
                                          <p:val>
                                            <p:strVal val="#ppt_w"/>
                                          </p:val>
                                        </p:tav>
                                      </p:tavLst>
                                    </p:anim>
                                    <p:anim calcmode="lin" valueType="num">
                                      <p:cBhvr>
                                        <p:cTn id="8" dur="500" fill="hold"/>
                                        <p:tgtEl>
                                          <p:spTgt spid="460802"/>
                                        </p:tgtEl>
                                        <p:attrNameLst>
                                          <p:attrName>ppt_h</p:attrName>
                                        </p:attrNameLst>
                                      </p:cBhvr>
                                      <p:tavLst>
                                        <p:tav tm="0">
                                          <p:val>
                                            <p:strVal val="(6*min(max(#ppt_w*#ppt_h,.3),1)-7.4)/-.7*#ppt_h"/>
                                          </p:val>
                                        </p:tav>
                                        <p:tav tm="100000">
                                          <p:val>
                                            <p:strVal val="#ppt_h"/>
                                          </p:val>
                                        </p:tav>
                                      </p:tavLst>
                                    </p:anim>
                                    <p:anim calcmode="lin" valueType="num">
                                      <p:cBhvr>
                                        <p:cTn id="9" dur="500" fill="hold"/>
                                        <p:tgtEl>
                                          <p:spTgt spid="460802"/>
                                        </p:tgtEl>
                                        <p:attrNameLst>
                                          <p:attrName>ppt_x</p:attrName>
                                        </p:attrNameLst>
                                      </p:cBhvr>
                                      <p:tavLst>
                                        <p:tav tm="0">
                                          <p:val>
                                            <p:fltVal val="0.5"/>
                                          </p:val>
                                        </p:tav>
                                        <p:tav tm="100000">
                                          <p:val>
                                            <p:strVal val="#ppt_x"/>
                                          </p:val>
                                        </p:tav>
                                      </p:tavLst>
                                    </p:anim>
                                    <p:anim calcmode="lin" valueType="num">
                                      <p:cBhvr>
                                        <p:cTn id="10" dur="500" fill="hold"/>
                                        <p:tgtEl>
                                          <p:spTgt spid="46080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grpId="0" nodeType="clickEffect">
                                  <p:stCondLst>
                                    <p:cond delay="0"/>
                                  </p:stCondLst>
                                  <p:childTnLst>
                                    <p:set>
                                      <p:cBhvr>
                                        <p:cTn id="14" dur="1" fill="hold">
                                          <p:stCondLst>
                                            <p:cond delay="0"/>
                                          </p:stCondLst>
                                        </p:cTn>
                                        <p:tgtEl>
                                          <p:spTgt spid="460803">
                                            <p:txEl>
                                              <p:pRg st="0" end="0"/>
                                            </p:txEl>
                                          </p:spTgt>
                                        </p:tgtEl>
                                        <p:attrNameLst>
                                          <p:attrName>style.visibility</p:attrName>
                                        </p:attrNameLst>
                                      </p:cBhvr>
                                      <p:to>
                                        <p:strVal val="visible"/>
                                      </p:to>
                                    </p:set>
                                    <p:anim calcmode="lin" valueType="num">
                                      <p:cBhvr>
                                        <p:cTn id="15" dur="5000" fill="hold"/>
                                        <p:tgtEl>
                                          <p:spTgt spid="460803">
                                            <p:txEl>
                                              <p:pRg st="0" end="0"/>
                                            </p:txEl>
                                          </p:spTgt>
                                        </p:tgtEl>
                                        <p:attrNameLst>
                                          <p:attrName>ppt_w</p:attrName>
                                        </p:attrNameLst>
                                      </p:cBhvr>
                                      <p:tavLst>
                                        <p:tav tm="0" fmla="#ppt_w*sin(2.5*pi*$)">
                                          <p:val>
                                            <p:fltVal val="0"/>
                                          </p:val>
                                        </p:tav>
                                        <p:tav tm="100000">
                                          <p:val>
                                            <p:fltVal val="1"/>
                                          </p:val>
                                        </p:tav>
                                      </p:tavLst>
                                    </p:anim>
                                    <p:anim calcmode="lin" valueType="num">
                                      <p:cBhvr>
                                        <p:cTn id="16" dur="5000" fill="hold"/>
                                        <p:tgtEl>
                                          <p:spTgt spid="46080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9" presetClass="entr" presetSubtype="10" fill="hold" grpId="0" nodeType="clickEffect">
                                  <p:stCondLst>
                                    <p:cond delay="0"/>
                                  </p:stCondLst>
                                  <p:childTnLst>
                                    <p:set>
                                      <p:cBhvr>
                                        <p:cTn id="20" dur="1" fill="hold">
                                          <p:stCondLst>
                                            <p:cond delay="0"/>
                                          </p:stCondLst>
                                        </p:cTn>
                                        <p:tgtEl>
                                          <p:spTgt spid="460803">
                                            <p:txEl>
                                              <p:pRg st="1" end="1"/>
                                            </p:txEl>
                                          </p:spTgt>
                                        </p:tgtEl>
                                        <p:attrNameLst>
                                          <p:attrName>style.visibility</p:attrName>
                                        </p:attrNameLst>
                                      </p:cBhvr>
                                      <p:to>
                                        <p:strVal val="visible"/>
                                      </p:to>
                                    </p:set>
                                    <p:anim calcmode="lin" valueType="num">
                                      <p:cBhvr>
                                        <p:cTn id="21" dur="5000" fill="hold"/>
                                        <p:tgtEl>
                                          <p:spTgt spid="460803">
                                            <p:txEl>
                                              <p:pRg st="1" end="1"/>
                                            </p:txEl>
                                          </p:spTgt>
                                        </p:tgtEl>
                                        <p:attrNameLst>
                                          <p:attrName>ppt_w</p:attrName>
                                        </p:attrNameLst>
                                      </p:cBhvr>
                                      <p:tavLst>
                                        <p:tav tm="0" fmla="#ppt_w*sin(2.5*pi*$)">
                                          <p:val>
                                            <p:fltVal val="0"/>
                                          </p:val>
                                        </p:tav>
                                        <p:tav tm="100000">
                                          <p:val>
                                            <p:fltVal val="1"/>
                                          </p:val>
                                        </p:tav>
                                      </p:tavLst>
                                    </p:anim>
                                    <p:anim calcmode="lin" valueType="num">
                                      <p:cBhvr>
                                        <p:cTn id="22" dur="5000" fill="hold"/>
                                        <p:tgtEl>
                                          <p:spTgt spid="46080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2" grpId="0" autoUpdateAnimBg="0"/>
      <p:bldP spid="460803" grpId="0" build="p" autoUpdateAnimBg="0"/>
    </p:bld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762630">
            <a:extLst>
              <a:ext uri="{FF2B5EF4-FFF2-40B4-BE49-F238E27FC236}">
                <a16:creationId xmlns:a16="http://schemas.microsoft.com/office/drawing/2014/main" id="{BB4B2200-8B83-4A83-AA75-178B683FBB55}"/>
              </a:ext>
            </a:extLst>
          </p:cNvPr>
          <p:cNvSpPr txBox="1"/>
          <p:nvPr/>
        </p:nvSpPr>
        <p:spPr>
          <a:xfrm>
            <a:off x="3089709" y="413886"/>
            <a:ext cx="5854566" cy="1241659"/>
          </a:xfrm>
          <a:prstGeom prst="rect">
            <a:avLst/>
          </a:prstGeom>
          <a:solidFill>
            <a:srgbClr val="C00000"/>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JUDGEMENT  PREPARED</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FIVE STEPS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58E4DE3-7EBE-4E3D-914E-7CAB30E41149}"/>
              </a:ext>
            </a:extLst>
          </p:cNvPr>
          <p:cNvSpPr txBox="1"/>
          <p:nvPr/>
        </p:nvSpPr>
        <p:spPr>
          <a:xfrm>
            <a:off x="3455468" y="2175309"/>
            <a:ext cx="5690937" cy="4052904"/>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EXEMPTION: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Ezekiel 18: 20;  Matthew 18: 1 </a:t>
            </a:r>
            <a:r>
              <a:rPr kumimoji="0" lang="en-US" sz="2400" b="1"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 3</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CONDEMNATION: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Galatians 3: 22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JUSTIFICATION: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5: 1, 2; 8: 1, 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DAMNATION: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Matthew 23: 3;  Mark 16: 16</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GLORIFICATION: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8: 17, 30;  II Thess. 1: 7 - 12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7" name="Text Box 4762631">
            <a:extLst>
              <a:ext uri="{FF2B5EF4-FFF2-40B4-BE49-F238E27FC236}">
                <a16:creationId xmlns:a16="http://schemas.microsoft.com/office/drawing/2014/main" id="{DC85FC86-12E7-4B9B-B96C-7AA7BD0A7A7E}"/>
              </a:ext>
            </a:extLst>
          </p:cNvPr>
          <p:cNvSpPr txBox="1"/>
          <p:nvPr/>
        </p:nvSpPr>
        <p:spPr>
          <a:xfrm>
            <a:off x="3045594" y="1578543"/>
            <a:ext cx="6278076" cy="90477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48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of the Soul</a:t>
            </a:r>
            <a:r>
              <a:rPr kumimoji="0" lang="en-US" sz="4800" b="1" i="0" u="none"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78614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xEl>
                                              <p:pRg st="1" end="1"/>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6">
                                            <p:txEl>
                                              <p:pRg st="2" end="2"/>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6">
                                            <p:txEl>
                                              <p:pRg st="3" end="3"/>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6">
                                            <p:txEl>
                                              <p:pRg st="4" end="4"/>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6">
                                            <p:txEl>
                                              <p:pRg st="5" end="5"/>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6">
                                            <p:txEl>
                                              <p:pRg st="6" end="6"/>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6">
                                            <p:txEl>
                                              <p:pRg st="7" end="7"/>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6">
                                            <p:txEl>
                                              <p:pRg st="8" end="8"/>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6">
                                            <p:txEl>
                                              <p:pRg st="9" end="9"/>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6">
                                            <p:txEl>
                                              <p:pRg st="10" end="1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43D603-C025-40C0-82D8-F5AEAB7A652B}"/>
              </a:ext>
            </a:extLst>
          </p:cNvPr>
          <p:cNvPicPr>
            <a:picLocks noChangeAspect="1"/>
          </p:cNvPicPr>
          <p:nvPr/>
        </p:nvPicPr>
        <p:blipFill>
          <a:blip r:embed="rId3"/>
          <a:stretch>
            <a:fillRect/>
          </a:stretch>
        </p:blipFill>
        <p:spPr>
          <a:xfrm>
            <a:off x="423512" y="423512"/>
            <a:ext cx="11338560" cy="6025414"/>
          </a:xfrm>
          <a:prstGeom prst="rect">
            <a:avLst/>
          </a:prstGeom>
        </p:spPr>
      </p:pic>
      <p:pic>
        <p:nvPicPr>
          <p:cNvPr id="3" name="Picture 1028" descr="C:\Documents and Settings\Owner\My Documents\Educational Illustrations\easter.gif">
            <a:extLst>
              <a:ext uri="{FF2B5EF4-FFF2-40B4-BE49-F238E27FC236}">
                <a16:creationId xmlns:a16="http://schemas.microsoft.com/office/drawing/2014/main" id="{B84F7167-0575-44F8-A374-B00E47FC591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31665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6*min(max(#ppt_w*#ppt_h,.3),1)-7.4)/-.7*#ppt_w"/>
                                          </p:val>
                                        </p:tav>
                                        <p:tav tm="100000">
                                          <p:val>
                                            <p:strVal val="#ppt_w"/>
                                          </p:val>
                                        </p:tav>
                                      </p:tavLst>
                                    </p:anim>
                                    <p:anim calcmode="lin" valueType="num">
                                      <p:cBhvr>
                                        <p:cTn id="8" dur="500" fill="hold"/>
                                        <p:tgtEl>
                                          <p:spTgt spid="3"/>
                                        </p:tgtEl>
                                        <p:attrNameLst>
                                          <p:attrName>ppt_h</p:attrName>
                                        </p:attrNameLst>
                                      </p:cBhvr>
                                      <p:tavLst>
                                        <p:tav tm="0">
                                          <p:val>
                                            <p:strVal val="(6*min(max(#ppt_w*#ppt_h,.3),1)-7.4)/-.7*#ppt_h"/>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1 Pet. 5:9</a:t>
            </a:r>
          </a:p>
        </p:txBody>
      </p:sp>
      <p:sp>
        <p:nvSpPr>
          <p:cNvPr id="3" name="Content Placeholder 2"/>
          <p:cNvSpPr>
            <a:spLocks noGrp="1"/>
          </p:cNvSpPr>
          <p:nvPr>
            <p:ph idx="1"/>
          </p:nvPr>
        </p:nvSpPr>
        <p:spPr/>
        <p:txBody>
          <a:bodyPr/>
          <a:lstStyle/>
          <a:p>
            <a:r>
              <a:rPr lang="en-US" dirty="0">
                <a:effectLst>
                  <a:outerShdw blurRad="38100" dist="38100" dir="2700000" algn="tl">
                    <a:srgbClr val="000000">
                      <a:alpha val="43137"/>
                    </a:srgbClr>
                  </a:outerShdw>
                </a:effectLst>
              </a:rPr>
              <a:t>[9] Whom resist stedfast in the faith, knowing that the same afflictions are accomplished in your brethren that are in the world.</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277292475"/>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762630">
            <a:extLst>
              <a:ext uri="{FF2B5EF4-FFF2-40B4-BE49-F238E27FC236}">
                <a16:creationId xmlns:a16="http://schemas.microsoft.com/office/drawing/2014/main" id="{BB4B2200-8B83-4A83-AA75-178B683FBB55}"/>
              </a:ext>
            </a:extLst>
          </p:cNvPr>
          <p:cNvSpPr txBox="1"/>
          <p:nvPr/>
        </p:nvSpPr>
        <p:spPr>
          <a:xfrm>
            <a:off x="3089709" y="413886"/>
            <a:ext cx="5854566" cy="1241659"/>
          </a:xfrm>
          <a:prstGeom prst="rect">
            <a:avLst/>
          </a:prstGeom>
          <a:solidFill>
            <a:srgbClr val="C00000"/>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JUDGEMENT  PREPARED</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FIVE STEPS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4762631">
            <a:extLst>
              <a:ext uri="{FF2B5EF4-FFF2-40B4-BE49-F238E27FC236}">
                <a16:creationId xmlns:a16="http://schemas.microsoft.com/office/drawing/2014/main" id="{DC85FC86-12E7-4B9B-B96C-7AA7BD0A7A7E}"/>
              </a:ext>
            </a:extLst>
          </p:cNvPr>
          <p:cNvSpPr txBox="1"/>
          <p:nvPr/>
        </p:nvSpPr>
        <p:spPr>
          <a:xfrm>
            <a:off x="3089708" y="1578543"/>
            <a:ext cx="6233961" cy="90477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48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Steps for Saving</a:t>
            </a:r>
            <a:r>
              <a:rPr kumimoji="0" lang="en-US" sz="4800" b="1" i="0" u="none"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EA6F623-D3BA-4AC9-8E34-5E053417119D}"/>
              </a:ext>
            </a:extLst>
          </p:cNvPr>
          <p:cNvSpPr txBox="1"/>
          <p:nvPr/>
        </p:nvSpPr>
        <p:spPr>
          <a:xfrm>
            <a:off x="3157086" y="1863252"/>
            <a:ext cx="5989320" cy="452130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HEARING: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10: 17;  Matthew 7: 24 - 27</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BELIEVING: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Hebrews 11: 6;  Mark 16: 15, 16</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REPENTING: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Acts 2:  38; 17: 30;  Luke 13: 3</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CONFESSING: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Matthew 10:  32, 33;  Acts 8: 36, 37</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BAPTISM:</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6:  3 </a:t>
            </a:r>
            <a:r>
              <a:rPr kumimoji="0" lang="en-US" sz="2800" b="1"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 5;  Acts 8: 36 - 38  </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2778185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8">
                                            <p:txEl>
                                              <p:pRg st="3" end="3"/>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8">
                                            <p:txEl>
                                              <p:pRg st="4" end="4"/>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8">
                                            <p:txEl>
                                              <p:pRg st="5" end="5"/>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8">
                                            <p:txEl>
                                              <p:pRg st="6" end="6"/>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8">
                                            <p:txEl>
                                              <p:pRg st="7" end="7"/>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8">
                                            <p:txEl>
                                              <p:pRg st="8" end="8"/>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8">
                                            <p:txEl>
                                              <p:pRg st="9" end="9"/>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8">
                                            <p:txEl>
                                              <p:pRg st="10" end="10"/>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8">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James 4:7-8</a:t>
            </a:r>
          </a:p>
        </p:txBody>
      </p:sp>
      <p:sp>
        <p:nvSpPr>
          <p:cNvPr id="3" name="Content Placeholder 2"/>
          <p:cNvSpPr>
            <a:spLocks noGrp="1"/>
          </p:cNvSpPr>
          <p:nvPr>
            <p:ph idx="1"/>
          </p:nvPr>
        </p:nvSpPr>
        <p:spPr/>
        <p:txBody>
          <a:bodyPr>
            <a:normAutofit/>
          </a:bodyPr>
          <a:lstStyle/>
          <a:p>
            <a:r>
              <a:rPr lang="en-US" dirty="0">
                <a:effectLst>
                  <a:outerShdw blurRad="38100" dist="38100" dir="2700000" algn="tl">
                    <a:srgbClr val="000000">
                      <a:alpha val="43137"/>
                    </a:srgbClr>
                  </a:outerShdw>
                </a:effectLst>
              </a:rPr>
              <a:t>[7] Submit yourselves therefore to God. Resist the devil, and he will flee from you.</a:t>
            </a:r>
          </a:p>
          <a:p>
            <a:r>
              <a:rPr lang="en-US" dirty="0">
                <a:effectLst>
                  <a:outerShdw blurRad="38100" dist="38100" dir="2700000" algn="tl">
                    <a:srgbClr val="000000">
                      <a:alpha val="43137"/>
                    </a:srgbClr>
                  </a:outerShdw>
                </a:effectLst>
              </a:rPr>
              <a:t>[8] Draw nigh to God, and he will draw nigh to you. Cleanse your hands, ye sinners; and purify your hearts, ye double minded.</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2537843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B32950-122C-4667-ACD6-EB77F5D8C939}"/>
              </a:ext>
            </a:extLst>
          </p:cNvPr>
          <p:cNvSpPr txBox="1"/>
          <p:nvPr/>
        </p:nvSpPr>
        <p:spPr>
          <a:xfrm>
            <a:off x="86627" y="77002"/>
            <a:ext cx="11983815" cy="6665094"/>
          </a:xfrm>
          <a:prstGeom prst="rect">
            <a:avLst/>
          </a:prstGeom>
          <a:noFill/>
        </p:spPr>
        <p:txBody>
          <a:bodyPr wrap="square">
            <a:spAutoFit/>
          </a:bodyPr>
          <a:lstStyle/>
          <a:p>
            <a:pPr marL="0" marR="0" indent="152400" algn="just">
              <a:lnSpc>
                <a:spcPct val="107000"/>
              </a:lnSpc>
              <a:spcBef>
                <a:spcPts val="0"/>
              </a:spcBef>
              <a:spcAft>
                <a:spcPts val="0"/>
              </a:spcAft>
            </a:pPr>
            <a:r>
              <a:rPr lang="en-US" sz="4000" dirty="0">
                <a:solidFill>
                  <a:srgbClr val="C00000"/>
                </a:solidFill>
                <a:effectLst>
                  <a:outerShdw blurRad="38100" dist="38100" dir="2700000" algn="tl">
                    <a:srgbClr val="000000">
                      <a:alpha val="43137"/>
                    </a:srgbClr>
                  </a:outerShdw>
                </a:effectLst>
                <a:latin typeface="Wide Latin" panose="020A0A07050505020404" pitchFamily="18" charset="0"/>
                <a:ea typeface="Calibri" panose="020F0502020204030204" pitchFamily="34" charset="0"/>
                <a:cs typeface="Times New Roman" panose="02020603050405020304" pitchFamily="18" charset="0"/>
              </a:rPr>
              <a:t>Satan’s Plan for Our Lives</a:t>
            </a:r>
          </a:p>
          <a:p>
            <a:pPr marL="0" marR="0" indent="152400" algn="just">
              <a:lnSpc>
                <a:spcPct val="107000"/>
              </a:lnSpc>
              <a:spcBef>
                <a:spcPts val="0"/>
              </a:spcBef>
              <a:spcAft>
                <a:spcPts val="0"/>
              </a:spcAft>
            </a:pPr>
            <a:r>
              <a:rPr lang="en-US" sz="18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Hunters study animals to become familiar with their likes and dislikes, their habits and whereabouts. Animals don’t usually get caught by accident; they are lured into circumstances that look attractive but conceal a deadly hook. If you are catching a mouse you use cheese; a bear will be drawn to a piece of fresh meat; for fish you use worms. You promise your prey what it wants to have but give it what you want it to have. Let’s apply this simple analogy to satanic entrapment.</a:t>
            </a:r>
            <a:endParaRPr lang="en-US" sz="16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lnSpc>
                <a:spcPct val="107000"/>
              </a:lnSpc>
              <a:spcBef>
                <a:spcPts val="0"/>
              </a:spcBef>
              <a:spcAft>
                <a:spcPts val="0"/>
              </a:spcAft>
            </a:pPr>
            <a:r>
              <a:rPr lang="en-US" sz="18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First, Satan tries to develop a keen understanding of his intended victim. Just as we know that mice prefer cheese to dead worms, so Satan knows our weaknesses and habits. He and his demons are keen observers of human nature, but he needs even more specific knowledge of each victim in order to set a trap that will succeed. It is reasonable to assume that evil spirits (one or more) are actually assigned to us to observe our habits and weaknesses.</a:t>
            </a:r>
            <a:endParaRPr lang="en-US" sz="16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lnSpc>
                <a:spcPct val="107000"/>
              </a:lnSpc>
              <a:spcBef>
                <a:spcPts val="0"/>
              </a:spcBef>
              <a:spcAft>
                <a:spcPts val="0"/>
              </a:spcAft>
            </a:pPr>
            <a:r>
              <a:rPr lang="en-US" sz="18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Second, just as we must determine whether the mouse lives in the basement or the bedroom, so evil spirits observe where we work and with whom we work. They are particularly interested in our daily habits. Of even greater interest is our secret life—those attitudes and behaviors we keep from others. This provides them with the most fruitful area of temptation.</a:t>
            </a:r>
            <a:endParaRPr lang="en-US" sz="16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lnSpc>
                <a:spcPct val="107000"/>
              </a:lnSpc>
              <a:spcBef>
                <a:spcPts val="0"/>
              </a:spcBef>
              <a:spcAft>
                <a:spcPts val="0"/>
              </a:spcAft>
            </a:pPr>
            <a:r>
              <a:rPr lang="en-US" sz="18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Third, just as it would be foolish for us to think we could catch a mouse without a trap, so Satan knows that he must remain hidden. A mousetrap is important because it can be used in our stead; it can catch our victim while we remain out of view. Furthermore, a trap can hold out the promise of food and fulfillment while keeping the ultimate consequences concealed. Mice see only the cheese and do not understand the wire and the powerful spring. Likewise, Satan wants to keep us ignorant of the intriguing dynamics taking place in the spirit world. He wants our circumstances to appear to be ordinary; his traps do not arouse undue suspicion. Yet </a:t>
            </a:r>
            <a:r>
              <a:rPr lang="en-US" sz="1800" b="1" i="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behind the trap is the trapper; behind the lie is the liar.</a:t>
            </a:r>
            <a:endParaRPr lang="en-US" sz="16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lnSpc>
                <a:spcPct val="107000"/>
              </a:lnSpc>
              <a:spcBef>
                <a:spcPts val="0"/>
              </a:spcBef>
              <a:spcAft>
                <a:spcPts val="0"/>
              </a:spcAft>
            </a:pPr>
            <a:r>
              <a:rPr lang="en-US" sz="18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Satan has as many lures as there are human weaknesses. To change the analogy, he leads us into a hallway with many different doors. To him it does not matter which of these doors we choose, because any one of them will lead to the same dark room of satanic involvement and control.</a:t>
            </a:r>
            <a:r>
              <a:rPr lang="en-US" sz="16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14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Lutzer</a:t>
            </a:r>
            <a:r>
              <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E. W. (1990).</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Coming to grips with </a:t>
            </a:r>
            <a:r>
              <a:rPr lang="en-US" sz="1400" i="1"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satan’s</a:t>
            </a:r>
            <a:r>
              <a:rPr lang="en-US" sz="1400"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plan for your life</a:t>
            </a:r>
            <a:r>
              <a:rPr lang="en-US" sz="1400" dirty="0">
                <a:effectLst/>
                <a:latin typeface="Calibri" panose="020F0502020204030204" pitchFamily="34" charset="0"/>
                <a:ea typeface="Calibri" panose="020F0502020204030204" pitchFamily="34" charset="0"/>
                <a:cs typeface="Times New Roman" panose="02020603050405020304" pitchFamily="18" charset="0"/>
              </a:rPr>
              <a:t>. Chicago, IL: Moody Publishers.</a:t>
            </a:r>
          </a:p>
        </p:txBody>
      </p:sp>
    </p:spTree>
    <p:extLst>
      <p:ext uri="{BB962C8B-B14F-4D97-AF65-F5344CB8AC3E}">
        <p14:creationId xmlns:p14="http://schemas.microsoft.com/office/powerpoint/2010/main" val="1114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barn(inVertical)">
                                      <p:cBhvr>
                                        <p:cTn id="10" dur="500"/>
                                        <p:tgtEl>
                                          <p:spTgt spid="5">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barn(inVertical)">
                                      <p:cBhvr>
                                        <p:cTn id="13" dur="500"/>
                                        <p:tgtEl>
                                          <p:spTgt spid="5">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barn(inVertical)">
                                      <p:cBhvr>
                                        <p:cTn id="16" dur="500"/>
                                        <p:tgtEl>
                                          <p:spTgt spid="5">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barn(inVertical)">
                                      <p:cBhvr>
                                        <p:cTn id="1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outerShdw blurRad="38100" dist="38100" dir="2700000" algn="tl">
                    <a:srgbClr val="000000">
                      <a:alpha val="43137"/>
                    </a:srgbClr>
                  </a:outerShdw>
                </a:effectLst>
              </a:rPr>
              <a:t>3. This great enemy can be </a:t>
            </a:r>
            <a:r>
              <a:rPr lang="en-US" u="sng" dirty="0">
                <a:effectLst>
                  <a:outerShdw blurRad="38100" dist="38100" dir="2700000" algn="tl">
                    <a:srgbClr val="000000">
                      <a:alpha val="43137"/>
                    </a:srgbClr>
                  </a:outerShdw>
                </a:effectLst>
              </a:rPr>
              <a:t>overcome</a:t>
            </a:r>
          </a:p>
        </p:txBody>
      </p:sp>
      <p:sp>
        <p:nvSpPr>
          <p:cNvPr id="3" name="Content Placeholder 2"/>
          <p:cNvSpPr>
            <a:spLocks noGrp="1"/>
          </p:cNvSpPr>
          <p:nvPr>
            <p:ph idx="1"/>
          </p:nvPr>
        </p:nvSpPr>
        <p:spPr>
          <a:xfrm>
            <a:off x="1981200" y="1600202"/>
            <a:ext cx="8229600" cy="5029198"/>
          </a:xfrm>
        </p:spPr>
        <p:txBody>
          <a:bodyPr>
            <a:noAutofit/>
          </a:bodyPr>
          <a:lstStyle/>
          <a:p>
            <a:r>
              <a:rPr lang="en-US" dirty="0">
                <a:solidFill>
                  <a:srgbClr val="FFFF00"/>
                </a:solidFill>
                <a:effectLst>
                  <a:outerShdw blurRad="38100" dist="38100" dir="2700000" algn="tl">
                    <a:srgbClr val="000000">
                      <a:alpha val="43137"/>
                    </a:srgbClr>
                  </a:outerShdw>
                </a:effectLst>
              </a:rPr>
              <a:t>Eph. 6:10-18</a:t>
            </a:r>
          </a:p>
          <a:p>
            <a:r>
              <a:rPr lang="en-US" dirty="0">
                <a:effectLst>
                  <a:outerShdw blurRad="38100" dist="38100" dir="2700000" algn="tl">
                    <a:srgbClr val="000000">
                      <a:alpha val="43137"/>
                    </a:srgbClr>
                  </a:outerShdw>
                </a:effectLst>
              </a:rPr>
              <a:t>[</a:t>
            </a:r>
            <a:r>
              <a:rPr lang="en-US" b="1" dirty="0">
                <a:effectLst>
                  <a:outerShdw blurRad="38100" dist="38100" dir="2700000" algn="tl">
                    <a:srgbClr val="000000">
                      <a:alpha val="43137"/>
                    </a:srgbClr>
                  </a:outerShdw>
                </a:effectLst>
              </a:rPr>
              <a:t>10</a:t>
            </a:r>
            <a:r>
              <a:rPr lang="en-US" dirty="0">
                <a:effectLst>
                  <a:outerShdw blurRad="38100" dist="38100" dir="2700000" algn="tl">
                    <a:srgbClr val="000000">
                      <a:alpha val="43137"/>
                    </a:srgbClr>
                  </a:outerShdw>
                </a:effectLst>
              </a:rPr>
              <a:t>] Finally, my brethren, be strong in the Lord, and in the power of his might.</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a:t>
            </a:r>
            <a:r>
              <a:rPr lang="en-US" b="1" dirty="0">
                <a:effectLst>
                  <a:outerShdw blurRad="38100" dist="38100" dir="2700000" algn="tl">
                    <a:srgbClr val="000000">
                      <a:alpha val="43137"/>
                    </a:srgbClr>
                  </a:outerShdw>
                </a:effectLst>
              </a:rPr>
              <a:t>11</a:t>
            </a:r>
            <a:r>
              <a:rPr lang="en-US" dirty="0">
                <a:effectLst>
                  <a:outerShdw blurRad="38100" dist="38100" dir="2700000" algn="tl">
                    <a:srgbClr val="000000">
                      <a:alpha val="43137"/>
                    </a:srgbClr>
                  </a:outerShdw>
                </a:effectLst>
              </a:rPr>
              <a:t>] Put on the whole armour of God, that ye may be able to stand against the wiles of the devil.</a:t>
            </a:r>
            <a:br>
              <a:rPr lang="en-US" sz="3200" dirty="0"/>
            </a:br>
            <a:br>
              <a:rPr lang="en-US" sz="3200" dirty="0"/>
            </a:br>
            <a:endParaRPr lang="en-US" sz="32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192621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effectLst>
                  <a:outerShdw blurRad="38100" dist="38100" dir="2700000" algn="tl">
                    <a:srgbClr val="000000">
                      <a:alpha val="43137"/>
                    </a:srgbClr>
                  </a:outerShdw>
                </a:effectLst>
              </a:rPr>
              <a:t>[12] For we wrestle not against flesh and blood, but against principalities, against powers, against the rulers of the darkness of this world, against spiritual wickedness in high places.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2072736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effectLst>
                  <a:outerShdw blurRad="38100" dist="38100" dir="2700000" algn="tl">
                    <a:srgbClr val="000000">
                      <a:alpha val="43137"/>
                    </a:srgbClr>
                  </a:outerShdw>
                </a:effectLst>
              </a:rPr>
              <a:t>[13] Wherefore take unto you the whole armour of God, that ye may be able to withstand in the evil day, and having done all, to stand.</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3689772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5200" dirty="0">
                <a:effectLst>
                  <a:outerShdw blurRad="38100" dist="38100" dir="2700000" algn="tl">
                    <a:srgbClr val="000000">
                      <a:alpha val="43137"/>
                    </a:srgbClr>
                  </a:outerShdw>
                </a:effectLst>
              </a:rPr>
              <a:t>[14] Stand therefore, having your loins girt about with truth, and having on the breastplate of righteousness;</a:t>
            </a:r>
            <a:br>
              <a:rPr lang="en-US" sz="5200" dirty="0">
                <a:effectLst>
                  <a:outerShdw blurRad="38100" dist="38100" dir="2700000" algn="tl">
                    <a:srgbClr val="000000">
                      <a:alpha val="43137"/>
                    </a:srgbClr>
                  </a:outerShdw>
                </a:effectLst>
              </a:rPr>
            </a:br>
            <a:r>
              <a:rPr lang="en-US" sz="5200" dirty="0">
                <a:effectLst>
                  <a:outerShdw blurRad="38100" dist="38100" dir="2700000" algn="tl">
                    <a:srgbClr val="000000">
                      <a:alpha val="43137"/>
                    </a:srgbClr>
                  </a:outerShdw>
                </a:effectLst>
              </a:rPr>
              <a:t>[15] And your feet shod with the preparation of the gospel of peace;</a:t>
            </a:r>
            <a:br>
              <a:rPr lang="en-US" dirty="0"/>
            </a:b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31972993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sz="4800" dirty="0">
                <a:effectLst>
                  <a:outerShdw blurRad="38100" dist="38100" dir="2700000" algn="tl">
                    <a:srgbClr val="000000">
                      <a:alpha val="43137"/>
                    </a:srgbClr>
                  </a:outerShdw>
                </a:effectLst>
              </a:rPr>
              <a:t>[16] Above all, taking the shield of faith, wherewith ye shall be able to quench all the fiery darts of the wicked.</a:t>
            </a:r>
            <a:br>
              <a:rPr lang="en-US" sz="4800" dirty="0">
                <a:effectLst>
                  <a:outerShdw blurRad="38100" dist="38100" dir="2700000" algn="tl">
                    <a:srgbClr val="000000">
                      <a:alpha val="43137"/>
                    </a:srgbClr>
                  </a:outerShdw>
                </a:effectLst>
              </a:rPr>
            </a:br>
            <a:r>
              <a:rPr lang="en-US" sz="4800" dirty="0">
                <a:effectLst>
                  <a:outerShdw blurRad="38100" dist="38100" dir="2700000" algn="tl">
                    <a:srgbClr val="000000">
                      <a:alpha val="43137"/>
                    </a:srgbClr>
                  </a:outerShdw>
                </a:effectLst>
              </a:rPr>
              <a:t>[17] And take the helmet of salvation, and the sword of the Spirit, which is the word of God:</a:t>
            </a:r>
            <a:br>
              <a:rPr lang="en-US" dirty="0"/>
            </a:b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508815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effectLst>
                  <a:outerShdw blurRad="38100" dist="38100" dir="2700000" algn="tl">
                    <a:srgbClr val="000000">
                      <a:alpha val="43137"/>
                    </a:srgbClr>
                  </a:outerShdw>
                </a:effectLst>
              </a:rPr>
              <a:t>[18] Praying always with all prayer and supplication in the Spirit, and watching thereunto with all perseverance and supplication for all saints;</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7362373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effectLst>
                  <a:outerShdw blurRad="38100" dist="38100" dir="2700000" algn="tl">
                    <a:srgbClr val="000000">
                      <a:alpha val="43137"/>
                    </a:srgbClr>
                  </a:outerShdw>
                </a:effectLst>
              </a:rPr>
              <a:t>We must be obedient to Christ and build a spiritual relationship with Him</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8422534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effectLst>
                  <a:outerShdw blurRad="38100" dist="38100" dir="2700000" algn="tl">
                    <a:srgbClr val="000000">
                      <a:alpha val="43137"/>
                    </a:srgbClr>
                  </a:outerShdw>
                </a:effectLst>
              </a:rPr>
              <a:t>1 Jn. 3:8 - Christ came to destroy the works of the devil</a:t>
            </a:r>
            <a:br>
              <a:rPr lang="en-US" dirty="0"/>
            </a:br>
            <a:endParaRPr lang="en-US" dirty="0"/>
          </a:p>
        </p:txBody>
      </p:sp>
      <p:sp>
        <p:nvSpPr>
          <p:cNvPr id="3" name="Content Placeholder 2"/>
          <p:cNvSpPr>
            <a:spLocks noGrp="1"/>
          </p:cNvSpPr>
          <p:nvPr>
            <p:ph idx="1"/>
          </p:nvPr>
        </p:nvSpPr>
        <p:spPr/>
        <p:txBody>
          <a:bodyPr/>
          <a:lstStyle/>
          <a:p>
            <a:r>
              <a:rPr lang="en-US" dirty="0">
                <a:effectLst>
                  <a:outerShdw blurRad="38100" dist="38100" dir="2700000" algn="tl">
                    <a:srgbClr val="000000">
                      <a:alpha val="43137"/>
                    </a:srgbClr>
                  </a:outerShdw>
                </a:effectLst>
              </a:rPr>
              <a:t>[8] He that committeth sin is of the devil; for the devil sinneth from the beginning. For this purpose the Son of God was manifested, that he might destroy the works of the devil.</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2731404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Heb. 2:14 – Christ succeeded </a:t>
            </a:r>
          </a:p>
        </p:txBody>
      </p:sp>
      <p:sp>
        <p:nvSpPr>
          <p:cNvPr id="3" name="Content Placeholder 2"/>
          <p:cNvSpPr>
            <a:spLocks noGrp="1"/>
          </p:cNvSpPr>
          <p:nvPr>
            <p:ph idx="1"/>
          </p:nvPr>
        </p:nvSpPr>
        <p:spPr/>
        <p:txBody>
          <a:bodyPr>
            <a:normAutofit/>
          </a:bodyPr>
          <a:lstStyle/>
          <a:p>
            <a:r>
              <a:rPr lang="en-US" dirty="0">
                <a:effectLst>
                  <a:outerShdw blurRad="38100" dist="38100" dir="2700000" algn="tl">
                    <a:srgbClr val="000000">
                      <a:alpha val="43137"/>
                    </a:srgbClr>
                  </a:outerShdw>
                </a:effectLst>
              </a:rPr>
              <a:t>[14] Forasmuch then as the children are partakers of flesh and blood, he also himself likewise took part of the same; that through death he might destroy him that had the power of death, that is, the devil;</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881443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effectLst>
                  <a:outerShdw blurRad="38100" dist="38100" dir="2700000" algn="tl">
                    <a:srgbClr val="000000">
                      <a:alpha val="43137"/>
                    </a:srgbClr>
                  </a:outerShdw>
                </a:effectLst>
              </a:rPr>
              <a:t>Before you can put on the Christian armor, you must put on Christ</a:t>
            </a:r>
          </a:p>
          <a:p>
            <a:r>
              <a:rPr lang="en-US" dirty="0">
                <a:effectLst>
                  <a:outerShdw blurRad="38100" dist="38100" dir="2700000" algn="tl">
                    <a:srgbClr val="000000">
                      <a:alpha val="43137"/>
                    </a:srgbClr>
                  </a:outerShdw>
                </a:effectLst>
              </a:rPr>
              <a:t>Gal. 3:26-28</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341259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en-US" sz="4800" b="1" dirty="0">
                <a:effectLst>
                  <a:outerShdw blurRad="38100" dist="38100" dir="2700000" algn="tl">
                    <a:srgbClr val="000000">
                      <a:alpha val="43137"/>
                    </a:srgbClr>
                  </a:outerShdw>
                </a:effectLst>
              </a:rPr>
              <a:t>   </a:t>
            </a:r>
            <a:endParaRPr lang="en-US" sz="5300" dirty="0">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A763463F-1BDF-4656-9B32-8A2552A431FB}"/>
              </a:ext>
            </a:extLst>
          </p:cNvPr>
          <p:cNvSpPr>
            <a:spLocks noGrp="1"/>
          </p:cNvSpPr>
          <p:nvPr>
            <p:ph idx="1"/>
          </p:nvPr>
        </p:nvSpPr>
        <p:spPr>
          <a:xfrm>
            <a:off x="2933700" y="2438400"/>
            <a:ext cx="8770938" cy="3651250"/>
          </a:xfrm>
        </p:spPr>
        <p:txBody>
          <a:bodyPr>
            <a:normAutofit/>
          </a:bodyPr>
          <a:lstStyle/>
          <a:p>
            <a:r>
              <a:rPr lang="en-US" sz="4000" dirty="0">
                <a:solidFill>
                  <a:schemeClr val="accent4">
                    <a:lumMod val="20000"/>
                    <a:lumOff val="80000"/>
                  </a:schemeClr>
                </a:solidFill>
                <a:effectLst>
                  <a:outerShdw blurRad="38100" dist="38100" dir="2700000" algn="tl">
                    <a:srgbClr val="000000">
                      <a:alpha val="43137"/>
                    </a:srgbClr>
                  </a:outerShdw>
                </a:effectLst>
              </a:rPr>
              <a:t>THE MIND OF SATAN</a:t>
            </a:r>
          </a:p>
          <a:p>
            <a:endParaRPr lang="en-US" dirty="0"/>
          </a:p>
        </p:txBody>
      </p:sp>
      <p:sp>
        <p:nvSpPr>
          <p:cNvPr id="7" name="Title 1">
            <a:extLst>
              <a:ext uri="{FF2B5EF4-FFF2-40B4-BE49-F238E27FC236}">
                <a16:creationId xmlns:a16="http://schemas.microsoft.com/office/drawing/2014/main" id="{A3E24F54-BD82-40FA-A03C-1E419DFBE1DE}"/>
              </a:ext>
            </a:extLst>
          </p:cNvPr>
          <p:cNvSpPr txBox="1">
            <a:spLocks/>
          </p:cNvSpPr>
          <p:nvPr/>
        </p:nvSpPr>
        <p:spPr>
          <a:xfrm>
            <a:off x="2933700" y="981777"/>
            <a:ext cx="8770571" cy="1147284"/>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sz="4000" dirty="0">
                <a:solidFill>
                  <a:schemeClr val="accent4">
                    <a:lumMod val="20000"/>
                    <a:lumOff val="80000"/>
                  </a:schemeClr>
                </a:solidFill>
                <a:effectLst>
                  <a:outerShdw blurRad="38100" dist="38100" dir="2700000" algn="tl">
                    <a:srgbClr val="000000">
                      <a:alpha val="43137"/>
                    </a:srgbClr>
                  </a:outerShdw>
                </a:effectLst>
              </a:rPr>
              <a:t>Satan’s Hatred Versus God’s Love</a:t>
            </a:r>
          </a:p>
        </p:txBody>
      </p:sp>
    </p:spTree>
    <p:extLst>
      <p:ext uri="{BB962C8B-B14F-4D97-AF65-F5344CB8AC3E}">
        <p14:creationId xmlns:p14="http://schemas.microsoft.com/office/powerpoint/2010/main" val="1295124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7"/>
                                        </p:tgtEl>
                                        <p:attrNameLst>
                                          <p:attrName>style.color</p:attrName>
                                        </p:attrNameLst>
                                      </p:cBhvr>
                                      <p:to>
                                        <a:schemeClr val="bg1"/>
                                      </p:to>
                                    </p:animClr>
                                    <p:animClr clrSpc="rgb" dir="cw">
                                      <p:cBhvr>
                                        <p:cTn id="7" dur="250" autoRev="1" fill="remove"/>
                                        <p:tgtEl>
                                          <p:spTgt spid="7"/>
                                        </p:tgtEl>
                                        <p:attrNameLst>
                                          <p:attrName>fillcolor</p:attrName>
                                        </p:attrNameLst>
                                      </p:cBhvr>
                                      <p:to>
                                        <a:schemeClr val="bg1"/>
                                      </p:to>
                                    </p:animClr>
                                    <p:set>
                                      <p:cBhvr>
                                        <p:cTn id="8" dur="250" autoRev="1" fill="remove"/>
                                        <p:tgtEl>
                                          <p:spTgt spid="7"/>
                                        </p:tgtEl>
                                        <p:attrNameLst>
                                          <p:attrName>fill.type</p:attrName>
                                        </p:attrNameLst>
                                      </p:cBhvr>
                                      <p:to>
                                        <p:strVal val="solid"/>
                                      </p:to>
                                    </p:set>
                                    <p:set>
                                      <p:cBhvr>
                                        <p:cTn id="9" dur="250" autoRev="1" fill="remove"/>
                                        <p:tgtEl>
                                          <p:spTgt spid="7"/>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a:effectLst>
                  <a:outerShdw blurRad="38100" dist="38100" dir="2700000" algn="tl">
                    <a:srgbClr val="000000">
                      <a:alpha val="43137"/>
                    </a:srgbClr>
                  </a:outerShdw>
                </a:effectLst>
              </a:rPr>
              <a:t>Some points gleaned from “Your Adversary the Devil”, by Neal Pollard, Meeting Christ – Called unto heaven. 31</a:t>
            </a:r>
            <a:r>
              <a:rPr lang="en-US" sz="3200" baseline="30000" dirty="0">
                <a:effectLst>
                  <a:outerShdw blurRad="38100" dist="38100" dir="2700000" algn="tl">
                    <a:srgbClr val="000000">
                      <a:alpha val="43137"/>
                    </a:srgbClr>
                  </a:outerShdw>
                </a:effectLst>
              </a:rPr>
              <a:t>st</a:t>
            </a:r>
            <a:r>
              <a:rPr lang="en-US" sz="3200" dirty="0">
                <a:effectLst>
                  <a:outerShdw blurRad="38100" dist="38100" dir="2700000" algn="tl">
                    <a:srgbClr val="000000">
                      <a:alpha val="43137"/>
                    </a:srgbClr>
                  </a:outerShdw>
                </a:effectLst>
              </a:rPr>
              <a:t> Annual Southwest Lectures, 2012</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D76-A9FF-4E02-80E4-30DB68C20C46}" type="slidenum">
              <a:rPr kumimoji="0" lang="en-US" sz="1600" b="1" i="0" u="none" strike="noStrike" kern="1200" cap="none" spc="0" normalizeH="0" baseline="0" noProof="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24415608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19ABE72-9D4A-44EC-8371-271EF4D08FAC}"/>
              </a:ext>
            </a:extLst>
          </p:cNvPr>
          <p:cNvSpPr>
            <a:spLocks noGrp="1" noChangeArrowheads="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7C4872-E48C-405D-A4BC-77B7430B2425}"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2050" name="Rectangle 2">
            <a:extLst>
              <a:ext uri="{FF2B5EF4-FFF2-40B4-BE49-F238E27FC236}">
                <a16:creationId xmlns:a16="http://schemas.microsoft.com/office/drawing/2014/main" id="{45D4FDC0-534B-4535-9F2D-26C186473BA0}"/>
              </a:ext>
            </a:extLst>
          </p:cNvPr>
          <p:cNvSpPr>
            <a:spLocks noGrp="1" noChangeArrowheads="1"/>
          </p:cNvSpPr>
          <p:nvPr>
            <p:ph type="ctrTitle"/>
          </p:nvPr>
        </p:nvSpPr>
        <p:spPr>
          <a:xfrm>
            <a:off x="1524000" y="381000"/>
            <a:ext cx="7772400" cy="4114800"/>
          </a:xfrm>
        </p:spPr>
        <p:txBody>
          <a:bodyPr/>
          <a:lstStyle/>
          <a:p>
            <a:r>
              <a:rPr lang="en-US" altLang="en-US" dirty="0">
                <a:effectLst>
                  <a:outerShdw blurRad="38100" dist="38100" dir="2700000" algn="tl">
                    <a:srgbClr val="000000">
                      <a:alpha val="43137"/>
                    </a:srgbClr>
                  </a:outerShdw>
                </a:effectLst>
              </a:rPr>
              <a:t>Satan – </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His </a:t>
            </a:r>
            <a:r>
              <a:rPr lang="en-US" altLang="en-US" sz="9600" b="0" dirty="0">
                <a:solidFill>
                  <a:schemeClr val="tx1"/>
                </a:solidFill>
                <a:effectLst>
                  <a:outerShdw blurRad="38100" dist="38100" dir="2700000" algn="tl">
                    <a:srgbClr val="000000">
                      <a:alpha val="43137"/>
                    </a:srgbClr>
                  </a:outerShdw>
                </a:effectLst>
                <a:latin typeface="Impact" panose="020B0806030902050204" pitchFamily="34" charset="0"/>
              </a:rPr>
              <a:t>Nature</a:t>
            </a: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F68FA3D-7FDE-48D8-831C-98857EDBD62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547795-658A-46D0-827F-AF5CC48EEDF9}"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5122" name="Rectangle 2">
            <a:extLst>
              <a:ext uri="{FF2B5EF4-FFF2-40B4-BE49-F238E27FC236}">
                <a16:creationId xmlns:a16="http://schemas.microsoft.com/office/drawing/2014/main" id="{DBB48DC7-24E9-4953-BE4A-0BF0BC047128}"/>
              </a:ext>
            </a:extLst>
          </p:cNvPr>
          <p:cNvSpPr>
            <a:spLocks noGrp="1" noChangeArrowheads="1"/>
          </p:cNvSpPr>
          <p:nvPr>
            <p:ph type="title"/>
          </p:nvPr>
        </p:nvSpPr>
        <p:spPr/>
        <p:txBody>
          <a:bodyPr/>
          <a:lstStyle/>
          <a:p>
            <a:r>
              <a:rPr lang="en-US" altLang="en-US" dirty="0">
                <a:effectLst>
                  <a:outerShdw blurRad="38100" dist="38100" dir="2700000" algn="tl">
                    <a:srgbClr val="000000">
                      <a:alpha val="43137"/>
                    </a:srgbClr>
                  </a:outerShdw>
                </a:effectLst>
              </a:rPr>
              <a:t>Introduction</a:t>
            </a:r>
          </a:p>
        </p:txBody>
      </p:sp>
      <p:sp>
        <p:nvSpPr>
          <p:cNvPr id="5123" name="Rectangle 3">
            <a:extLst>
              <a:ext uri="{FF2B5EF4-FFF2-40B4-BE49-F238E27FC236}">
                <a16:creationId xmlns:a16="http://schemas.microsoft.com/office/drawing/2014/main" id="{C1DB27F9-6DEB-4EFB-8B37-8763364A4EFB}"/>
              </a:ext>
            </a:extLst>
          </p:cNvPr>
          <p:cNvSpPr>
            <a:spLocks noGrp="1" noChangeArrowheads="1"/>
          </p:cNvSpPr>
          <p:nvPr>
            <p:ph type="body" idx="1"/>
          </p:nvPr>
        </p:nvSpPr>
        <p:spPr/>
        <p:txBody>
          <a:bodyPr/>
          <a:lstStyle/>
          <a:p>
            <a:r>
              <a:rPr lang="en-US" altLang="en-US" dirty="0">
                <a:effectLst>
                  <a:outerShdw blurRad="38100" dist="38100" dir="2700000" algn="tl">
                    <a:srgbClr val="000000">
                      <a:alpha val="43137"/>
                    </a:srgbClr>
                  </a:outerShdw>
                </a:effectLst>
              </a:rPr>
              <a:t>“Some people think that if you believe in the devil, you never really graduated from childhood. Or as one put it, ‘Belief in a personal Satan is part of mankind’s nursery furniture.’” </a:t>
            </a:r>
            <a:r>
              <a:rPr lang="en-US" altLang="en-US" sz="2400" dirty="0">
                <a:effectLst>
                  <a:outerShdw blurRad="38100" dist="38100" dir="2700000" algn="tl">
                    <a:srgbClr val="000000">
                      <a:alpha val="43137"/>
                    </a:srgbClr>
                  </a:outerShdw>
                </a:effectLst>
              </a:rPr>
              <a:t>Allen Webster</a:t>
            </a: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D283D4-A1C2-4E84-8580-0A7892DA816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B35821-06CF-483F-A081-1549FE899916}"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22530" name="Rectangle 2">
            <a:extLst>
              <a:ext uri="{FF2B5EF4-FFF2-40B4-BE49-F238E27FC236}">
                <a16:creationId xmlns:a16="http://schemas.microsoft.com/office/drawing/2014/main" id="{24A62BF9-E980-4593-B017-CE9FE2743FA7}"/>
              </a:ext>
            </a:extLst>
          </p:cNvPr>
          <p:cNvSpPr>
            <a:spLocks noGrp="1" noChangeArrowheads="1"/>
          </p:cNvSpPr>
          <p:nvPr>
            <p:ph type="title"/>
          </p:nvPr>
        </p:nvSpPr>
        <p:spPr/>
        <p:txBody>
          <a:bodyPr/>
          <a:lstStyle/>
          <a:p>
            <a:r>
              <a:rPr lang="en-US" altLang="en-US" dirty="0">
                <a:effectLst>
                  <a:outerShdw blurRad="38100" dist="38100" dir="2700000" algn="tl">
                    <a:srgbClr val="000000">
                      <a:alpha val="43137"/>
                    </a:srgbClr>
                  </a:outerShdw>
                </a:effectLst>
              </a:rPr>
              <a:t>Introduction</a:t>
            </a:r>
          </a:p>
        </p:txBody>
      </p:sp>
      <p:sp>
        <p:nvSpPr>
          <p:cNvPr id="22531" name="Rectangle 3">
            <a:extLst>
              <a:ext uri="{FF2B5EF4-FFF2-40B4-BE49-F238E27FC236}">
                <a16:creationId xmlns:a16="http://schemas.microsoft.com/office/drawing/2014/main" id="{0F734E83-CE89-4B43-B7D5-40383E0E236B}"/>
              </a:ext>
            </a:extLst>
          </p:cNvPr>
          <p:cNvSpPr>
            <a:spLocks noGrp="1" noChangeArrowheads="1"/>
          </p:cNvSpPr>
          <p:nvPr>
            <p:ph type="body" idx="1"/>
          </p:nvPr>
        </p:nvSpPr>
        <p:spPr/>
        <p:txBody>
          <a:bodyPr/>
          <a:lstStyle/>
          <a:p>
            <a:r>
              <a:rPr lang="en-US" altLang="en-US" dirty="0">
                <a:effectLst>
                  <a:outerShdw blurRad="38100" dist="38100" dir="2700000" algn="tl">
                    <a:srgbClr val="000000">
                      <a:alpha val="43137"/>
                    </a:srgbClr>
                  </a:outerShdw>
                </a:effectLst>
              </a:rPr>
              <a:t>The Bible makes it clear that Satan is </a:t>
            </a:r>
            <a:r>
              <a:rPr lang="en-US" altLang="en-US" sz="4400" dirty="0">
                <a:solidFill>
                  <a:srgbClr val="FFFF00"/>
                </a:solidFill>
                <a:effectLst>
                  <a:outerShdw blurRad="38100" dist="38100" dir="2700000" algn="tl">
                    <a:srgbClr val="000000">
                      <a:alpha val="43137"/>
                    </a:srgbClr>
                  </a:outerShdw>
                </a:effectLst>
              </a:rPr>
              <a:t>real</a:t>
            </a:r>
          </a:p>
          <a:p>
            <a:r>
              <a:rPr lang="en-US" altLang="en-US" sz="4400" dirty="0">
                <a:solidFill>
                  <a:srgbClr val="FFFF00"/>
                </a:solidFill>
                <a:effectLst>
                  <a:outerShdw blurRad="38100" dist="38100" dir="2700000" algn="tl">
                    <a:srgbClr val="000000">
                      <a:alpha val="43137"/>
                    </a:srgbClr>
                  </a:outerShdw>
                </a:effectLst>
              </a:rPr>
              <a:t>Jesus</a:t>
            </a:r>
            <a:r>
              <a:rPr lang="en-US" altLang="en-US" dirty="0">
                <a:effectLst>
                  <a:outerShdw blurRad="38100" dist="38100" dir="2700000" algn="tl">
                    <a:srgbClr val="000000">
                      <a:alpha val="43137"/>
                    </a:srgbClr>
                  </a:outerShdw>
                </a:effectLst>
              </a:rPr>
              <a:t> recognized the reality of the devil of spoke of him often</a:t>
            </a:r>
            <a:endParaRPr lang="en-US" altLang="en-US" sz="2400" dirty="0">
              <a:effectLst>
                <a:outerShdw blurRad="38100" dist="38100" dir="2700000" algn="tl">
                  <a:srgbClr val="000000">
                    <a:alpha val="43137"/>
                  </a:srgbClr>
                </a:outerShdw>
              </a:effectLst>
            </a:endParaRP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1EEAF81-290F-4158-B76F-63EE9B14DFC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102914-7564-41FD-B8A4-526C17733EE9}"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6146" name="Rectangle 2">
            <a:extLst>
              <a:ext uri="{FF2B5EF4-FFF2-40B4-BE49-F238E27FC236}">
                <a16:creationId xmlns:a16="http://schemas.microsoft.com/office/drawing/2014/main" id="{E96DA1E1-9C9B-4B66-BD78-64344268CE16}"/>
              </a:ext>
            </a:extLst>
          </p:cNvPr>
          <p:cNvSpPr>
            <a:spLocks noGrp="1" noChangeArrowheads="1"/>
          </p:cNvSpPr>
          <p:nvPr>
            <p:ph type="title"/>
          </p:nvPr>
        </p:nvSpPr>
        <p:spPr/>
        <p:txBody>
          <a:bodyPr/>
          <a:lstStyle/>
          <a:p>
            <a:r>
              <a:rPr lang="en-US" altLang="en-US" dirty="0">
                <a:effectLst>
                  <a:outerShdw blurRad="38100" dist="38100" dir="2700000" algn="tl">
                    <a:srgbClr val="000000">
                      <a:alpha val="43137"/>
                    </a:srgbClr>
                  </a:outerShdw>
                </a:effectLst>
              </a:rPr>
              <a:t>I. Satan Is A Slanderer</a:t>
            </a:r>
          </a:p>
        </p:txBody>
      </p:sp>
      <p:sp>
        <p:nvSpPr>
          <p:cNvPr id="6147" name="Rectangle 3">
            <a:extLst>
              <a:ext uri="{FF2B5EF4-FFF2-40B4-BE49-F238E27FC236}">
                <a16:creationId xmlns:a16="http://schemas.microsoft.com/office/drawing/2014/main" id="{9BBD640A-6669-4D46-A9E2-C9A52BBEF0C9}"/>
              </a:ext>
            </a:extLst>
          </p:cNvPr>
          <p:cNvSpPr>
            <a:spLocks noGrp="1" noChangeArrowheads="1"/>
          </p:cNvSpPr>
          <p:nvPr>
            <p:ph type="body" idx="1"/>
          </p:nvPr>
        </p:nvSpPr>
        <p:spPr/>
        <p:txBody>
          <a:bodyPr/>
          <a:lstStyle/>
          <a:p>
            <a:r>
              <a:rPr lang="en-US" altLang="en-US" dirty="0">
                <a:solidFill>
                  <a:srgbClr val="FFFF00"/>
                </a:solidFill>
                <a:effectLst>
                  <a:outerShdw blurRad="38100" dist="38100" dir="2700000" algn="tl">
                    <a:srgbClr val="000000">
                      <a:alpha val="43137"/>
                    </a:srgbClr>
                  </a:outerShdw>
                </a:effectLst>
              </a:rPr>
              <a:t>Devil</a:t>
            </a:r>
            <a:r>
              <a:rPr lang="en-US" altLang="en-US" dirty="0">
                <a:effectLst>
                  <a:outerShdw blurRad="38100" dist="38100" dir="2700000" algn="tl">
                    <a:srgbClr val="000000">
                      <a:alpha val="43137"/>
                    </a:srgbClr>
                  </a:outerShdw>
                </a:effectLst>
              </a:rPr>
              <a:t> = slanderer or accuser</a:t>
            </a:r>
          </a:p>
          <a:p>
            <a:r>
              <a:rPr lang="en-US" altLang="en-US" dirty="0">
                <a:solidFill>
                  <a:srgbClr val="FFFF00"/>
                </a:solidFill>
                <a:effectLst>
                  <a:outerShdw blurRad="38100" dist="38100" dir="2700000" algn="tl">
                    <a:srgbClr val="000000">
                      <a:alpha val="43137"/>
                    </a:srgbClr>
                  </a:outerShdw>
                </a:effectLst>
              </a:rPr>
              <a:t>Job 1:7-8</a:t>
            </a:r>
          </a:p>
          <a:p>
            <a:r>
              <a:rPr lang="en-US" altLang="en-US" dirty="0">
                <a:solidFill>
                  <a:srgbClr val="FFFF00"/>
                </a:solidFill>
                <a:effectLst>
                  <a:outerShdw blurRad="38100" dist="38100" dir="2700000" algn="tl">
                    <a:srgbClr val="000000">
                      <a:alpha val="43137"/>
                    </a:srgbClr>
                  </a:outerShdw>
                </a:effectLst>
              </a:rPr>
              <a:t>Ps. 109:6</a:t>
            </a:r>
          </a:p>
          <a:p>
            <a:endParaRPr lang="en-US" altLang="en-US" dirty="0">
              <a:solidFill>
                <a:srgbClr val="FFFF00"/>
              </a:solidFill>
            </a:endParaRPr>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4575762-BC37-4B9D-8BB8-D841117B196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47B3D7-ED60-42AB-BB21-65AA587BCEDF}"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24578" name="Rectangle 2">
            <a:extLst>
              <a:ext uri="{FF2B5EF4-FFF2-40B4-BE49-F238E27FC236}">
                <a16:creationId xmlns:a16="http://schemas.microsoft.com/office/drawing/2014/main" id="{B42AF870-3E2A-4324-8A0A-48B10DF4371A}"/>
              </a:ext>
            </a:extLst>
          </p:cNvPr>
          <p:cNvSpPr>
            <a:spLocks noGrp="1" noChangeArrowheads="1"/>
          </p:cNvSpPr>
          <p:nvPr>
            <p:ph type="title"/>
          </p:nvPr>
        </p:nvSpPr>
        <p:spPr/>
        <p:txBody>
          <a:bodyPr/>
          <a:lstStyle/>
          <a:p>
            <a:r>
              <a:rPr lang="en-US" altLang="en-US" dirty="0">
                <a:effectLst>
                  <a:outerShdw blurRad="38100" dist="38100" dir="2700000" algn="tl">
                    <a:srgbClr val="000000">
                      <a:alpha val="43137"/>
                    </a:srgbClr>
                  </a:outerShdw>
                </a:effectLst>
              </a:rPr>
              <a:t>I. Satan Is A Slanderer</a:t>
            </a:r>
          </a:p>
        </p:txBody>
      </p:sp>
      <p:sp>
        <p:nvSpPr>
          <p:cNvPr id="24579" name="Rectangle 3">
            <a:extLst>
              <a:ext uri="{FF2B5EF4-FFF2-40B4-BE49-F238E27FC236}">
                <a16:creationId xmlns:a16="http://schemas.microsoft.com/office/drawing/2014/main" id="{43B279C1-03AD-4F06-8462-2E972B0C72D5}"/>
              </a:ext>
            </a:extLst>
          </p:cNvPr>
          <p:cNvSpPr>
            <a:spLocks noGrp="1" noChangeArrowheads="1"/>
          </p:cNvSpPr>
          <p:nvPr>
            <p:ph type="body" idx="1"/>
          </p:nvPr>
        </p:nvSpPr>
        <p:spPr/>
        <p:txBody>
          <a:bodyPr/>
          <a:lstStyle/>
          <a:p>
            <a:r>
              <a:rPr lang="en-US" altLang="en-US" dirty="0">
                <a:effectLst>
                  <a:outerShdw blurRad="38100" dist="38100" dir="2700000" algn="tl">
                    <a:srgbClr val="000000">
                      <a:alpha val="43137"/>
                    </a:srgbClr>
                  </a:outerShdw>
                </a:effectLst>
              </a:rPr>
              <a:t>When Satan accuses us today – remember that we have an </a:t>
            </a:r>
            <a:r>
              <a:rPr lang="en-US" altLang="en-US" sz="4800" dirty="0">
                <a:solidFill>
                  <a:srgbClr val="FFFF00"/>
                </a:solidFill>
                <a:effectLst>
                  <a:outerShdw blurRad="38100" dist="38100" dir="2700000" algn="tl">
                    <a:srgbClr val="000000">
                      <a:alpha val="43137"/>
                    </a:srgbClr>
                  </a:outerShdw>
                </a:effectLst>
              </a:rPr>
              <a:t>Advocate</a:t>
            </a:r>
            <a:r>
              <a:rPr lang="en-US" altLang="en-US" dirty="0">
                <a:effectLst>
                  <a:outerShdw blurRad="38100" dist="38100" dir="2700000" algn="tl">
                    <a:srgbClr val="000000">
                      <a:alpha val="43137"/>
                    </a:srgbClr>
                  </a:outerShdw>
                </a:effectLst>
              </a:rPr>
              <a:t> in Heaven – Christ Jesus</a:t>
            </a:r>
          </a:p>
          <a:p>
            <a:r>
              <a:rPr lang="en-US" altLang="en-US" dirty="0">
                <a:solidFill>
                  <a:srgbClr val="FFFF00"/>
                </a:solidFill>
                <a:effectLst>
                  <a:outerShdw blurRad="38100" dist="38100" dir="2700000" algn="tl">
                    <a:srgbClr val="000000">
                      <a:alpha val="43137"/>
                    </a:srgbClr>
                  </a:outerShdw>
                </a:effectLst>
              </a:rPr>
              <a:t>1 Jn. 2:1-2</a:t>
            </a:r>
            <a:endParaRPr lang="en-US" altLang="en-US" dirty="0">
              <a:effectLst>
                <a:outerShdw blurRad="38100" dist="38100" dir="2700000" algn="tl">
                  <a:srgbClr val="000000">
                    <a:alpha val="43137"/>
                  </a:srgbClr>
                </a:outerShdw>
              </a:effectLst>
            </a:endParaRPr>
          </a:p>
          <a:p>
            <a:endParaRPr lang="en-US" altLang="en-US" dirty="0"/>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C170AF7-DF58-4FFA-864A-4976DE96D24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BF561C3-7C58-4591-9EE5-23976076BFB7}"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7170" name="Rectangle 2">
            <a:extLst>
              <a:ext uri="{FF2B5EF4-FFF2-40B4-BE49-F238E27FC236}">
                <a16:creationId xmlns:a16="http://schemas.microsoft.com/office/drawing/2014/main" id="{EEAB1353-2E9F-45B8-B37F-942585494717}"/>
              </a:ext>
            </a:extLst>
          </p:cNvPr>
          <p:cNvSpPr>
            <a:spLocks noGrp="1" noChangeArrowheads="1"/>
          </p:cNvSpPr>
          <p:nvPr>
            <p:ph type="title"/>
          </p:nvPr>
        </p:nvSpPr>
        <p:spPr/>
        <p:txBody>
          <a:bodyPr/>
          <a:lstStyle/>
          <a:p>
            <a:r>
              <a:rPr lang="en-US" altLang="en-US" dirty="0">
                <a:effectLst>
                  <a:outerShdw blurRad="38100" dist="38100" dir="2700000" algn="tl">
                    <a:srgbClr val="000000">
                      <a:alpha val="43137"/>
                    </a:srgbClr>
                  </a:outerShdw>
                </a:effectLst>
              </a:rPr>
              <a:t>II. He Is A Counterfeiter Of God</a:t>
            </a:r>
          </a:p>
        </p:txBody>
      </p:sp>
      <p:sp>
        <p:nvSpPr>
          <p:cNvPr id="7171" name="Rectangle 3">
            <a:extLst>
              <a:ext uri="{FF2B5EF4-FFF2-40B4-BE49-F238E27FC236}">
                <a16:creationId xmlns:a16="http://schemas.microsoft.com/office/drawing/2014/main" id="{9734BE66-8202-47F4-8F5A-CB1437CD4EE3}"/>
              </a:ext>
            </a:extLst>
          </p:cNvPr>
          <p:cNvSpPr>
            <a:spLocks noGrp="1" noChangeArrowheads="1"/>
          </p:cNvSpPr>
          <p:nvPr>
            <p:ph type="body" idx="1"/>
          </p:nvPr>
        </p:nvSpPr>
        <p:spPr/>
        <p:txBody>
          <a:bodyPr/>
          <a:lstStyle/>
          <a:p>
            <a:r>
              <a:rPr lang="en-US" altLang="en-US" dirty="0">
                <a:solidFill>
                  <a:srgbClr val="FFFF00"/>
                </a:solidFill>
                <a:effectLst>
                  <a:outerShdw blurRad="38100" dist="38100" dir="2700000" algn="tl">
                    <a:srgbClr val="000000">
                      <a:alpha val="43137"/>
                    </a:srgbClr>
                  </a:outerShdw>
                </a:effectLst>
              </a:rPr>
              <a:t>2 Cor. 11:13-15</a:t>
            </a: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05F552F-1E24-4FBB-8F15-CC21504F895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CBE4B2-0AB7-44DB-9A2C-51FB1010BB62}"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25602" name="Rectangle 2">
            <a:extLst>
              <a:ext uri="{FF2B5EF4-FFF2-40B4-BE49-F238E27FC236}">
                <a16:creationId xmlns:a16="http://schemas.microsoft.com/office/drawing/2014/main" id="{064FF56B-1496-4A94-AB40-0E1802E7D742}"/>
              </a:ext>
            </a:extLst>
          </p:cNvPr>
          <p:cNvSpPr>
            <a:spLocks noGrp="1" noChangeArrowheads="1"/>
          </p:cNvSpPr>
          <p:nvPr>
            <p:ph type="title"/>
          </p:nvPr>
        </p:nvSpPr>
        <p:spPr/>
        <p:txBody>
          <a:bodyPr/>
          <a:lstStyle/>
          <a:p>
            <a:r>
              <a:rPr lang="en-US" altLang="en-US" dirty="0">
                <a:effectLst>
                  <a:outerShdw blurRad="38100" dist="38100" dir="2700000" algn="tl">
                    <a:srgbClr val="000000">
                      <a:alpha val="43137"/>
                    </a:srgbClr>
                  </a:outerShdw>
                </a:effectLst>
              </a:rPr>
              <a:t>II. He Is A Counterfeit Of God</a:t>
            </a:r>
          </a:p>
        </p:txBody>
      </p:sp>
      <p:sp>
        <p:nvSpPr>
          <p:cNvPr id="25603" name="Rectangle 3">
            <a:extLst>
              <a:ext uri="{FF2B5EF4-FFF2-40B4-BE49-F238E27FC236}">
                <a16:creationId xmlns:a16="http://schemas.microsoft.com/office/drawing/2014/main" id="{8024C195-806D-480C-A988-76C5037396C9}"/>
              </a:ext>
            </a:extLst>
          </p:cNvPr>
          <p:cNvSpPr>
            <a:spLocks noGrp="1" noChangeArrowheads="1"/>
          </p:cNvSpPr>
          <p:nvPr>
            <p:ph type="body" idx="1"/>
          </p:nvPr>
        </p:nvSpPr>
        <p:spPr/>
        <p:txBody>
          <a:bodyPr/>
          <a:lstStyle/>
          <a:p>
            <a:r>
              <a:rPr lang="en-US" altLang="en-US" dirty="0">
                <a:effectLst>
                  <a:outerShdw blurRad="38100" dist="38100" dir="2700000" algn="tl">
                    <a:srgbClr val="000000">
                      <a:alpha val="43137"/>
                    </a:srgbClr>
                  </a:outerShdw>
                </a:effectLst>
              </a:rPr>
              <a:t>He has counterfeit: gods, religions, </a:t>
            </a:r>
            <a:r>
              <a:rPr lang="en-US" altLang="en-US" sz="4800" dirty="0">
                <a:solidFill>
                  <a:srgbClr val="FFFF00"/>
                </a:solidFill>
                <a:effectLst>
                  <a:outerShdw blurRad="38100" dist="38100" dir="2700000" algn="tl">
                    <a:srgbClr val="000000">
                      <a:alpha val="43137"/>
                    </a:srgbClr>
                  </a:outerShdw>
                </a:effectLst>
              </a:rPr>
              <a:t>churches</a:t>
            </a:r>
            <a:r>
              <a:rPr lang="en-US" altLang="en-US" dirty="0">
                <a:effectLst>
                  <a:outerShdw blurRad="38100" dist="38100" dir="2700000" algn="tl">
                    <a:srgbClr val="000000">
                      <a:alpha val="43137"/>
                    </a:srgbClr>
                  </a:outerShdw>
                </a:effectLst>
              </a:rPr>
              <a:t>, Bibles, </a:t>
            </a:r>
          </a:p>
          <a:p>
            <a:r>
              <a:rPr lang="en-US" altLang="en-US" dirty="0">
                <a:effectLst>
                  <a:outerShdw blurRad="38100" dist="38100" dir="2700000" algn="tl">
                    <a:srgbClr val="000000">
                      <a:alpha val="43137"/>
                    </a:srgbClr>
                  </a:outerShdw>
                </a:effectLst>
              </a:rPr>
              <a:t>He is content with men practicing idolatry or being involved in </a:t>
            </a:r>
            <a:r>
              <a:rPr lang="en-US" altLang="en-US" sz="4800" dirty="0">
                <a:solidFill>
                  <a:srgbClr val="FFFF00"/>
                </a:solidFill>
                <a:effectLst>
                  <a:outerShdw blurRad="38100" dist="38100" dir="2700000" algn="tl">
                    <a:srgbClr val="000000">
                      <a:alpha val="43137"/>
                    </a:srgbClr>
                  </a:outerShdw>
                </a:effectLst>
              </a:rPr>
              <a:t>false</a:t>
            </a:r>
            <a:r>
              <a:rPr lang="en-US" altLang="en-US" dirty="0">
                <a:effectLst>
                  <a:outerShdw blurRad="38100" dist="38100" dir="2700000" algn="tl">
                    <a:srgbClr val="000000">
                      <a:alpha val="43137"/>
                    </a:srgbClr>
                  </a:outerShdw>
                </a:effectLst>
              </a:rPr>
              <a:t> religions</a:t>
            </a: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68DB038-209E-4B71-9460-59165A2EC5B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335DCF-C8AB-4E53-BA12-46013A5B2906}"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26626" name="Rectangle 2">
            <a:extLst>
              <a:ext uri="{FF2B5EF4-FFF2-40B4-BE49-F238E27FC236}">
                <a16:creationId xmlns:a16="http://schemas.microsoft.com/office/drawing/2014/main" id="{3829119B-0ACC-4ABD-8AE6-0C01EC31C7F8}"/>
              </a:ext>
            </a:extLst>
          </p:cNvPr>
          <p:cNvSpPr>
            <a:spLocks noGrp="1" noChangeArrowheads="1"/>
          </p:cNvSpPr>
          <p:nvPr>
            <p:ph type="title"/>
          </p:nvPr>
        </p:nvSpPr>
        <p:spPr/>
        <p:txBody>
          <a:bodyPr/>
          <a:lstStyle/>
          <a:p>
            <a:r>
              <a:rPr lang="en-US" altLang="en-US" dirty="0">
                <a:effectLst>
                  <a:outerShdw blurRad="38100" dist="38100" dir="2700000" algn="tl">
                    <a:srgbClr val="000000">
                      <a:alpha val="43137"/>
                    </a:srgbClr>
                  </a:outerShdw>
                </a:effectLst>
              </a:rPr>
              <a:t>II. He Is A Counterfeit Of God</a:t>
            </a:r>
          </a:p>
        </p:txBody>
      </p:sp>
      <p:sp>
        <p:nvSpPr>
          <p:cNvPr id="26627" name="Rectangle 3">
            <a:extLst>
              <a:ext uri="{FF2B5EF4-FFF2-40B4-BE49-F238E27FC236}">
                <a16:creationId xmlns:a16="http://schemas.microsoft.com/office/drawing/2014/main" id="{F957A517-7BB2-418A-9066-94D87302F6DF}"/>
              </a:ext>
            </a:extLst>
          </p:cNvPr>
          <p:cNvSpPr>
            <a:spLocks noGrp="1" noChangeArrowheads="1"/>
          </p:cNvSpPr>
          <p:nvPr>
            <p:ph type="body" idx="1"/>
          </p:nvPr>
        </p:nvSpPr>
        <p:spPr/>
        <p:txBody>
          <a:bodyPr/>
          <a:lstStyle/>
          <a:p>
            <a:r>
              <a:rPr lang="en-US" altLang="en-US" dirty="0">
                <a:effectLst>
                  <a:outerShdw blurRad="38100" dist="38100" dir="2700000" algn="tl">
                    <a:srgbClr val="000000">
                      <a:alpha val="43137"/>
                    </a:srgbClr>
                  </a:outerShdw>
                </a:effectLst>
              </a:rPr>
              <a:t>The only way to determine the genuine and the fake is by the </a:t>
            </a:r>
            <a:r>
              <a:rPr lang="en-US" altLang="en-US" sz="4400" dirty="0">
                <a:solidFill>
                  <a:srgbClr val="FFFF00"/>
                </a:solidFill>
                <a:effectLst>
                  <a:outerShdw blurRad="38100" dist="38100" dir="2700000" algn="tl">
                    <a:srgbClr val="000000">
                      <a:alpha val="43137"/>
                    </a:srgbClr>
                  </a:outerShdw>
                </a:effectLst>
              </a:rPr>
              <a:t>word</a:t>
            </a:r>
            <a:r>
              <a:rPr lang="en-US" altLang="en-US" dirty="0">
                <a:effectLst>
                  <a:outerShdw blurRad="38100" dist="38100" dir="2700000" algn="tl">
                    <a:srgbClr val="000000">
                      <a:alpha val="43137"/>
                    </a:srgbClr>
                  </a:outerShdw>
                </a:effectLst>
              </a:rPr>
              <a:t> of God </a:t>
            </a:r>
          </a:p>
          <a:p>
            <a:r>
              <a:rPr lang="en-US" altLang="en-US" dirty="0">
                <a:solidFill>
                  <a:srgbClr val="FFFF00"/>
                </a:solidFill>
                <a:effectLst>
                  <a:outerShdw blurRad="38100" dist="38100" dir="2700000" algn="tl">
                    <a:srgbClr val="000000">
                      <a:alpha val="43137"/>
                    </a:srgbClr>
                  </a:outerShdw>
                </a:effectLst>
              </a:rPr>
              <a:t>1 Jn. 4:1</a:t>
            </a:r>
          </a:p>
          <a:p>
            <a:r>
              <a:rPr lang="en-US" altLang="en-US" dirty="0">
                <a:solidFill>
                  <a:srgbClr val="FFFF00"/>
                </a:solidFill>
                <a:effectLst>
                  <a:outerShdw blurRad="38100" dist="38100" dir="2700000" algn="tl">
                    <a:srgbClr val="000000">
                      <a:alpha val="43137"/>
                    </a:srgbClr>
                  </a:outerShdw>
                </a:effectLst>
              </a:rPr>
              <a:t>1 Th. 5:21</a:t>
            </a:r>
          </a:p>
          <a:p>
            <a:endParaRPr lang="en-US" altLang="en-US" dirty="0"/>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841769C-0DA2-4F6A-A54A-988F5016B25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E4C750-7E9C-4C58-871A-A19E4799A844}"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8194" name="Rectangle 2">
            <a:extLst>
              <a:ext uri="{FF2B5EF4-FFF2-40B4-BE49-F238E27FC236}">
                <a16:creationId xmlns:a16="http://schemas.microsoft.com/office/drawing/2014/main" id="{A7567093-A9ED-4B37-86B3-7893CB4CE4E4}"/>
              </a:ext>
            </a:extLst>
          </p:cNvPr>
          <p:cNvSpPr>
            <a:spLocks noGrp="1" noChangeArrowheads="1"/>
          </p:cNvSpPr>
          <p:nvPr>
            <p:ph type="title"/>
          </p:nvPr>
        </p:nvSpPr>
        <p:spPr/>
        <p:txBody>
          <a:bodyPr/>
          <a:lstStyle/>
          <a:p>
            <a:r>
              <a:rPr lang="en-US" altLang="en-US" dirty="0">
                <a:effectLst>
                  <a:outerShdw blurRad="38100" dist="38100" dir="2700000" algn="tl">
                    <a:srgbClr val="000000">
                      <a:alpha val="43137"/>
                    </a:srgbClr>
                  </a:outerShdw>
                </a:effectLst>
              </a:rPr>
              <a:t>III. He Is Liar, Deceiver &amp; Murderer</a:t>
            </a:r>
          </a:p>
        </p:txBody>
      </p:sp>
      <p:sp>
        <p:nvSpPr>
          <p:cNvPr id="8195" name="Rectangle 3">
            <a:extLst>
              <a:ext uri="{FF2B5EF4-FFF2-40B4-BE49-F238E27FC236}">
                <a16:creationId xmlns:a16="http://schemas.microsoft.com/office/drawing/2014/main" id="{73AB188D-14B8-44DB-83F4-CFB3EDF2A856}"/>
              </a:ext>
            </a:extLst>
          </p:cNvPr>
          <p:cNvSpPr>
            <a:spLocks noGrp="1" noChangeArrowheads="1"/>
          </p:cNvSpPr>
          <p:nvPr>
            <p:ph type="body" idx="1"/>
          </p:nvPr>
        </p:nvSpPr>
        <p:spPr/>
        <p:txBody>
          <a:bodyPr/>
          <a:lstStyle/>
          <a:p>
            <a:r>
              <a:rPr lang="en-US" altLang="en-US" dirty="0">
                <a:effectLst>
                  <a:outerShdw blurRad="38100" dist="38100" dir="2700000" algn="tl">
                    <a:srgbClr val="000000">
                      <a:alpha val="43137"/>
                    </a:srgbClr>
                  </a:outerShdw>
                </a:effectLst>
              </a:rPr>
              <a:t>Since Eden he has been </a:t>
            </a:r>
            <a:r>
              <a:rPr lang="en-US" altLang="en-US" sz="4800" dirty="0">
                <a:solidFill>
                  <a:srgbClr val="FFFF00"/>
                </a:solidFill>
                <a:effectLst>
                  <a:outerShdw blurRad="38100" dist="38100" dir="2700000" algn="tl">
                    <a:srgbClr val="000000">
                      <a:alpha val="43137"/>
                    </a:srgbClr>
                  </a:outerShdw>
                </a:effectLst>
              </a:rPr>
              <a:t>lying </a:t>
            </a:r>
            <a:r>
              <a:rPr lang="en-US" altLang="en-US" dirty="0">
                <a:effectLst>
                  <a:outerShdw blurRad="38100" dist="38100" dir="2700000" algn="tl">
                    <a:srgbClr val="000000">
                      <a:alpha val="43137"/>
                    </a:srgbClr>
                  </a:outerShdw>
                </a:effectLst>
              </a:rPr>
              <a:t>to mankind</a:t>
            </a:r>
          </a:p>
          <a:p>
            <a:r>
              <a:rPr lang="en-US" altLang="en-US" dirty="0">
                <a:solidFill>
                  <a:srgbClr val="FFFF00"/>
                </a:solidFill>
                <a:effectLst>
                  <a:outerShdw blurRad="38100" dist="38100" dir="2700000" algn="tl">
                    <a:srgbClr val="000000">
                      <a:alpha val="43137"/>
                    </a:srgbClr>
                  </a:outerShdw>
                </a:effectLst>
              </a:rPr>
              <a:t>Jn. 8:44</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0130" name="Rectangle 2">
            <a:extLst>
              <a:ext uri="{FF2B5EF4-FFF2-40B4-BE49-F238E27FC236}">
                <a16:creationId xmlns:a16="http://schemas.microsoft.com/office/drawing/2014/main" id="{2929A06D-879C-4E77-AE06-30B07F5FD322}"/>
              </a:ext>
            </a:extLst>
          </p:cNvPr>
          <p:cNvSpPr>
            <a:spLocks noGrp="1" noChangeArrowheads="1"/>
          </p:cNvSpPr>
          <p:nvPr>
            <p:ph type="ctrTitle"/>
          </p:nvPr>
        </p:nvSpPr>
        <p:spPr>
          <a:xfrm>
            <a:off x="3962400" y="914400"/>
            <a:ext cx="6553200" cy="990600"/>
          </a:xfrm>
          <a:solidFill>
            <a:srgbClr val="CC3300"/>
          </a:solidFill>
        </p:spPr>
        <p:txBody>
          <a:bodyPr/>
          <a:lstStyle/>
          <a:p>
            <a:pPr eaLnBrk="1" hangingPunct="1">
              <a:defRPr/>
            </a:pPr>
            <a:r>
              <a:rPr lang="en-US">
                <a:solidFill>
                  <a:srgbClr val="FF9900"/>
                </a:solidFill>
                <a:effectLst>
                  <a:outerShdw blurRad="38100" dist="38100" dir="2700000" algn="tl">
                    <a:srgbClr val="000000"/>
                  </a:outerShdw>
                </a:effectLst>
                <a:ea typeface="+mj-ea"/>
              </a:rPr>
              <a:t>The Prince Of This World</a:t>
            </a:r>
          </a:p>
        </p:txBody>
      </p:sp>
      <p:sp>
        <p:nvSpPr>
          <p:cNvPr id="560131" name="Rectangle 3">
            <a:extLst>
              <a:ext uri="{FF2B5EF4-FFF2-40B4-BE49-F238E27FC236}">
                <a16:creationId xmlns:a16="http://schemas.microsoft.com/office/drawing/2014/main" id="{C68679AA-1D91-45C8-9FB9-335D06C0932E}"/>
              </a:ext>
            </a:extLst>
          </p:cNvPr>
          <p:cNvSpPr>
            <a:spLocks noGrp="1" noChangeArrowheads="1"/>
          </p:cNvSpPr>
          <p:nvPr>
            <p:ph type="subTitle" idx="1"/>
          </p:nvPr>
        </p:nvSpPr>
        <p:spPr>
          <a:xfrm>
            <a:off x="2895600" y="2971800"/>
            <a:ext cx="7620000" cy="762000"/>
          </a:xfrm>
          <a:solidFill>
            <a:srgbClr val="CC3300"/>
          </a:solidFill>
        </p:spPr>
        <p:txBody>
          <a:bodyPr/>
          <a:lstStyle/>
          <a:p>
            <a:pPr eaLnBrk="1" hangingPunct="1">
              <a:defRPr/>
            </a:pPr>
            <a:r>
              <a:rPr lang="en-US" sz="4400">
                <a:solidFill>
                  <a:srgbClr val="FF9900"/>
                </a:solidFill>
                <a:effectLst>
                  <a:outerShdw blurRad="38100" dist="38100" dir="2700000" algn="tl">
                    <a:srgbClr val="000000"/>
                  </a:outerShdw>
                </a:effectLst>
                <a:ea typeface="+mn-ea"/>
              </a:rPr>
              <a:t>John 12:  31;  14:  30;  16:  11</a:t>
            </a:r>
          </a:p>
        </p:txBody>
      </p:sp>
    </p:spTree>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E8AA872-DD39-4624-B3F3-5B8CA96B7ED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88CD07-0CDD-4C8C-9179-946B6CBD8B82}"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28674" name="Rectangle 2">
            <a:extLst>
              <a:ext uri="{FF2B5EF4-FFF2-40B4-BE49-F238E27FC236}">
                <a16:creationId xmlns:a16="http://schemas.microsoft.com/office/drawing/2014/main" id="{53C65BB3-1D0F-44C5-BADD-51931AF3E11E}"/>
              </a:ext>
            </a:extLst>
          </p:cNvPr>
          <p:cNvSpPr>
            <a:spLocks noGrp="1" noChangeArrowheads="1"/>
          </p:cNvSpPr>
          <p:nvPr>
            <p:ph type="title"/>
          </p:nvPr>
        </p:nvSpPr>
        <p:spPr/>
        <p:txBody>
          <a:bodyPr/>
          <a:lstStyle/>
          <a:p>
            <a:r>
              <a:rPr lang="en-US" altLang="en-US" dirty="0">
                <a:effectLst>
                  <a:outerShdw blurRad="38100" dist="38100" dir="2700000" algn="tl">
                    <a:srgbClr val="000000">
                      <a:alpha val="43137"/>
                    </a:srgbClr>
                  </a:outerShdw>
                </a:effectLst>
              </a:rPr>
              <a:t>III. He Is Liar, Deceiver &amp; Murderer</a:t>
            </a:r>
          </a:p>
        </p:txBody>
      </p:sp>
      <p:sp>
        <p:nvSpPr>
          <p:cNvPr id="28675" name="Rectangle 3">
            <a:extLst>
              <a:ext uri="{FF2B5EF4-FFF2-40B4-BE49-F238E27FC236}">
                <a16:creationId xmlns:a16="http://schemas.microsoft.com/office/drawing/2014/main" id="{2BC937C0-FA67-4150-9963-89A8BA991702}"/>
              </a:ext>
            </a:extLst>
          </p:cNvPr>
          <p:cNvSpPr>
            <a:spLocks noGrp="1" noChangeArrowheads="1"/>
          </p:cNvSpPr>
          <p:nvPr>
            <p:ph type="body" idx="1"/>
          </p:nvPr>
        </p:nvSpPr>
        <p:spPr/>
        <p:txBody>
          <a:bodyPr/>
          <a:lstStyle/>
          <a:p>
            <a:r>
              <a:rPr lang="en-US" altLang="en-US" dirty="0">
                <a:effectLst>
                  <a:outerShdw blurRad="38100" dist="38100" dir="2700000" algn="tl">
                    <a:srgbClr val="000000">
                      <a:alpha val="43137"/>
                    </a:srgbClr>
                  </a:outerShdw>
                </a:effectLst>
              </a:rPr>
              <a:t>He introduced </a:t>
            </a:r>
            <a:r>
              <a:rPr lang="en-US" altLang="en-US" sz="4800" dirty="0">
                <a:solidFill>
                  <a:srgbClr val="FFFF00"/>
                </a:solidFill>
                <a:effectLst>
                  <a:outerShdw blurRad="38100" dist="38100" dir="2700000" algn="tl">
                    <a:srgbClr val="000000">
                      <a:alpha val="43137"/>
                    </a:srgbClr>
                  </a:outerShdw>
                </a:effectLst>
              </a:rPr>
              <a:t>death</a:t>
            </a:r>
            <a:r>
              <a:rPr lang="en-US" altLang="en-US" dirty="0">
                <a:effectLst>
                  <a:outerShdw blurRad="38100" dist="38100" dir="2700000" algn="tl">
                    <a:srgbClr val="000000">
                      <a:alpha val="43137"/>
                    </a:srgbClr>
                  </a:outerShdw>
                </a:effectLst>
              </a:rPr>
              <a:t> into the world</a:t>
            </a:r>
          </a:p>
          <a:p>
            <a:r>
              <a:rPr lang="en-US" altLang="en-US" dirty="0">
                <a:solidFill>
                  <a:srgbClr val="FFFF00"/>
                </a:solidFill>
                <a:effectLst>
                  <a:outerShdw blurRad="38100" dist="38100" dir="2700000" algn="tl">
                    <a:srgbClr val="000000">
                      <a:alpha val="43137"/>
                    </a:srgbClr>
                  </a:outerShdw>
                </a:effectLst>
              </a:rPr>
              <a:t>2 Cor. 11:3</a:t>
            </a: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A7BE532-66DB-48A4-8400-BA34EE7CC24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33CCF9-6FE0-4F2A-8DE0-6B2787439A70}"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9218" name="Rectangle 2">
            <a:extLst>
              <a:ext uri="{FF2B5EF4-FFF2-40B4-BE49-F238E27FC236}">
                <a16:creationId xmlns:a16="http://schemas.microsoft.com/office/drawing/2014/main" id="{958EA4DC-D198-4A71-B064-05888273D9C0}"/>
              </a:ext>
            </a:extLst>
          </p:cNvPr>
          <p:cNvSpPr>
            <a:spLocks noGrp="1" noChangeArrowheads="1"/>
          </p:cNvSpPr>
          <p:nvPr>
            <p:ph type="title"/>
          </p:nvPr>
        </p:nvSpPr>
        <p:spPr/>
        <p:txBody>
          <a:bodyPr/>
          <a:lstStyle/>
          <a:p>
            <a:r>
              <a:rPr lang="en-US" altLang="en-US" dirty="0">
                <a:effectLst>
                  <a:outerShdw blurRad="38100" dist="38100" dir="2700000" algn="tl">
                    <a:srgbClr val="000000">
                      <a:alpha val="43137"/>
                    </a:srgbClr>
                  </a:outerShdw>
                </a:effectLst>
              </a:rPr>
              <a:t>IV. He Is The Ruler Of This World</a:t>
            </a:r>
          </a:p>
        </p:txBody>
      </p:sp>
      <p:sp>
        <p:nvSpPr>
          <p:cNvPr id="9219" name="Rectangle 3">
            <a:extLst>
              <a:ext uri="{FF2B5EF4-FFF2-40B4-BE49-F238E27FC236}">
                <a16:creationId xmlns:a16="http://schemas.microsoft.com/office/drawing/2014/main" id="{0E9B0B42-351C-4F15-90BC-68044E872FC8}"/>
              </a:ext>
            </a:extLst>
          </p:cNvPr>
          <p:cNvSpPr>
            <a:spLocks noGrp="1" noChangeArrowheads="1"/>
          </p:cNvSpPr>
          <p:nvPr>
            <p:ph type="body" idx="1"/>
          </p:nvPr>
        </p:nvSpPr>
        <p:spPr/>
        <p:txBody>
          <a:bodyPr/>
          <a:lstStyle/>
          <a:p>
            <a:r>
              <a:rPr lang="en-US" altLang="en-US" dirty="0">
                <a:solidFill>
                  <a:srgbClr val="FFFF00"/>
                </a:solidFill>
                <a:effectLst>
                  <a:outerShdw blurRad="38100" dist="38100" dir="2700000" algn="tl">
                    <a:srgbClr val="000000">
                      <a:alpha val="43137"/>
                    </a:srgbClr>
                  </a:outerShdw>
                </a:effectLst>
              </a:rPr>
              <a:t>Jn. 12:31</a:t>
            </a:r>
          </a:p>
          <a:p>
            <a:r>
              <a:rPr lang="en-US" altLang="en-US" dirty="0">
                <a:solidFill>
                  <a:srgbClr val="FFFF00"/>
                </a:solidFill>
                <a:effectLst>
                  <a:outerShdw blurRad="38100" dist="38100" dir="2700000" algn="tl">
                    <a:srgbClr val="000000">
                      <a:alpha val="43137"/>
                    </a:srgbClr>
                  </a:outerShdw>
                </a:effectLst>
              </a:rPr>
              <a:t>2 Cor. 4:4</a:t>
            </a: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BAB0E6-2230-4767-8904-D0A7E9FA6ED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8606A2-8915-4A60-9350-A705C082BAB7}"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30722" name="Rectangle 2">
            <a:extLst>
              <a:ext uri="{FF2B5EF4-FFF2-40B4-BE49-F238E27FC236}">
                <a16:creationId xmlns:a16="http://schemas.microsoft.com/office/drawing/2014/main" id="{FD2ECC37-EAEF-4326-89A9-EAF22D90E071}"/>
              </a:ext>
            </a:extLst>
          </p:cNvPr>
          <p:cNvSpPr>
            <a:spLocks noGrp="1" noChangeArrowheads="1"/>
          </p:cNvSpPr>
          <p:nvPr>
            <p:ph type="title"/>
          </p:nvPr>
        </p:nvSpPr>
        <p:spPr/>
        <p:txBody>
          <a:bodyPr/>
          <a:lstStyle/>
          <a:p>
            <a:r>
              <a:rPr lang="en-US" altLang="en-US" dirty="0">
                <a:effectLst>
                  <a:outerShdw blurRad="38100" dist="38100" dir="2700000" algn="tl">
                    <a:srgbClr val="000000">
                      <a:alpha val="43137"/>
                    </a:srgbClr>
                  </a:outerShdw>
                </a:effectLst>
              </a:rPr>
              <a:t>IV. He Is The Ruler Of This World</a:t>
            </a:r>
          </a:p>
        </p:txBody>
      </p:sp>
      <p:sp>
        <p:nvSpPr>
          <p:cNvPr id="30723" name="Rectangle 3">
            <a:extLst>
              <a:ext uri="{FF2B5EF4-FFF2-40B4-BE49-F238E27FC236}">
                <a16:creationId xmlns:a16="http://schemas.microsoft.com/office/drawing/2014/main" id="{7E84AFF5-DC8D-486A-8EF8-E1143D5A9843}"/>
              </a:ext>
            </a:extLst>
          </p:cNvPr>
          <p:cNvSpPr>
            <a:spLocks noGrp="1" noChangeArrowheads="1"/>
          </p:cNvSpPr>
          <p:nvPr>
            <p:ph type="body" idx="1"/>
          </p:nvPr>
        </p:nvSpPr>
        <p:spPr/>
        <p:txBody>
          <a:bodyPr/>
          <a:lstStyle/>
          <a:p>
            <a:r>
              <a:rPr lang="en-US" altLang="en-US" dirty="0">
                <a:effectLst>
                  <a:outerShdw blurRad="38100" dist="38100" dir="2700000" algn="tl">
                    <a:srgbClr val="000000">
                      <a:alpha val="43137"/>
                    </a:srgbClr>
                  </a:outerShdw>
                </a:effectLst>
              </a:rPr>
              <a:t>He has more </a:t>
            </a:r>
            <a:r>
              <a:rPr lang="en-US" altLang="en-US" sz="4800" dirty="0">
                <a:solidFill>
                  <a:srgbClr val="FFFF00"/>
                </a:solidFill>
                <a:effectLst>
                  <a:outerShdw blurRad="38100" dist="38100" dir="2700000" algn="tl">
                    <a:srgbClr val="000000">
                      <a:alpha val="43137"/>
                    </a:srgbClr>
                  </a:outerShdw>
                </a:effectLst>
              </a:rPr>
              <a:t>followers </a:t>
            </a:r>
            <a:r>
              <a:rPr lang="en-US" altLang="en-US" dirty="0">
                <a:effectLst>
                  <a:outerShdw blurRad="38100" dist="38100" dir="2700000" algn="tl">
                    <a:srgbClr val="000000">
                      <a:alpha val="43137"/>
                    </a:srgbClr>
                  </a:outerShdw>
                </a:effectLst>
              </a:rPr>
              <a:t>presently than God does</a:t>
            </a:r>
          </a:p>
          <a:p>
            <a:r>
              <a:rPr lang="en-US" altLang="en-US" dirty="0">
                <a:solidFill>
                  <a:srgbClr val="FFFF00"/>
                </a:solidFill>
                <a:effectLst>
                  <a:outerShdw blurRad="38100" dist="38100" dir="2700000" algn="tl">
                    <a:srgbClr val="000000">
                      <a:alpha val="43137"/>
                    </a:srgbClr>
                  </a:outerShdw>
                </a:effectLst>
              </a:rPr>
              <a:t>Mt. 7:13-14</a:t>
            </a:r>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3A76B3F-3960-4ABC-9D3B-6C91E0330E1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CD8F2-3041-47FF-A403-CCA77F145813}"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31746" name="Rectangle 2">
            <a:extLst>
              <a:ext uri="{FF2B5EF4-FFF2-40B4-BE49-F238E27FC236}">
                <a16:creationId xmlns:a16="http://schemas.microsoft.com/office/drawing/2014/main" id="{34767B78-F5BB-49FC-B86B-92AB2B108B32}"/>
              </a:ext>
            </a:extLst>
          </p:cNvPr>
          <p:cNvSpPr>
            <a:spLocks noGrp="1" noChangeArrowheads="1"/>
          </p:cNvSpPr>
          <p:nvPr>
            <p:ph type="title"/>
          </p:nvPr>
        </p:nvSpPr>
        <p:spPr/>
        <p:txBody>
          <a:bodyPr/>
          <a:lstStyle/>
          <a:p>
            <a:r>
              <a:rPr lang="en-US" altLang="en-US" dirty="0">
                <a:effectLst>
                  <a:outerShdw blurRad="38100" dist="38100" dir="2700000" algn="tl">
                    <a:srgbClr val="000000">
                      <a:alpha val="43137"/>
                    </a:srgbClr>
                  </a:outerShdw>
                </a:effectLst>
              </a:rPr>
              <a:t>IV. He Is The Ruler Of This World</a:t>
            </a:r>
          </a:p>
        </p:txBody>
      </p:sp>
      <p:sp>
        <p:nvSpPr>
          <p:cNvPr id="31747" name="Rectangle 3">
            <a:extLst>
              <a:ext uri="{FF2B5EF4-FFF2-40B4-BE49-F238E27FC236}">
                <a16:creationId xmlns:a16="http://schemas.microsoft.com/office/drawing/2014/main" id="{9386551E-6F39-449C-AC70-00026505F789}"/>
              </a:ext>
            </a:extLst>
          </p:cNvPr>
          <p:cNvSpPr>
            <a:spLocks noGrp="1" noChangeArrowheads="1"/>
          </p:cNvSpPr>
          <p:nvPr>
            <p:ph type="body" idx="1"/>
          </p:nvPr>
        </p:nvSpPr>
        <p:spPr/>
        <p:txBody>
          <a:bodyPr/>
          <a:lstStyle/>
          <a:p>
            <a:r>
              <a:rPr lang="en-US" altLang="en-US" dirty="0">
                <a:effectLst>
                  <a:outerShdw blurRad="38100" dist="38100" dir="2700000" algn="tl">
                    <a:srgbClr val="000000">
                      <a:alpha val="43137"/>
                    </a:srgbClr>
                  </a:outerShdw>
                </a:effectLst>
              </a:rPr>
              <a:t>Eventually Satan will </a:t>
            </a:r>
            <a:r>
              <a:rPr lang="en-US" altLang="en-US" sz="4800" dirty="0">
                <a:solidFill>
                  <a:srgbClr val="FFFF00"/>
                </a:solidFill>
                <a:effectLst>
                  <a:outerShdw blurRad="38100" dist="38100" dir="2700000" algn="tl">
                    <a:srgbClr val="000000">
                      <a:alpha val="43137"/>
                    </a:srgbClr>
                  </a:outerShdw>
                </a:effectLst>
              </a:rPr>
              <a:t>bow</a:t>
            </a:r>
            <a:r>
              <a:rPr lang="en-US" altLang="en-US" dirty="0">
                <a:effectLst>
                  <a:outerShdw blurRad="38100" dist="38100" dir="2700000" algn="tl">
                    <a:srgbClr val="000000">
                      <a:alpha val="43137"/>
                    </a:srgbClr>
                  </a:outerShdw>
                </a:effectLst>
              </a:rPr>
              <a:t> as will every one of his followers</a:t>
            </a:r>
          </a:p>
          <a:p>
            <a:r>
              <a:rPr lang="en-US" altLang="en-US" dirty="0">
                <a:solidFill>
                  <a:srgbClr val="FFFF00"/>
                </a:solidFill>
                <a:effectLst>
                  <a:outerShdw blurRad="38100" dist="38100" dir="2700000" algn="tl">
                    <a:srgbClr val="000000">
                      <a:alpha val="43137"/>
                    </a:srgbClr>
                  </a:outerShdw>
                </a:effectLst>
              </a:rPr>
              <a:t>Rom. 14:11</a:t>
            </a: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5E84133-5734-489F-B12E-7BB60C7CA43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F0D841-23D5-4C4C-BBB2-62D7B5E876EA}"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0242" name="Rectangle 2">
            <a:extLst>
              <a:ext uri="{FF2B5EF4-FFF2-40B4-BE49-F238E27FC236}">
                <a16:creationId xmlns:a16="http://schemas.microsoft.com/office/drawing/2014/main" id="{B643748B-15B5-4BDE-BB51-449359F5B275}"/>
              </a:ext>
            </a:extLst>
          </p:cNvPr>
          <p:cNvSpPr>
            <a:spLocks noGrp="1" noChangeArrowheads="1"/>
          </p:cNvSpPr>
          <p:nvPr>
            <p:ph type="title"/>
          </p:nvPr>
        </p:nvSpPr>
        <p:spPr/>
        <p:txBody>
          <a:bodyPr/>
          <a:lstStyle/>
          <a:p>
            <a:r>
              <a:rPr lang="en-US" altLang="en-US" dirty="0">
                <a:effectLst>
                  <a:outerShdw blurRad="38100" dist="38100" dir="2700000" algn="tl">
                    <a:srgbClr val="000000">
                      <a:alpha val="43137"/>
                    </a:srgbClr>
                  </a:outerShdw>
                </a:effectLst>
              </a:rPr>
              <a:t>V. He Is Our Adversary</a:t>
            </a:r>
          </a:p>
        </p:txBody>
      </p:sp>
      <p:sp>
        <p:nvSpPr>
          <p:cNvPr id="10243" name="Rectangle 3">
            <a:extLst>
              <a:ext uri="{FF2B5EF4-FFF2-40B4-BE49-F238E27FC236}">
                <a16:creationId xmlns:a16="http://schemas.microsoft.com/office/drawing/2014/main" id="{D5669BE1-70FB-474E-9CF4-3B78F4DB2473}"/>
              </a:ext>
            </a:extLst>
          </p:cNvPr>
          <p:cNvSpPr>
            <a:spLocks noGrp="1" noChangeArrowheads="1"/>
          </p:cNvSpPr>
          <p:nvPr>
            <p:ph type="body" idx="1"/>
          </p:nvPr>
        </p:nvSpPr>
        <p:spPr/>
        <p:txBody>
          <a:bodyPr/>
          <a:lstStyle/>
          <a:p>
            <a:r>
              <a:rPr lang="en-US" altLang="en-US" dirty="0">
                <a:solidFill>
                  <a:srgbClr val="FFFF00"/>
                </a:solidFill>
                <a:effectLst>
                  <a:outerShdw blurRad="38100" dist="38100" dir="2700000" algn="tl">
                    <a:srgbClr val="000000">
                      <a:alpha val="43137"/>
                    </a:srgbClr>
                  </a:outerShdw>
                </a:effectLst>
              </a:rPr>
              <a:t>1 Pet. 5:8-9</a:t>
            </a:r>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EC08241-FC57-47D1-8CE0-511CCEFA029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18BB06-E828-41C1-8054-45E26E55E32C}"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33794" name="Rectangle 2">
            <a:extLst>
              <a:ext uri="{FF2B5EF4-FFF2-40B4-BE49-F238E27FC236}">
                <a16:creationId xmlns:a16="http://schemas.microsoft.com/office/drawing/2014/main" id="{9D7E3088-667A-472D-8584-897D5E12CE0A}"/>
              </a:ext>
            </a:extLst>
          </p:cNvPr>
          <p:cNvSpPr>
            <a:spLocks noGrp="1" noChangeArrowheads="1"/>
          </p:cNvSpPr>
          <p:nvPr>
            <p:ph type="title"/>
          </p:nvPr>
        </p:nvSpPr>
        <p:spPr/>
        <p:txBody>
          <a:bodyPr/>
          <a:lstStyle/>
          <a:p>
            <a:r>
              <a:rPr lang="en-US" altLang="en-US" dirty="0">
                <a:effectLst>
                  <a:outerShdw blurRad="38100" dist="38100" dir="2700000" algn="tl">
                    <a:srgbClr val="000000">
                      <a:alpha val="43137"/>
                    </a:srgbClr>
                  </a:outerShdw>
                </a:effectLst>
              </a:rPr>
              <a:t>V. He Is Our Adversary</a:t>
            </a:r>
          </a:p>
        </p:txBody>
      </p:sp>
      <p:sp>
        <p:nvSpPr>
          <p:cNvPr id="33795" name="Rectangle 3">
            <a:extLst>
              <a:ext uri="{FF2B5EF4-FFF2-40B4-BE49-F238E27FC236}">
                <a16:creationId xmlns:a16="http://schemas.microsoft.com/office/drawing/2014/main" id="{436FC257-F297-488F-AF45-B4026D50ADB3}"/>
              </a:ext>
            </a:extLst>
          </p:cNvPr>
          <p:cNvSpPr>
            <a:spLocks noGrp="1" noChangeArrowheads="1"/>
          </p:cNvSpPr>
          <p:nvPr>
            <p:ph type="body" idx="1"/>
          </p:nvPr>
        </p:nvSpPr>
        <p:spPr/>
        <p:txBody>
          <a:bodyPr/>
          <a:lstStyle/>
          <a:p>
            <a:r>
              <a:rPr lang="en-US" altLang="en-US" dirty="0">
                <a:effectLst>
                  <a:outerShdw blurRad="38100" dist="38100" dir="2700000" algn="tl">
                    <a:srgbClr val="000000">
                      <a:alpha val="43137"/>
                    </a:srgbClr>
                  </a:outerShdw>
                </a:effectLst>
              </a:rPr>
              <a:t>The word Satan means adversary!</a:t>
            </a:r>
          </a:p>
          <a:p>
            <a:r>
              <a:rPr lang="en-US" altLang="en-US" dirty="0">
                <a:effectLst>
                  <a:outerShdw blurRad="38100" dist="38100" dir="2700000" algn="tl">
                    <a:srgbClr val="000000">
                      <a:alpha val="43137"/>
                    </a:srgbClr>
                  </a:outerShdw>
                </a:effectLst>
              </a:rPr>
              <a:t>He is always nearby laying </a:t>
            </a:r>
            <a:r>
              <a:rPr lang="en-US" altLang="en-US" sz="4800" dirty="0">
                <a:solidFill>
                  <a:srgbClr val="FFFF00"/>
                </a:solidFill>
                <a:effectLst>
                  <a:outerShdw blurRad="38100" dist="38100" dir="2700000" algn="tl">
                    <a:srgbClr val="000000">
                      <a:alpha val="43137"/>
                    </a:srgbClr>
                  </a:outerShdw>
                </a:effectLst>
              </a:rPr>
              <a:t>traps</a:t>
            </a:r>
            <a:r>
              <a:rPr lang="en-US" altLang="en-US" dirty="0">
                <a:effectLst>
                  <a:outerShdw blurRad="38100" dist="38100" dir="2700000" algn="tl">
                    <a:srgbClr val="000000">
                      <a:alpha val="43137"/>
                    </a:srgbClr>
                  </a:outerShdw>
                </a:effectLst>
              </a:rPr>
              <a:t> for us</a:t>
            </a:r>
          </a:p>
          <a:p>
            <a:r>
              <a:rPr lang="en-US" altLang="en-US" dirty="0">
                <a:solidFill>
                  <a:srgbClr val="FFFF00"/>
                </a:solidFill>
                <a:effectLst>
                  <a:outerShdw blurRad="38100" dist="38100" dir="2700000" algn="tl">
                    <a:srgbClr val="000000">
                      <a:alpha val="43137"/>
                    </a:srgbClr>
                  </a:outerShdw>
                </a:effectLst>
              </a:rPr>
              <a:t>2 Tim. 2:24</a:t>
            </a:r>
          </a:p>
          <a:p>
            <a:r>
              <a:rPr lang="en-US" altLang="en-US" dirty="0">
                <a:solidFill>
                  <a:srgbClr val="FFFF00"/>
                </a:solidFill>
                <a:effectLst>
                  <a:outerShdw blurRad="38100" dist="38100" dir="2700000" algn="tl">
                    <a:srgbClr val="000000">
                      <a:alpha val="43137"/>
                    </a:srgbClr>
                  </a:outerShdw>
                </a:effectLst>
              </a:rPr>
              <a:t>Eph. 6:11-12</a:t>
            </a: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98A402-19E1-41C0-A325-95E21AE7408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616949-1103-4B72-8240-6F28C7B3E315}"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1266" name="Rectangle 2">
            <a:extLst>
              <a:ext uri="{FF2B5EF4-FFF2-40B4-BE49-F238E27FC236}">
                <a16:creationId xmlns:a16="http://schemas.microsoft.com/office/drawing/2014/main" id="{ACE53F87-6E82-4C57-882E-3E0FB62B721C}"/>
              </a:ext>
            </a:extLst>
          </p:cNvPr>
          <p:cNvSpPr>
            <a:spLocks noGrp="1" noChangeArrowheads="1"/>
          </p:cNvSpPr>
          <p:nvPr>
            <p:ph type="title"/>
          </p:nvPr>
        </p:nvSpPr>
        <p:spPr/>
        <p:txBody>
          <a:bodyPr/>
          <a:lstStyle/>
          <a:p>
            <a:r>
              <a:rPr lang="en-US" altLang="en-US" dirty="0">
                <a:effectLst>
                  <a:outerShdw blurRad="38100" dist="38100" dir="2700000" algn="tl">
                    <a:srgbClr val="000000">
                      <a:alpha val="43137"/>
                    </a:srgbClr>
                  </a:outerShdw>
                </a:effectLst>
              </a:rPr>
              <a:t>VI. He Is A Destroyer</a:t>
            </a:r>
          </a:p>
        </p:txBody>
      </p:sp>
      <p:sp>
        <p:nvSpPr>
          <p:cNvPr id="11267" name="Rectangle 3">
            <a:extLst>
              <a:ext uri="{FF2B5EF4-FFF2-40B4-BE49-F238E27FC236}">
                <a16:creationId xmlns:a16="http://schemas.microsoft.com/office/drawing/2014/main" id="{354A3689-F930-4145-8084-B214649B0B82}"/>
              </a:ext>
            </a:extLst>
          </p:cNvPr>
          <p:cNvSpPr>
            <a:spLocks noGrp="1" noChangeArrowheads="1"/>
          </p:cNvSpPr>
          <p:nvPr>
            <p:ph type="body" idx="1"/>
          </p:nvPr>
        </p:nvSpPr>
        <p:spPr/>
        <p:txBody>
          <a:bodyPr/>
          <a:lstStyle/>
          <a:p>
            <a:r>
              <a:rPr lang="en-US" altLang="en-US" dirty="0">
                <a:effectLst>
                  <a:outerShdw blurRad="38100" dist="38100" dir="2700000" algn="tl">
                    <a:srgbClr val="000000">
                      <a:alpha val="43137"/>
                    </a:srgbClr>
                  </a:outerShdw>
                </a:effectLst>
              </a:rPr>
              <a:t>It is his goal to </a:t>
            </a:r>
            <a:r>
              <a:rPr lang="en-US" altLang="en-US" sz="4800" dirty="0">
                <a:solidFill>
                  <a:srgbClr val="FFFF00"/>
                </a:solidFill>
                <a:effectLst>
                  <a:outerShdw blurRad="38100" dist="38100" dir="2700000" algn="tl">
                    <a:srgbClr val="000000">
                      <a:alpha val="43137"/>
                    </a:srgbClr>
                  </a:outerShdw>
                </a:effectLst>
              </a:rPr>
              <a:t>wreck</a:t>
            </a:r>
            <a:r>
              <a:rPr lang="en-US" altLang="en-US" dirty="0">
                <a:effectLst>
                  <a:outerShdw blurRad="38100" dist="38100" dir="2700000" algn="tl">
                    <a:srgbClr val="000000">
                      <a:alpha val="43137"/>
                    </a:srgbClr>
                  </a:outerShdw>
                </a:effectLst>
              </a:rPr>
              <a:t> every couple’s marriage, every person’s health, every minds sanity, etc. </a:t>
            </a:r>
          </a:p>
          <a:p>
            <a:endParaRPr lang="en-US" altLang="en-US" dirty="0"/>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161C4BB-AD97-4825-BC94-969A6D20FFD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2E9AB7-5150-4E4E-A457-669BCF03E789}"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34818" name="Rectangle 2">
            <a:extLst>
              <a:ext uri="{FF2B5EF4-FFF2-40B4-BE49-F238E27FC236}">
                <a16:creationId xmlns:a16="http://schemas.microsoft.com/office/drawing/2014/main" id="{0C70A73B-ABA7-456D-9EAA-47010A00D8B3}"/>
              </a:ext>
            </a:extLst>
          </p:cNvPr>
          <p:cNvSpPr>
            <a:spLocks noGrp="1" noChangeArrowheads="1"/>
          </p:cNvSpPr>
          <p:nvPr>
            <p:ph type="title"/>
          </p:nvPr>
        </p:nvSpPr>
        <p:spPr/>
        <p:txBody>
          <a:bodyPr/>
          <a:lstStyle/>
          <a:p>
            <a:r>
              <a:rPr lang="en-US" altLang="en-US" dirty="0">
                <a:effectLst>
                  <a:outerShdw blurRad="38100" dist="38100" dir="2700000" algn="tl">
                    <a:srgbClr val="000000">
                      <a:alpha val="43137"/>
                    </a:srgbClr>
                  </a:outerShdw>
                </a:effectLst>
              </a:rPr>
              <a:t>VI. He Is A Destroyer</a:t>
            </a:r>
          </a:p>
        </p:txBody>
      </p:sp>
      <p:sp>
        <p:nvSpPr>
          <p:cNvPr id="34819" name="Rectangle 3">
            <a:extLst>
              <a:ext uri="{FF2B5EF4-FFF2-40B4-BE49-F238E27FC236}">
                <a16:creationId xmlns:a16="http://schemas.microsoft.com/office/drawing/2014/main" id="{F561833E-7560-4FC0-849A-E8EF3B0A8A00}"/>
              </a:ext>
            </a:extLst>
          </p:cNvPr>
          <p:cNvSpPr>
            <a:spLocks noGrp="1" noChangeArrowheads="1"/>
          </p:cNvSpPr>
          <p:nvPr>
            <p:ph type="body" idx="1"/>
          </p:nvPr>
        </p:nvSpPr>
        <p:spPr/>
        <p:txBody>
          <a:bodyPr/>
          <a:lstStyle/>
          <a:p>
            <a:r>
              <a:rPr lang="en-US" altLang="en-US" dirty="0">
                <a:effectLst>
                  <a:outerShdw blurRad="38100" dist="38100" dir="2700000" algn="tl">
                    <a:srgbClr val="000000">
                      <a:alpha val="43137"/>
                    </a:srgbClr>
                  </a:outerShdw>
                </a:effectLst>
              </a:rPr>
              <a:t>He wants to wreck every peaceful heart, every friendship, every good work, the unity in every congregation, every sermon’s effectiveness, and every souls destiny!</a:t>
            </a: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DEDE84-7C99-4646-8303-4846B73A7A55}"/>
              </a:ext>
            </a:extLst>
          </p:cNvPr>
          <p:cNvSpPr/>
          <p:nvPr/>
        </p:nvSpPr>
        <p:spPr>
          <a:xfrm>
            <a:off x="423512" y="288758"/>
            <a:ext cx="11425187" cy="6186309"/>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333333"/>
                </a:solidFill>
                <a:effectLst/>
                <a:uLnTx/>
                <a:uFillTx/>
                <a:latin typeface="Open Sans"/>
                <a:ea typeface="+mn-ea"/>
                <a:cs typeface="+mn-cs"/>
                <a:hlinkClick r:id="rId3"/>
              </a:rPr>
              <a:t>The deceit, the lie of the devil consists of this, that he wishes to make man believe that he can live without God's Word. Thus he dangles before man's fantasy a kingdom of faith, of power, and of peace, into which only he can enter who consents to the temptations; and conceals from men that he, as the devil, is the most unfortunate and unhappy of beings, </a:t>
            </a:r>
            <a:r>
              <a:rPr lang="en-US" sz="4000" dirty="0">
                <a:solidFill>
                  <a:srgbClr val="333333"/>
                </a:solidFill>
                <a:latin typeface="Open Sans"/>
                <a:hlinkClick r:id="rId3"/>
              </a:rPr>
              <a:t> </a:t>
            </a:r>
            <a:r>
              <a:rPr kumimoji="0" lang="en-US" sz="4000" b="0" i="0" u="none" strike="noStrike" kern="1200" cap="none" spc="0" normalizeH="0" baseline="0" noProof="0" dirty="0">
                <a:ln>
                  <a:noFill/>
                </a:ln>
                <a:solidFill>
                  <a:srgbClr val="333333"/>
                </a:solidFill>
                <a:effectLst/>
                <a:uLnTx/>
                <a:uFillTx/>
                <a:latin typeface="Open Sans"/>
                <a:ea typeface="+mn-ea"/>
                <a:cs typeface="+mn-cs"/>
                <a:hlinkClick r:id="rId3"/>
              </a:rPr>
              <a:t>since he is finally and eternally rejected by God.</a:t>
            </a:r>
            <a:endParaRPr kumimoji="0" lang="en-US" sz="4000" b="0" i="0" u="none" strike="noStrike" kern="1200" cap="none" spc="0" normalizeH="0" baseline="0" noProof="0" dirty="0">
              <a:ln>
                <a:noFill/>
              </a:ln>
              <a:solidFill>
                <a:srgbClr val="333333"/>
              </a:solidFill>
              <a:effectLst/>
              <a:uLnTx/>
              <a:uFillTx/>
              <a:latin typeface="Open Sans"/>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A94C1C"/>
                </a:solidFill>
                <a:effectLst/>
                <a:uLnTx/>
                <a:uFillTx/>
                <a:latin typeface="Open Sans"/>
                <a:ea typeface="+mn-ea"/>
                <a:cs typeface="+mn-cs"/>
                <a:hlinkClick r:id="rId4"/>
              </a:rPr>
              <a:t>Dietrich Bonhoeffer</a:t>
            </a:r>
            <a:endParaRPr kumimoji="0" lang="en-US" sz="3600" b="0" i="0" u="none" strike="noStrike" kern="1200" cap="none" spc="0" normalizeH="0" baseline="0" noProof="0" dirty="0">
              <a:ln>
                <a:noFill/>
              </a:ln>
              <a:solidFill>
                <a:srgbClr val="000000"/>
              </a:solidFill>
              <a:effectLst/>
              <a:uLnTx/>
              <a:uFillTx/>
              <a:latin typeface="Open Sans"/>
              <a:ea typeface="+mn-ea"/>
              <a:cs typeface="+mn-cs"/>
            </a:endParaRPr>
          </a:p>
        </p:txBody>
      </p:sp>
    </p:spTree>
    <p:extLst>
      <p:ext uri="{BB962C8B-B14F-4D97-AF65-F5344CB8AC3E}">
        <p14:creationId xmlns:p14="http://schemas.microsoft.com/office/powerpoint/2010/main" val="13176591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69508"/>
            <a:ext cx="11719249" cy="6357434"/>
          </a:xfrm>
          <a:solidFill>
            <a:schemeClr val="accent2">
              <a:lumMod val="20000"/>
              <a:lumOff val="80000"/>
            </a:schemeClr>
          </a:solidFill>
          <a:ln>
            <a:noFill/>
          </a:ln>
        </p:spPr>
        <p:txBody>
          <a:bodyPr>
            <a:normAutofit/>
          </a:bodyPr>
          <a:lstStyle/>
          <a:p>
            <a:pPr marL="0" marR="0" indent="0">
              <a:lnSpc>
                <a:spcPct val="107000"/>
              </a:lnSpc>
              <a:spcBef>
                <a:spcPts val="0"/>
              </a:spcBef>
              <a:spcAft>
                <a:spcPts val="800"/>
              </a:spcAft>
              <a:buNone/>
            </a:pPr>
            <a:endParaRPr lang="en-US" sz="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5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Mind of Satan</a:t>
            </a:r>
          </a:p>
          <a:p>
            <a:r>
              <a:rPr lang="en-US" sz="2800" b="1" i="0" u="none" strike="noStrike" baseline="0" dirty="0">
                <a:solidFill>
                  <a:srgbClr val="000000"/>
                </a:solidFill>
                <a:latin typeface="Calibri" panose="020F0502020204030204" pitchFamily="34" charset="0"/>
              </a:rPr>
              <a:t>Story of Satan is in The Tension Between God’s Perfect Vs. Permissive Will - </a:t>
            </a:r>
            <a:r>
              <a:rPr lang="en-US" sz="2800" b="0" i="0" u="none" strike="noStrike" baseline="0" dirty="0">
                <a:solidFill>
                  <a:srgbClr val="000000"/>
                </a:solidFill>
                <a:latin typeface="Calibri" panose="020F0502020204030204" pitchFamily="34" charset="0"/>
              </a:rPr>
              <a:t>or rather between That What God Approves Versus That What God Accepts. God’s Permissive Will is what God allows even though it is sin. Even with such allowance, God remains in control - His multi-generational purposes all the while being accomplished. The definitive feature of God’s Permissive Will is that it is never outside of His Perfect Will.</a:t>
            </a:r>
          </a:p>
          <a:p>
            <a:r>
              <a:rPr lang="en-US" sz="3200" b="1" i="0" u="none" strike="noStrike" baseline="0" dirty="0">
                <a:solidFill>
                  <a:srgbClr val="000000"/>
                </a:solidFill>
                <a:latin typeface="Calibri" panose="020F0502020204030204" pitchFamily="34" charset="0"/>
              </a:rPr>
              <a:t>God’s Perfect Decretive Eternal Will includes His Redemptive Plans for The Human Race, His </a:t>
            </a:r>
            <a:r>
              <a:rPr lang="en-US" sz="3200" b="1" i="1" u="none" strike="noStrike" baseline="0" dirty="0">
                <a:solidFill>
                  <a:srgbClr val="000000"/>
                </a:solidFill>
                <a:latin typeface="Calibri" panose="020F0502020204030204" pitchFamily="34" charset="0"/>
              </a:rPr>
              <a:t>Specific Plans for both Physical &amp; Spiritual Israel </a:t>
            </a:r>
            <a:r>
              <a:rPr lang="en-US" sz="3200" b="1" i="0" u="none" strike="noStrike" baseline="0" dirty="0">
                <a:solidFill>
                  <a:srgbClr val="000000"/>
                </a:solidFill>
                <a:latin typeface="Calibri" panose="020F0502020204030204" pitchFamily="34" charset="0"/>
              </a:rPr>
              <a:t>and His </a:t>
            </a:r>
            <a:r>
              <a:rPr lang="en-US" sz="3200" b="1" i="1" u="none" strike="noStrike" baseline="0" dirty="0">
                <a:solidFill>
                  <a:srgbClr val="000000"/>
                </a:solidFill>
                <a:latin typeface="Calibri" panose="020F0502020204030204" pitchFamily="34" charset="0"/>
              </a:rPr>
              <a:t>Intermediate &amp; Ultimate Plans for the Fallen Angels &amp; their Leader </a:t>
            </a:r>
            <a:r>
              <a:rPr lang="en-US" sz="3200" b="1" i="0" u="none" strike="noStrike" baseline="0" dirty="0">
                <a:solidFill>
                  <a:srgbClr val="000000"/>
                </a:solidFill>
                <a:latin typeface="Calibri" panose="020F0502020204030204" pitchFamily="34" charset="0"/>
              </a:rPr>
              <a:t>– the Archangel Satan. </a:t>
            </a:r>
            <a:endParaRPr lang="en-US"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75236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3858" name="Rectangle 2050">
            <a:extLst>
              <a:ext uri="{FF2B5EF4-FFF2-40B4-BE49-F238E27FC236}">
                <a16:creationId xmlns:a16="http://schemas.microsoft.com/office/drawing/2014/main" id="{1F41AA0B-A49E-4FF3-A5C4-8D448C214BD5}"/>
              </a:ext>
            </a:extLst>
          </p:cNvPr>
          <p:cNvSpPr>
            <a:spLocks noGrp="1" noChangeArrowheads="1"/>
          </p:cNvSpPr>
          <p:nvPr>
            <p:ph type="ctrTitle"/>
          </p:nvPr>
        </p:nvSpPr>
        <p:spPr>
          <a:xfrm>
            <a:off x="3733800" y="914400"/>
            <a:ext cx="6934200" cy="990600"/>
          </a:xfrm>
          <a:solidFill>
            <a:srgbClr val="CC3300"/>
          </a:solidFill>
        </p:spPr>
        <p:txBody>
          <a:bodyPr/>
          <a:lstStyle/>
          <a:p>
            <a:pPr eaLnBrk="1" hangingPunct="1">
              <a:defRPr/>
            </a:pPr>
            <a:r>
              <a:rPr lang="en-US" b="1">
                <a:solidFill>
                  <a:srgbClr val="FF9900"/>
                </a:solidFill>
                <a:effectLst>
                  <a:outerShdw blurRad="38100" dist="38100" dir="2700000" algn="tl">
                    <a:srgbClr val="000000"/>
                  </a:outerShdw>
                </a:effectLst>
                <a:ea typeface="+mj-ea"/>
              </a:rPr>
              <a:t>“The God Of This World”</a:t>
            </a:r>
          </a:p>
        </p:txBody>
      </p:sp>
      <p:sp>
        <p:nvSpPr>
          <p:cNvPr id="633859" name="Rectangle 2051">
            <a:extLst>
              <a:ext uri="{FF2B5EF4-FFF2-40B4-BE49-F238E27FC236}">
                <a16:creationId xmlns:a16="http://schemas.microsoft.com/office/drawing/2014/main" id="{95A917AD-5A11-4424-AC19-36F41DD3EC98}"/>
              </a:ext>
            </a:extLst>
          </p:cNvPr>
          <p:cNvSpPr>
            <a:spLocks noGrp="1" noChangeArrowheads="1"/>
          </p:cNvSpPr>
          <p:nvPr>
            <p:ph type="subTitle" idx="1"/>
          </p:nvPr>
        </p:nvSpPr>
        <p:spPr>
          <a:xfrm>
            <a:off x="3581400" y="2743200"/>
            <a:ext cx="7086600" cy="2971800"/>
          </a:xfrm>
          <a:solidFill>
            <a:srgbClr val="CC3300"/>
          </a:solidFill>
        </p:spPr>
        <p:txBody>
          <a:bodyPr/>
          <a:lstStyle/>
          <a:p>
            <a:pPr eaLnBrk="1" hangingPunct="1">
              <a:defRPr/>
            </a:pPr>
            <a:r>
              <a:rPr lang="en-US" sz="4800">
                <a:solidFill>
                  <a:srgbClr val="FF9900"/>
                </a:solidFill>
                <a:effectLst>
                  <a:outerShdw blurRad="38100" dist="38100" dir="2700000" algn="tl">
                    <a:srgbClr val="000000"/>
                  </a:outerShdw>
                </a:effectLst>
                <a:ea typeface="+mn-ea"/>
              </a:rPr>
              <a:t>@ 2</a:t>
            </a:r>
            <a:r>
              <a:rPr lang="en-US" sz="4800" baseline="30000">
                <a:solidFill>
                  <a:srgbClr val="FF9900"/>
                </a:solidFill>
                <a:effectLst>
                  <a:outerShdw blurRad="38100" dist="38100" dir="2700000" algn="tl">
                    <a:srgbClr val="000000"/>
                  </a:outerShdw>
                </a:effectLst>
                <a:ea typeface="+mn-ea"/>
              </a:rPr>
              <a:t>nd</a:t>
            </a:r>
            <a:r>
              <a:rPr lang="en-US" sz="4800">
                <a:solidFill>
                  <a:srgbClr val="FF9900"/>
                </a:solidFill>
                <a:effectLst>
                  <a:outerShdw blurRad="38100" dist="38100" dir="2700000" algn="tl">
                    <a:srgbClr val="000000"/>
                  </a:outerShdw>
                </a:effectLst>
                <a:ea typeface="+mn-ea"/>
              </a:rPr>
              <a:t> Corinthians 4:  4  -</a:t>
            </a:r>
            <a:r>
              <a:rPr lang="en-US" sz="4400">
                <a:solidFill>
                  <a:srgbClr val="FF9900"/>
                </a:solidFill>
                <a:ea typeface="+mn-ea"/>
              </a:rPr>
              <a:t>  </a:t>
            </a:r>
            <a:r>
              <a:rPr lang="en-US" sz="3600">
                <a:solidFill>
                  <a:srgbClr val="FF9900"/>
                </a:solidFill>
                <a:effectLst>
                  <a:outerShdw blurRad="38100" dist="38100" dir="2700000" algn="tl">
                    <a:srgbClr val="000000"/>
                  </a:outerShdw>
                </a:effectLst>
                <a:ea typeface="+mn-ea"/>
              </a:rPr>
              <a:t>“…hath blinded the minds of them which believe not,  lest the light of the glorious gospel of Christ… should shine unto them.”</a:t>
            </a:r>
          </a:p>
          <a:p>
            <a:pPr eaLnBrk="1" hangingPunct="1">
              <a:defRPr/>
            </a:pPr>
            <a:r>
              <a:rPr lang="en-US" sz="4400">
                <a:solidFill>
                  <a:srgbClr val="FF9900"/>
                </a:solidFill>
                <a:ea typeface="+mn-ea"/>
              </a:rPr>
              <a:t>  </a:t>
            </a:r>
          </a:p>
        </p:txBody>
      </p:sp>
    </p:spTree>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73090" name="Rectangle 2">
            <a:extLst>
              <a:ext uri="{FF2B5EF4-FFF2-40B4-BE49-F238E27FC236}">
                <a16:creationId xmlns:a16="http://schemas.microsoft.com/office/drawing/2014/main" id="{21E3F5BB-73D7-4EA9-91AA-57A5282C841E}"/>
              </a:ext>
            </a:extLst>
          </p:cNvPr>
          <p:cNvSpPr>
            <a:spLocks noGrp="1" noChangeArrowheads="1"/>
          </p:cNvSpPr>
          <p:nvPr>
            <p:ph type="title"/>
          </p:nvPr>
        </p:nvSpPr>
        <p:spPr>
          <a:xfrm>
            <a:off x="2209800" y="152400"/>
            <a:ext cx="7772400" cy="1143000"/>
          </a:xfrm>
        </p:spPr>
        <p:txBody>
          <a:bodyPr/>
          <a:lstStyle/>
          <a:p>
            <a:pPr eaLnBrk="1" hangingPunct="1"/>
            <a:r>
              <a:rPr lang="en-US" altLang="en-US">
                <a:solidFill>
                  <a:schemeClr val="accent1"/>
                </a:solidFill>
                <a:latin typeface="Comic Sans MS Bold" panose="030F0902030302020204" pitchFamily="66" charset="0"/>
              </a:rPr>
              <a:t>A Premise!</a:t>
            </a:r>
            <a:endParaRPr lang="en-US" altLang="en-US"/>
          </a:p>
        </p:txBody>
      </p:sp>
      <p:sp>
        <p:nvSpPr>
          <p:cNvPr id="2142211" name="Rectangle 3">
            <a:extLst>
              <a:ext uri="{FF2B5EF4-FFF2-40B4-BE49-F238E27FC236}">
                <a16:creationId xmlns:a16="http://schemas.microsoft.com/office/drawing/2014/main" id="{72B68457-340A-4039-838A-244DCFC063BD}"/>
              </a:ext>
            </a:extLst>
          </p:cNvPr>
          <p:cNvSpPr>
            <a:spLocks noGrp="1" noChangeArrowheads="1"/>
          </p:cNvSpPr>
          <p:nvPr>
            <p:ph type="body" idx="1"/>
          </p:nvPr>
        </p:nvSpPr>
        <p:spPr>
          <a:xfrm>
            <a:off x="2286000" y="1143000"/>
            <a:ext cx="7772400" cy="4419600"/>
          </a:xfrm>
        </p:spPr>
        <p:txBody>
          <a:bodyPr/>
          <a:lstStyle/>
          <a:p>
            <a:pPr algn="ctr" eaLnBrk="1" hangingPunct="1">
              <a:buFontTx/>
              <a:buNone/>
            </a:pPr>
            <a:r>
              <a:rPr lang="en-US" altLang="en-US" sz="4000">
                <a:solidFill>
                  <a:srgbClr val="FFEAA3"/>
                </a:solidFill>
                <a:latin typeface="Comic Sans MS Bold" panose="030F0902030302020204" pitchFamily="66" charset="0"/>
              </a:rPr>
              <a:t>If God is for it, Satan is against it</a:t>
            </a:r>
          </a:p>
          <a:p>
            <a:pPr algn="ctr" eaLnBrk="1" hangingPunct="1">
              <a:buFontTx/>
              <a:buNone/>
            </a:pPr>
            <a:r>
              <a:rPr lang="en-US" altLang="en-US" sz="4000">
                <a:solidFill>
                  <a:srgbClr val="FFEAA3"/>
                </a:solidFill>
                <a:latin typeface="Comic Sans MS Bold" panose="030F0902030302020204" pitchFamily="66" charset="0"/>
              </a:rPr>
              <a:t>If Satan is for it, God is against it</a:t>
            </a:r>
            <a:endParaRPr lang="en-US" altLang="en-US">
              <a:solidFill>
                <a:srgbClr val="FFEAA3"/>
              </a:solidFill>
            </a:endParaRPr>
          </a:p>
        </p:txBody>
      </p:sp>
      <p:pic>
        <p:nvPicPr>
          <p:cNvPr id="473092" name="Picture 4" descr="Jesus Satan on rock">
            <a:extLst>
              <a:ext uri="{FF2B5EF4-FFF2-40B4-BE49-F238E27FC236}">
                <a16:creationId xmlns:a16="http://schemas.microsoft.com/office/drawing/2014/main" id="{38943D44-60BD-44E8-8A6D-47160A9C3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7338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142211">
                                            <p:txEl>
                                              <p:pRg st="0" end="0"/>
                                            </p:txEl>
                                          </p:spTgt>
                                        </p:tgtEl>
                                        <p:attrNameLst>
                                          <p:attrName>style.visibility</p:attrName>
                                        </p:attrNameLst>
                                      </p:cBhvr>
                                      <p:to>
                                        <p:strVal val="visible"/>
                                      </p:to>
                                    </p:set>
                                    <p:anim calcmode="lin" valueType="num">
                                      <p:cBhvr>
                                        <p:cTn id="7" dur="500" fill="hold"/>
                                        <p:tgtEl>
                                          <p:spTgt spid="21422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4221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142211">
                                            <p:txEl>
                                              <p:pRg st="1" end="1"/>
                                            </p:txEl>
                                          </p:spTgt>
                                        </p:tgtEl>
                                        <p:attrNameLst>
                                          <p:attrName>style.visibility</p:attrName>
                                        </p:attrNameLst>
                                      </p:cBhvr>
                                      <p:to>
                                        <p:strVal val="visible"/>
                                      </p:to>
                                    </p:set>
                                    <p:anim calcmode="lin" valueType="num">
                                      <p:cBhvr>
                                        <p:cTn id="13" dur="500" fill="hold"/>
                                        <p:tgtEl>
                                          <p:spTgt spid="21422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142211">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2211"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69508"/>
            <a:ext cx="11719249" cy="6357434"/>
          </a:xfrm>
          <a:solidFill>
            <a:schemeClr val="accent2">
              <a:lumMod val="20000"/>
              <a:lumOff val="80000"/>
            </a:schemeClr>
          </a:solidFill>
          <a:ln>
            <a:noFill/>
          </a:ln>
        </p:spPr>
        <p:txBody>
          <a:bodyPr>
            <a:normAutofit/>
          </a:bodyPr>
          <a:lstStyle/>
          <a:p>
            <a:pPr marL="0" marR="0" indent="0">
              <a:lnSpc>
                <a:spcPct val="107000"/>
              </a:lnSpc>
              <a:spcBef>
                <a:spcPts val="0"/>
              </a:spcBef>
              <a:spcAft>
                <a:spcPts val="800"/>
              </a:spcAft>
              <a:buNone/>
            </a:pPr>
            <a:endParaRPr lang="en-US" sz="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5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Mind of Satan</a:t>
            </a:r>
          </a:p>
          <a:p>
            <a:r>
              <a:rPr lang="en-US" sz="2800" b="1" i="0" u="none" strike="noStrike" baseline="0" dirty="0">
                <a:solidFill>
                  <a:srgbClr val="000000"/>
                </a:solidFill>
                <a:latin typeface="Calibri" panose="020F0502020204030204" pitchFamily="34" charset="0"/>
              </a:rPr>
              <a:t>Story of Satan is in The Tension Between God’s Perfect Vs. Permissive Will - </a:t>
            </a:r>
            <a:r>
              <a:rPr lang="en-US" sz="2800" b="0" i="0" u="none" strike="noStrike" baseline="0" dirty="0">
                <a:solidFill>
                  <a:srgbClr val="000000"/>
                </a:solidFill>
                <a:latin typeface="Calibri" panose="020F0502020204030204" pitchFamily="34" charset="0"/>
              </a:rPr>
              <a:t>or rather between That What God Approves Versus That What God Accepts. God’s Permissive Will is what God allows even though it is sin. Even with such allowance, God remains in control - His multi-generational purposes all the while being accomplished. The definitive feature of God’s Permissive Will is that it is never outside of His Perfect Will.</a:t>
            </a:r>
          </a:p>
          <a:p>
            <a:r>
              <a:rPr lang="en-US" sz="3200" b="1" i="0" u="none" strike="noStrike" baseline="0" dirty="0">
                <a:solidFill>
                  <a:srgbClr val="000000"/>
                </a:solidFill>
                <a:latin typeface="Calibri" panose="020F0502020204030204" pitchFamily="34" charset="0"/>
              </a:rPr>
              <a:t>God’s Perfect Decretive Eternal Will includes His Redemptive Plans for The Human Race, His </a:t>
            </a:r>
            <a:r>
              <a:rPr lang="en-US" sz="3200" b="1" i="1" u="none" strike="noStrike" baseline="0" dirty="0">
                <a:solidFill>
                  <a:srgbClr val="000000"/>
                </a:solidFill>
                <a:latin typeface="Calibri" panose="020F0502020204030204" pitchFamily="34" charset="0"/>
              </a:rPr>
              <a:t>Specific Plans for both Physical &amp; Spiritual Israel </a:t>
            </a:r>
            <a:r>
              <a:rPr lang="en-US" sz="3200" b="1" i="0" u="none" strike="noStrike" baseline="0" dirty="0">
                <a:solidFill>
                  <a:srgbClr val="000000"/>
                </a:solidFill>
                <a:latin typeface="Calibri" panose="020F0502020204030204" pitchFamily="34" charset="0"/>
              </a:rPr>
              <a:t>and His </a:t>
            </a:r>
            <a:r>
              <a:rPr lang="en-US" sz="3200" b="1" i="1" u="none" strike="noStrike" baseline="0" dirty="0">
                <a:solidFill>
                  <a:srgbClr val="000000"/>
                </a:solidFill>
                <a:latin typeface="Calibri" panose="020F0502020204030204" pitchFamily="34" charset="0"/>
              </a:rPr>
              <a:t>Intermediate &amp; Ultimate Plans for the Fallen Angels &amp; their Leader </a:t>
            </a:r>
            <a:r>
              <a:rPr lang="en-US" sz="3200" b="1" i="0" u="none" strike="noStrike" baseline="0" dirty="0">
                <a:solidFill>
                  <a:srgbClr val="000000"/>
                </a:solidFill>
                <a:latin typeface="Calibri" panose="020F0502020204030204" pitchFamily="34" charset="0"/>
              </a:rPr>
              <a:t>– the Archangel Satan. </a:t>
            </a:r>
            <a:endParaRPr lang="en-US"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WordArt 5" descr="Paper bag">
            <a:extLst>
              <a:ext uri="{FF2B5EF4-FFF2-40B4-BE49-F238E27FC236}">
                <a16:creationId xmlns:a16="http://schemas.microsoft.com/office/drawing/2014/main" id="{5ACAF63A-8D2F-4436-BA2B-2EE260BA4A13}"/>
              </a:ext>
            </a:extLst>
          </p:cNvPr>
          <p:cNvSpPr>
            <a:spLocks noChangeArrowheads="1" noChangeShapeType="1" noTextEdit="1"/>
          </p:cNvSpPr>
          <p:nvPr/>
        </p:nvSpPr>
        <p:spPr bwMode="auto">
          <a:xfrm>
            <a:off x="-1582994" y="442452"/>
            <a:ext cx="18091356" cy="4473677"/>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4"/>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4"/>
                  <a:srcRect/>
                  <a:tile tx="0" ty="0" sx="100000" sy="100000" flip="none" algn="tl"/>
                </a:blipFill>
                <a:effectLst/>
                <a:uLnTx/>
                <a:uFillTx/>
                <a:latin typeface="Arial Black"/>
                <a:ea typeface="+mn-ea"/>
                <a:cs typeface="+mn-cs"/>
              </a:rPr>
              <a:t>  </a:t>
            </a:r>
            <a:r>
              <a:rPr lang="en-US" sz="3600" kern="10" dirty="0">
                <a:ln w="9525">
                  <a:round/>
                  <a:headEnd/>
                  <a:tailEnd/>
                </a:ln>
                <a:solidFill>
                  <a:srgbClr val="C00000"/>
                </a:solidFill>
                <a:latin typeface="Arial Black"/>
              </a:rPr>
              <a:t>SATAN HATES YOU &amp; ME!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a:t>
            </a:r>
          </a:p>
        </p:txBody>
      </p:sp>
    </p:spTree>
    <p:extLst>
      <p:ext uri="{BB962C8B-B14F-4D97-AF65-F5344CB8AC3E}">
        <p14:creationId xmlns:p14="http://schemas.microsoft.com/office/powerpoint/2010/main" val="77396470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04801"/>
            <a:ext cx="7772400" cy="3295651"/>
          </a:xfrm>
        </p:spPr>
        <p:txBody>
          <a:bodyPr>
            <a:noAutofit/>
          </a:bodyPr>
          <a:lstStyle/>
          <a:p>
            <a:r>
              <a:rPr lang="en-US" sz="6600" dirty="0">
                <a:solidFill>
                  <a:srgbClr val="00B050"/>
                </a:solidFill>
                <a:latin typeface="Cooper Black" panose="0208090404030B020404" pitchFamily="18" charset="0"/>
              </a:rPr>
              <a:t>Let’s </a:t>
            </a:r>
            <a:r>
              <a:rPr lang="en-US" sz="6600">
                <a:solidFill>
                  <a:srgbClr val="00B050"/>
                </a:solidFill>
                <a:latin typeface="Cooper Black" panose="0208090404030B020404" pitchFamily="18" charset="0"/>
              </a:rPr>
              <a:t>Talk About </a:t>
            </a:r>
            <a:r>
              <a:rPr lang="en-US" sz="13800" dirty="0">
                <a:solidFill>
                  <a:srgbClr val="FF0000"/>
                </a:solidFill>
                <a:latin typeface="Cooper Black" panose="0208090404030B020404" pitchFamily="18" charset="0"/>
              </a:rPr>
              <a:t>Satan</a:t>
            </a:r>
          </a:p>
        </p:txBody>
      </p:sp>
      <p:sp>
        <p:nvSpPr>
          <p:cNvPr id="3" name="Subtitle 2"/>
          <p:cNvSpPr>
            <a:spLocks noGrp="1"/>
          </p:cNvSpPr>
          <p:nvPr>
            <p:ph type="subTitle" idx="1"/>
          </p:nvPr>
        </p:nvSpPr>
        <p:spPr/>
        <p:txBody>
          <a:bodyPr>
            <a:normAutofit/>
          </a:bodyPr>
          <a:lstStyle/>
          <a:p>
            <a:r>
              <a:rPr lang="en-US" sz="5400" b="1" dirty="0">
                <a:solidFill>
                  <a:schemeClr val="tx1">
                    <a:lumMod val="75000"/>
                    <a:lumOff val="25000"/>
                  </a:schemeClr>
                </a:solidFill>
              </a:rPr>
              <a:t>Some Things We Should Know</a:t>
            </a:r>
          </a:p>
        </p:txBody>
      </p:sp>
    </p:spTree>
    <p:extLst>
      <p:ext uri="{BB962C8B-B14F-4D97-AF65-F5344CB8AC3E}">
        <p14:creationId xmlns:p14="http://schemas.microsoft.com/office/powerpoint/2010/main" val="3956525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1524000" y="1219200"/>
            <a:ext cx="9144000" cy="5334000"/>
          </a:xfrm>
        </p:spPr>
        <p:txBody>
          <a:bodyPr>
            <a:normAutofit/>
          </a:bodyPr>
          <a:lstStyle/>
          <a:p>
            <a:r>
              <a:rPr lang="en-US" dirty="0"/>
              <a:t>In the recent news there has been much talk about identifying who the enemy is.</a:t>
            </a:r>
          </a:p>
          <a:p>
            <a:r>
              <a:rPr lang="en-US" dirty="0"/>
              <a:t>Not only is it wise to know who the enemy is, but we also need to know as much about him as possible.</a:t>
            </a:r>
          </a:p>
          <a:p>
            <a:r>
              <a:rPr lang="en-US" dirty="0"/>
              <a:t>That way, we are prepared for whatever he sends our way, and we will be prepared for it.</a:t>
            </a:r>
          </a:p>
          <a:p>
            <a:r>
              <a:rPr lang="en-US" dirty="0"/>
              <a:t>Since Satan is our enemy, let us learn some things about him……</a:t>
            </a:r>
          </a:p>
        </p:txBody>
      </p:sp>
    </p:spTree>
    <p:extLst>
      <p:ext uri="{BB962C8B-B14F-4D97-AF65-F5344CB8AC3E}">
        <p14:creationId xmlns:p14="http://schemas.microsoft.com/office/powerpoint/2010/main" val="343241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Satan Is Real</a:t>
            </a:r>
          </a:p>
        </p:txBody>
      </p:sp>
      <p:sp>
        <p:nvSpPr>
          <p:cNvPr id="3" name="Content Placeholder 2"/>
          <p:cNvSpPr>
            <a:spLocks noGrp="1"/>
          </p:cNvSpPr>
          <p:nvPr>
            <p:ph idx="1"/>
          </p:nvPr>
        </p:nvSpPr>
        <p:spPr>
          <a:xfrm>
            <a:off x="1524000" y="1219200"/>
            <a:ext cx="9144000" cy="5257800"/>
          </a:xfrm>
        </p:spPr>
        <p:txBody>
          <a:bodyPr>
            <a:normAutofit/>
          </a:bodyPr>
          <a:lstStyle/>
          <a:p>
            <a:r>
              <a:rPr lang="en-US" dirty="0"/>
              <a:t>Satan talked with God (Job 1:6-12; 2:1-6)</a:t>
            </a:r>
          </a:p>
          <a:p>
            <a:r>
              <a:rPr lang="en-US" dirty="0"/>
              <a:t>This is also the ONLY time in human history where God allowed Satan any power at all.</a:t>
            </a:r>
          </a:p>
          <a:p>
            <a:r>
              <a:rPr lang="en-US" dirty="0"/>
              <a:t>Satan talked with Christ (Matthew 4:1-11).</a:t>
            </a:r>
          </a:p>
          <a:p>
            <a:r>
              <a:rPr lang="en-US" dirty="0"/>
              <a:t>Satan stood up against Israel and moved David to number Israel (1 Chronicles 24:1).</a:t>
            </a:r>
          </a:p>
          <a:p>
            <a:r>
              <a:rPr lang="en-US" dirty="0"/>
              <a:t>However the parallel account in 1 Kings 24 says that the Lord was angry against Israel, and David was moved to have a census taken.</a:t>
            </a:r>
          </a:p>
        </p:txBody>
      </p:sp>
    </p:spTree>
    <p:extLst>
      <p:ext uri="{BB962C8B-B14F-4D97-AF65-F5344CB8AC3E}">
        <p14:creationId xmlns:p14="http://schemas.microsoft.com/office/powerpoint/2010/main" val="405998476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Satan Is Real</a:t>
            </a:r>
          </a:p>
        </p:txBody>
      </p:sp>
      <p:sp>
        <p:nvSpPr>
          <p:cNvPr id="3" name="Content Placeholder 2"/>
          <p:cNvSpPr>
            <a:spLocks noGrp="1"/>
          </p:cNvSpPr>
          <p:nvPr>
            <p:ph idx="1"/>
          </p:nvPr>
        </p:nvSpPr>
        <p:spPr>
          <a:xfrm>
            <a:off x="1524000" y="1219200"/>
            <a:ext cx="9067800" cy="5410200"/>
          </a:xfrm>
        </p:spPr>
        <p:txBody>
          <a:bodyPr>
            <a:normAutofit/>
          </a:bodyPr>
          <a:lstStyle/>
          <a:p>
            <a:r>
              <a:rPr lang="en-US" dirty="0"/>
              <a:t>There is no other account of Satan talking with anyone recorded in Scripture that I am aware of.</a:t>
            </a:r>
          </a:p>
          <a:p>
            <a:r>
              <a:rPr lang="en-US" dirty="0"/>
              <a:t>Now some might take us back to the garden of Eden, but that is circumstantial.  </a:t>
            </a:r>
          </a:p>
          <a:p>
            <a:r>
              <a:rPr lang="en-US" dirty="0"/>
              <a:t>The scripture in Genesis only mentions the serpent.  The New Testament tells us that Eve was deceived.  </a:t>
            </a:r>
          </a:p>
          <a:p>
            <a:r>
              <a:rPr lang="en-US" dirty="0"/>
              <a:t>Satan is called the great deceiver, so the opinion is that Satan was speaking through the serpent.</a:t>
            </a:r>
          </a:p>
        </p:txBody>
      </p:sp>
    </p:spTree>
    <p:extLst>
      <p:ext uri="{BB962C8B-B14F-4D97-AF65-F5344CB8AC3E}">
        <p14:creationId xmlns:p14="http://schemas.microsoft.com/office/powerpoint/2010/main" val="61878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Satan Is Limited</a:t>
            </a:r>
          </a:p>
        </p:txBody>
      </p:sp>
      <p:sp>
        <p:nvSpPr>
          <p:cNvPr id="3" name="Content Placeholder 2"/>
          <p:cNvSpPr>
            <a:spLocks noGrp="1"/>
          </p:cNvSpPr>
          <p:nvPr>
            <p:ph idx="1"/>
          </p:nvPr>
        </p:nvSpPr>
        <p:spPr>
          <a:xfrm>
            <a:off x="1524000" y="1295400"/>
            <a:ext cx="9144000" cy="5257800"/>
          </a:xfrm>
        </p:spPr>
        <p:txBody>
          <a:bodyPr/>
          <a:lstStyle/>
          <a:p>
            <a:r>
              <a:rPr lang="en-US" dirty="0"/>
              <a:t>The only occasion where Satan did something in the physical realm was recorded in Job.</a:t>
            </a:r>
          </a:p>
          <a:p>
            <a:r>
              <a:rPr lang="en-US" dirty="0"/>
              <a:t>Satan is blamed for much of the problems of this world. </a:t>
            </a:r>
          </a:p>
          <a:p>
            <a:r>
              <a:rPr lang="en-US" dirty="0"/>
              <a:t>Rightfully so, because he is the god of this world, and being the top dog means all things that happen are his responsibility.</a:t>
            </a:r>
          </a:p>
          <a:p>
            <a:r>
              <a:rPr lang="en-US" dirty="0"/>
              <a:t>But Satan gets blamed for more than he does.</a:t>
            </a:r>
          </a:p>
        </p:txBody>
      </p:sp>
    </p:spTree>
    <p:extLst>
      <p:ext uri="{BB962C8B-B14F-4D97-AF65-F5344CB8AC3E}">
        <p14:creationId xmlns:p14="http://schemas.microsoft.com/office/powerpoint/2010/main" val="49409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Satan Is Limited</a:t>
            </a:r>
          </a:p>
        </p:txBody>
      </p:sp>
      <p:sp>
        <p:nvSpPr>
          <p:cNvPr id="3" name="Content Placeholder 2"/>
          <p:cNvSpPr>
            <a:spLocks noGrp="1"/>
          </p:cNvSpPr>
          <p:nvPr>
            <p:ph idx="1"/>
          </p:nvPr>
        </p:nvSpPr>
        <p:spPr>
          <a:xfrm>
            <a:off x="1684420" y="1530416"/>
            <a:ext cx="9047747" cy="5098983"/>
          </a:xfrm>
        </p:spPr>
        <p:txBody>
          <a:bodyPr>
            <a:normAutofit/>
          </a:bodyPr>
          <a:lstStyle/>
          <a:p>
            <a:r>
              <a:rPr lang="en-US" dirty="0"/>
              <a:t>We read that Satan has been bound up until the end of time (Revelation 20:2,7)</a:t>
            </a:r>
          </a:p>
          <a:p>
            <a:r>
              <a:rPr lang="en-US" dirty="0"/>
              <a:t>Today, Satan does not have the power to move a blade of grass or a mist.  Satan has no power to make you or me do anything.</a:t>
            </a:r>
          </a:p>
          <a:p>
            <a:r>
              <a:rPr lang="en-US" dirty="0"/>
              <a:t>Satan has no power, except what we give him.</a:t>
            </a:r>
          </a:p>
          <a:p>
            <a:pPr marL="0" indent="0">
              <a:buNone/>
            </a:pPr>
            <a:endParaRPr lang="en-US" dirty="0"/>
          </a:p>
        </p:txBody>
      </p:sp>
    </p:spTree>
    <p:extLst>
      <p:ext uri="{BB962C8B-B14F-4D97-AF65-F5344CB8AC3E}">
        <p14:creationId xmlns:p14="http://schemas.microsoft.com/office/powerpoint/2010/main" val="238007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Satan Is Limited</a:t>
            </a:r>
          </a:p>
        </p:txBody>
      </p:sp>
      <p:sp>
        <p:nvSpPr>
          <p:cNvPr id="3" name="Content Placeholder 2"/>
          <p:cNvSpPr>
            <a:spLocks noGrp="1"/>
          </p:cNvSpPr>
          <p:nvPr>
            <p:ph idx="1"/>
          </p:nvPr>
        </p:nvSpPr>
        <p:spPr>
          <a:xfrm>
            <a:off x="1524000" y="1143000"/>
            <a:ext cx="9144000" cy="5334000"/>
          </a:xfrm>
        </p:spPr>
        <p:txBody>
          <a:bodyPr>
            <a:normAutofit/>
          </a:bodyPr>
          <a:lstStyle/>
          <a:p>
            <a:r>
              <a:rPr lang="en-US" dirty="0"/>
              <a:t>There are places in the scriptures where it says Satan entered a heart, caused a natural disaster, and other things.</a:t>
            </a:r>
          </a:p>
          <a:p>
            <a:r>
              <a:rPr lang="en-US" dirty="0"/>
              <a:t>But these instances all came about because of the sin that the people were committing.</a:t>
            </a:r>
          </a:p>
          <a:p>
            <a:r>
              <a:rPr lang="en-US" dirty="0"/>
              <a:t>Remember that James 1:14-15 tells us that we are tempted by OUR OWN LUSTS.  </a:t>
            </a:r>
          </a:p>
        </p:txBody>
      </p:sp>
    </p:spTree>
    <p:extLst>
      <p:ext uri="{BB962C8B-B14F-4D97-AF65-F5344CB8AC3E}">
        <p14:creationId xmlns:p14="http://schemas.microsoft.com/office/powerpoint/2010/main" val="10601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Satan Is An Accuser</a:t>
            </a:r>
          </a:p>
        </p:txBody>
      </p:sp>
      <p:sp>
        <p:nvSpPr>
          <p:cNvPr id="3" name="Content Placeholder 2"/>
          <p:cNvSpPr>
            <a:spLocks noGrp="1"/>
          </p:cNvSpPr>
          <p:nvPr>
            <p:ph idx="1"/>
          </p:nvPr>
        </p:nvSpPr>
        <p:spPr>
          <a:xfrm>
            <a:off x="1524000" y="1219200"/>
            <a:ext cx="9144000" cy="5257800"/>
          </a:xfrm>
        </p:spPr>
        <p:txBody>
          <a:bodyPr>
            <a:normAutofit fontScale="92500" lnSpcReduction="10000"/>
          </a:bodyPr>
          <a:lstStyle/>
          <a:p>
            <a:r>
              <a:rPr lang="en-US" dirty="0"/>
              <a:t>Satan was ready to accuse Joshua the High Priest in Zechariah 3:1—but in verse 2 the Lord said to Satan ”The LORD rebuke you, Satan!”</a:t>
            </a:r>
          </a:p>
          <a:p>
            <a:r>
              <a:rPr lang="en-US" dirty="0"/>
              <a:t>Satan accused Job of obedience with false motives, yet God knew better.</a:t>
            </a:r>
          </a:p>
          <a:p>
            <a:r>
              <a:rPr lang="en-US" dirty="0"/>
              <a:t>Michael the archangel disputed with Satan over the body of Moses.</a:t>
            </a:r>
          </a:p>
          <a:p>
            <a:r>
              <a:rPr lang="en-US" dirty="0"/>
              <a:t>So Satan does also with all righteous souls.</a:t>
            </a:r>
          </a:p>
          <a:p>
            <a:r>
              <a:rPr lang="en-US" dirty="0"/>
              <a:t>He/she sinned is the accusation, which is true, but these have been washed of their sins and no longer live in their sins.</a:t>
            </a:r>
          </a:p>
        </p:txBody>
      </p:sp>
    </p:spTree>
    <p:extLst>
      <p:ext uri="{BB962C8B-B14F-4D97-AF65-F5344CB8AC3E}">
        <p14:creationId xmlns:p14="http://schemas.microsoft.com/office/powerpoint/2010/main" val="44161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901506" name="Rectangle 2050">
            <a:extLst>
              <a:ext uri="{FF2B5EF4-FFF2-40B4-BE49-F238E27FC236}">
                <a16:creationId xmlns:a16="http://schemas.microsoft.com/office/drawing/2014/main" id="{65E5E07A-7409-4E67-B6E2-89EF6A96E9D4}"/>
              </a:ext>
            </a:extLst>
          </p:cNvPr>
          <p:cNvSpPr>
            <a:spLocks noGrp="1" noChangeArrowheads="1"/>
          </p:cNvSpPr>
          <p:nvPr>
            <p:ph type="title"/>
          </p:nvPr>
        </p:nvSpPr>
        <p:spPr/>
        <p:txBody>
          <a:bodyPr/>
          <a:lstStyle/>
          <a:p>
            <a:pPr eaLnBrk="1" hangingPunct="1">
              <a:defRPr/>
            </a:pPr>
            <a:endParaRPr lang="en-US">
              <a:ea typeface="+mj-ea"/>
            </a:endParaRPr>
          </a:p>
        </p:txBody>
      </p:sp>
      <p:sp>
        <p:nvSpPr>
          <p:cNvPr id="10901507" name="WordArt 2051">
            <a:extLst>
              <a:ext uri="{FF2B5EF4-FFF2-40B4-BE49-F238E27FC236}">
                <a16:creationId xmlns:a16="http://schemas.microsoft.com/office/drawing/2014/main" id="{8AEF6287-E4C6-4488-9007-B75455ED4196}"/>
              </a:ext>
            </a:extLst>
          </p:cNvPr>
          <p:cNvSpPr>
            <a:spLocks noChangeArrowheads="1" noChangeShapeType="1" noTextEdit="1"/>
          </p:cNvSpPr>
          <p:nvPr/>
        </p:nvSpPr>
        <p:spPr bwMode="auto">
          <a:xfrm>
            <a:off x="4343400" y="3657600"/>
            <a:ext cx="3810000" cy="533400"/>
          </a:xfrm>
          <a:prstGeom prst="rect">
            <a:avLst/>
          </a:prstGeom>
        </p:spPr>
        <p:txBody>
          <a:bodyPr wrap="none" fromWordArt="1">
            <a:prstTxWarp prst="textCanDown">
              <a:avLst>
                <a:gd name="adj" fmla="val 33333"/>
              </a:avLst>
            </a:prstTxWarp>
          </a:bodyPr>
          <a:lstStyle/>
          <a:p>
            <a:pPr algn="ctr" defTabSz="914400" eaLnBrk="0" fontAlgn="base" hangingPunct="0">
              <a:spcBef>
                <a:spcPct val="0"/>
              </a:spcBef>
              <a:spcAft>
                <a:spcPct val="0"/>
              </a:spcAft>
            </a:pPr>
            <a:r>
              <a:rPr lang="en-US" sz="3600" kern="10">
                <a:ln w="9525">
                  <a:solidFill>
                    <a:srgbClr val="000000"/>
                  </a:solidFill>
                  <a:round/>
                  <a:headEnd/>
                  <a:tailEnd/>
                </a:ln>
                <a:gradFill rotWithShape="1">
                  <a:gsLst>
                    <a:gs pos="0">
                      <a:srgbClr val="FC9FCB"/>
                    </a:gs>
                    <a:gs pos="6500">
                      <a:srgbClr val="F8B049"/>
                    </a:gs>
                    <a:gs pos="10501">
                      <a:srgbClr val="F8B049"/>
                    </a:gs>
                    <a:gs pos="31500">
                      <a:srgbClr val="FEE7F2"/>
                    </a:gs>
                    <a:gs pos="33501">
                      <a:srgbClr val="F952A0"/>
                    </a:gs>
                    <a:gs pos="34500">
                      <a:srgbClr val="C50849"/>
                    </a:gs>
                    <a:gs pos="41000">
                      <a:srgbClr val="B43E85"/>
                    </a:gs>
                    <a:gs pos="50000">
                      <a:srgbClr val="F8B049"/>
                    </a:gs>
                    <a:gs pos="59000">
                      <a:srgbClr val="B43E85"/>
                    </a:gs>
                    <a:gs pos="65500">
                      <a:srgbClr val="C50849"/>
                    </a:gs>
                    <a:gs pos="66499">
                      <a:srgbClr val="F952A0"/>
                    </a:gs>
                    <a:gs pos="68500">
                      <a:srgbClr val="FEE7F2"/>
                    </a:gs>
                    <a:gs pos="89500">
                      <a:srgbClr val="F8B049"/>
                    </a:gs>
                    <a:gs pos="93500">
                      <a:srgbClr val="F8B049"/>
                    </a:gs>
                    <a:gs pos="100000">
                      <a:srgbClr val="FC9FCB"/>
                    </a:gs>
                  </a:gsLst>
                  <a:lin ang="5400000" scaled="1"/>
                </a:gradFill>
                <a:effectLst>
                  <a:outerShdw dist="38100" dir="2700000" algn="tl" rotWithShape="0">
                    <a:srgbClr val="000000">
                      <a:alpha val="43137"/>
                    </a:srgbClr>
                  </a:outerShdw>
                </a:effectLst>
                <a:latin typeface="Times New Roman" panose="02020603050405020304" pitchFamily="18" charset="0"/>
                <a:ea typeface="MS PGothic" panose="020B0600070205080204" pitchFamily="34" charset="-128"/>
                <a:cs typeface="Times New Roman" panose="02020603050405020304" pitchFamily="18" charset="0"/>
              </a:rPr>
              <a:t>Nature's God: The Belly!</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10901507"/>
                                        </p:tgtEl>
                                        <p:attrNameLst>
                                          <p:attrName>style.visibility</p:attrName>
                                        </p:attrNameLst>
                                      </p:cBhvr>
                                      <p:to>
                                        <p:strVal val="visible"/>
                                      </p:to>
                                    </p:set>
                                    <p:anim calcmode="lin" valueType="num">
                                      <p:cBhvr>
                                        <p:cTn id="7" dur="500" fill="hold"/>
                                        <p:tgtEl>
                                          <p:spTgt spid="10901507"/>
                                        </p:tgtEl>
                                        <p:attrNameLst>
                                          <p:attrName>ppt_w</p:attrName>
                                        </p:attrNameLst>
                                      </p:cBhvr>
                                      <p:tavLst>
                                        <p:tav tm="0">
                                          <p:val>
                                            <p:strVal val="4*#ppt_w"/>
                                          </p:val>
                                        </p:tav>
                                        <p:tav tm="100000">
                                          <p:val>
                                            <p:strVal val="#ppt_w"/>
                                          </p:val>
                                        </p:tav>
                                      </p:tavLst>
                                    </p:anim>
                                    <p:anim calcmode="lin" valueType="num">
                                      <p:cBhvr>
                                        <p:cTn id="8" dur="500" fill="hold"/>
                                        <p:tgtEl>
                                          <p:spTgt spid="1090150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Satan Has No Power On Earth</a:t>
            </a:r>
          </a:p>
        </p:txBody>
      </p:sp>
      <p:sp>
        <p:nvSpPr>
          <p:cNvPr id="3" name="Content Placeholder 2"/>
          <p:cNvSpPr>
            <a:spLocks noGrp="1"/>
          </p:cNvSpPr>
          <p:nvPr>
            <p:ph idx="1"/>
          </p:nvPr>
        </p:nvSpPr>
        <p:spPr>
          <a:xfrm>
            <a:off x="1524000" y="1600201"/>
            <a:ext cx="9144000" cy="4525963"/>
          </a:xfrm>
        </p:spPr>
        <p:txBody>
          <a:bodyPr/>
          <a:lstStyle/>
          <a:p>
            <a:r>
              <a:rPr lang="en-US" dirty="0"/>
              <a:t>Do not blame Satan if you sin.</a:t>
            </a:r>
          </a:p>
          <a:p>
            <a:r>
              <a:rPr lang="en-US" dirty="0"/>
              <a:t>Satan has NEVER MADE anyone sin.</a:t>
            </a:r>
          </a:p>
          <a:p>
            <a:r>
              <a:rPr lang="en-US" dirty="0"/>
              <a:t>Yet he has caused people to sin the sin they were going to do anyway.</a:t>
            </a:r>
          </a:p>
          <a:p>
            <a:r>
              <a:rPr lang="en-US" dirty="0"/>
              <a:t>Satan has no power in the physical realm.</a:t>
            </a:r>
          </a:p>
        </p:txBody>
      </p:sp>
    </p:spTree>
    <p:extLst>
      <p:ext uri="{BB962C8B-B14F-4D97-AF65-F5344CB8AC3E}">
        <p14:creationId xmlns:p14="http://schemas.microsoft.com/office/powerpoint/2010/main" val="354236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Satan Has No Power On Earth</a:t>
            </a:r>
          </a:p>
        </p:txBody>
      </p:sp>
      <p:sp>
        <p:nvSpPr>
          <p:cNvPr id="3" name="Content Placeholder 2"/>
          <p:cNvSpPr>
            <a:spLocks noGrp="1"/>
          </p:cNvSpPr>
          <p:nvPr>
            <p:ph idx="1"/>
          </p:nvPr>
        </p:nvSpPr>
        <p:spPr>
          <a:xfrm>
            <a:off x="1524000" y="1295400"/>
            <a:ext cx="9144000" cy="5257800"/>
          </a:xfrm>
        </p:spPr>
        <p:txBody>
          <a:bodyPr/>
          <a:lstStyle/>
          <a:p>
            <a:r>
              <a:rPr lang="en-US" dirty="0"/>
              <a:t>God does not make people obey Him even if He has the power to do so.</a:t>
            </a:r>
          </a:p>
          <a:p>
            <a:r>
              <a:rPr lang="en-US" dirty="0"/>
              <a:t>Even Satan does not have that power.</a:t>
            </a:r>
          </a:p>
          <a:p>
            <a:r>
              <a:rPr lang="en-US" dirty="0"/>
              <a:t>Satan is limited to the spiritual realm.</a:t>
            </a:r>
          </a:p>
          <a:p>
            <a:r>
              <a:rPr lang="en-US" dirty="0"/>
              <a:t>Even though it is said of him that he is the prince of the power of the air, he cannot make anyone sin against God.</a:t>
            </a:r>
          </a:p>
          <a:p>
            <a:endParaRPr lang="en-US" dirty="0"/>
          </a:p>
        </p:txBody>
      </p:sp>
    </p:spTree>
    <p:extLst>
      <p:ext uri="{BB962C8B-B14F-4D97-AF65-F5344CB8AC3E}">
        <p14:creationId xmlns:p14="http://schemas.microsoft.com/office/powerpoint/2010/main" val="8301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Since Satan Is Limited:</a:t>
            </a:r>
          </a:p>
        </p:txBody>
      </p:sp>
      <p:sp>
        <p:nvSpPr>
          <p:cNvPr id="3" name="Content Placeholder 2"/>
          <p:cNvSpPr>
            <a:spLocks noGrp="1"/>
          </p:cNvSpPr>
          <p:nvPr>
            <p:ph idx="1"/>
          </p:nvPr>
        </p:nvSpPr>
        <p:spPr>
          <a:xfrm>
            <a:off x="1524000" y="1219200"/>
            <a:ext cx="9067800" cy="5334000"/>
          </a:xfrm>
        </p:spPr>
        <p:txBody>
          <a:bodyPr/>
          <a:lstStyle/>
          <a:p>
            <a:r>
              <a:rPr lang="en-US" dirty="0"/>
              <a:t>He stands as the antithesis of God and all that is good.</a:t>
            </a:r>
          </a:p>
          <a:p>
            <a:r>
              <a:rPr lang="en-US" dirty="0"/>
              <a:t>Satan is equated with evil, and evil is that which destroys.  </a:t>
            </a:r>
          </a:p>
          <a:p>
            <a:r>
              <a:rPr lang="en-US" dirty="0"/>
              <a:t>Thus, the destroyer as one of his names or titles.</a:t>
            </a:r>
          </a:p>
          <a:p>
            <a:r>
              <a:rPr lang="en-US" dirty="0"/>
              <a:t>So how does Satan influence us if we are enticed by our own lusts?</a:t>
            </a:r>
          </a:p>
          <a:p>
            <a:r>
              <a:rPr lang="en-US" dirty="0"/>
              <a:t>That is really the critical question.</a:t>
            </a:r>
          </a:p>
        </p:txBody>
      </p:sp>
    </p:spTree>
    <p:extLst>
      <p:ext uri="{BB962C8B-B14F-4D97-AF65-F5344CB8AC3E}">
        <p14:creationId xmlns:p14="http://schemas.microsoft.com/office/powerpoint/2010/main" val="347389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Qualities Of Satan.</a:t>
            </a:r>
          </a:p>
        </p:txBody>
      </p:sp>
      <p:sp>
        <p:nvSpPr>
          <p:cNvPr id="3" name="Content Placeholder 2"/>
          <p:cNvSpPr>
            <a:spLocks noGrp="1"/>
          </p:cNvSpPr>
          <p:nvPr>
            <p:ph idx="1"/>
          </p:nvPr>
        </p:nvSpPr>
        <p:spPr>
          <a:xfrm>
            <a:off x="1676400" y="1600200"/>
            <a:ext cx="8915400" cy="4800600"/>
          </a:xfrm>
        </p:spPr>
        <p:txBody>
          <a:bodyPr/>
          <a:lstStyle/>
          <a:p>
            <a:r>
              <a:rPr lang="en-US" dirty="0"/>
              <a:t>What?  Satan has qualities?  </a:t>
            </a:r>
          </a:p>
          <a:p>
            <a:r>
              <a:rPr lang="en-US" dirty="0"/>
              <a:t>Yes, he does, and after hearing these qualities perhaps you might be envious of Satan and seek to follow these qualities.</a:t>
            </a:r>
          </a:p>
          <a:p>
            <a:r>
              <a:rPr lang="en-US" dirty="0"/>
              <a:t>This may be difficult to swallow, but you will see shortly what I mean.</a:t>
            </a:r>
          </a:p>
        </p:txBody>
      </p:sp>
    </p:spTree>
    <p:extLst>
      <p:ext uri="{BB962C8B-B14F-4D97-AF65-F5344CB8AC3E}">
        <p14:creationId xmlns:p14="http://schemas.microsoft.com/office/powerpoint/2010/main" val="184059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OF SCRIPTURE</a:t>
            </a:r>
          </a:p>
        </p:txBody>
      </p:sp>
      <p:sp>
        <p:nvSpPr>
          <p:cNvPr id="3" name="Content Placeholder 2"/>
          <p:cNvSpPr>
            <a:spLocks noGrp="1"/>
          </p:cNvSpPr>
          <p:nvPr>
            <p:ph idx="1"/>
          </p:nvPr>
        </p:nvSpPr>
        <p:spPr>
          <a:xfrm>
            <a:off x="1524000" y="1219200"/>
            <a:ext cx="9067800" cy="5334000"/>
          </a:xfrm>
        </p:spPr>
        <p:txBody>
          <a:bodyPr>
            <a:normAutofit fontScale="92500" lnSpcReduction="20000"/>
          </a:bodyPr>
          <a:lstStyle/>
          <a:p>
            <a:r>
              <a:rPr lang="en-US" dirty="0"/>
              <a:t>Satan knows every word of the Bible.</a:t>
            </a:r>
            <a:br>
              <a:rPr lang="en-US" dirty="0"/>
            </a:br>
            <a:r>
              <a:rPr lang="en-US" dirty="0"/>
              <a:t>Although his employment of Scripture is certainly abusive, the tempter is indubitably well versed. </a:t>
            </a:r>
          </a:p>
          <a:p>
            <a:r>
              <a:rPr lang="en-US" dirty="0"/>
              <a:t>In an instant he can perfectly recall an obscure passage and quote it verbatim. </a:t>
            </a:r>
          </a:p>
          <a:p>
            <a:r>
              <a:rPr lang="en-US" dirty="0"/>
              <a:t>Despite the wicked misapplication, his knowledge of the inspired text far excels that of many so-called disciples.</a:t>
            </a:r>
            <a:br>
              <a:rPr lang="en-US" dirty="0"/>
            </a:br>
            <a:r>
              <a:rPr lang="en-US" dirty="0"/>
              <a:t>Study and search the scriptures.</a:t>
            </a:r>
          </a:p>
          <a:p>
            <a:r>
              <a:rPr lang="en-US" dirty="0"/>
              <a:t>2nd Timothy 2:15; 3:15-17; Acts 17:11</a:t>
            </a:r>
          </a:p>
          <a:p>
            <a:r>
              <a:rPr lang="en-US" dirty="0"/>
              <a:t>Christians must get to know the text. Don’t let Satan put you to shame.</a:t>
            </a:r>
          </a:p>
        </p:txBody>
      </p:sp>
    </p:spTree>
    <p:extLst>
      <p:ext uri="{BB962C8B-B14F-4D97-AF65-F5344CB8AC3E}">
        <p14:creationId xmlns:p14="http://schemas.microsoft.com/office/powerpoint/2010/main" val="33844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BELIEF IN GOD</a:t>
            </a:r>
          </a:p>
        </p:txBody>
      </p:sp>
      <p:sp>
        <p:nvSpPr>
          <p:cNvPr id="3" name="Content Placeholder 2"/>
          <p:cNvSpPr>
            <a:spLocks noGrp="1"/>
          </p:cNvSpPr>
          <p:nvPr>
            <p:ph idx="1"/>
          </p:nvPr>
        </p:nvSpPr>
        <p:spPr>
          <a:xfrm>
            <a:off x="1524000" y="1143000"/>
            <a:ext cx="9144000" cy="5410200"/>
          </a:xfrm>
        </p:spPr>
        <p:txBody>
          <a:bodyPr>
            <a:normAutofit fontScale="92500" lnSpcReduction="20000"/>
          </a:bodyPr>
          <a:lstStyle/>
          <a:p>
            <a:r>
              <a:rPr lang="en-US" dirty="0"/>
              <a:t>The demons certainly believe in God, confess Christ, and even offer worship! </a:t>
            </a:r>
          </a:p>
          <a:p>
            <a:r>
              <a:rPr lang="en-US" dirty="0"/>
              <a:t>James 2:19; Acts 19:11-17; Luke 4:31-35</a:t>
            </a:r>
          </a:p>
          <a:p>
            <a:r>
              <a:rPr lang="en-US" dirty="0"/>
              <a:t>Some pretend Christians don’t even do all that, much less go any further.</a:t>
            </a:r>
          </a:p>
          <a:p>
            <a:r>
              <a:rPr lang="en-US" dirty="0"/>
              <a:t>The devil is less foolish than atheists because he at least acknowledges God. (Psalm 14:1).</a:t>
            </a:r>
          </a:p>
          <a:p>
            <a:r>
              <a:rPr lang="en-US" dirty="0"/>
              <a:t>If we come to God, we must believe in His existence and trust Him to reward His diligent seekers. (Hebrews 11:6)</a:t>
            </a:r>
          </a:p>
          <a:p>
            <a:r>
              <a:rPr lang="en-US" dirty="0"/>
              <a:t>Do you seek God any more diligently than the devil does?</a:t>
            </a:r>
            <a:endParaRPr lang="en-US" b="1" dirty="0"/>
          </a:p>
        </p:txBody>
      </p:sp>
    </p:spTree>
    <p:extLst>
      <p:ext uri="{BB962C8B-B14F-4D97-AF65-F5344CB8AC3E}">
        <p14:creationId xmlns:p14="http://schemas.microsoft.com/office/powerpoint/2010/main" val="324746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FEAR OF HELL</a:t>
            </a:r>
          </a:p>
        </p:txBody>
      </p:sp>
      <p:sp>
        <p:nvSpPr>
          <p:cNvPr id="3" name="Content Placeholder 2"/>
          <p:cNvSpPr>
            <a:spLocks noGrp="1"/>
          </p:cNvSpPr>
          <p:nvPr>
            <p:ph idx="1"/>
          </p:nvPr>
        </p:nvSpPr>
        <p:spPr>
          <a:xfrm>
            <a:off x="1524000" y="1219200"/>
            <a:ext cx="9144000" cy="5334000"/>
          </a:xfrm>
        </p:spPr>
        <p:txBody>
          <a:bodyPr>
            <a:normAutofit fontScale="92500" lnSpcReduction="10000"/>
          </a:bodyPr>
          <a:lstStyle/>
          <a:p>
            <a:r>
              <a:rPr lang="en-US" dirty="0"/>
              <a:t>Clearly, demons worried that the Lord would banish them to torments. (Mark 5:1-7)</a:t>
            </a:r>
          </a:p>
          <a:p>
            <a:r>
              <a:rPr lang="en-US" dirty="0"/>
              <a:t>After all, that’s the whole reason God made hell: to punish the devil and his angels. (Matthew 25:41).</a:t>
            </a:r>
          </a:p>
          <a:p>
            <a:r>
              <a:rPr lang="en-US" dirty="0"/>
              <a:t>Yet, some who say they believe in God, blatantly mock His justice in eternally punishing sinners. </a:t>
            </a:r>
          </a:p>
          <a:p>
            <a:r>
              <a:rPr lang="en-US" dirty="0"/>
              <a:t>Yet, Scripture shows that scare tactics are an appropriate means of motivating obedience to the gospel. (2nd Corinthians 5:9-11; Luke 12:4-5; 2nd Thessalonians 1:7-9) </a:t>
            </a:r>
          </a:p>
          <a:p>
            <a:r>
              <a:rPr lang="en-US" dirty="0"/>
              <a:t>Hell is real. The devil knows it and so should we!</a:t>
            </a:r>
          </a:p>
        </p:txBody>
      </p:sp>
    </p:spTree>
    <p:extLst>
      <p:ext uri="{BB962C8B-B14F-4D97-AF65-F5344CB8AC3E}">
        <p14:creationId xmlns:p14="http://schemas.microsoft.com/office/powerpoint/2010/main" val="55717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TRUST IN GOD’S PROVISION</a:t>
            </a:r>
          </a:p>
        </p:txBody>
      </p:sp>
      <p:sp>
        <p:nvSpPr>
          <p:cNvPr id="3" name="Content Placeholder 2"/>
          <p:cNvSpPr>
            <a:spLocks noGrp="1"/>
          </p:cNvSpPr>
          <p:nvPr>
            <p:ph idx="1"/>
          </p:nvPr>
        </p:nvSpPr>
        <p:spPr>
          <a:xfrm>
            <a:off x="1524000" y="1295400"/>
            <a:ext cx="9144000" cy="5410200"/>
          </a:xfrm>
        </p:spPr>
        <p:txBody>
          <a:bodyPr/>
          <a:lstStyle/>
          <a:p>
            <a:r>
              <a:rPr lang="en-US" dirty="0"/>
              <a:t>Satan understood that righteous Job was protected by God. (Job 1:6-10).</a:t>
            </a:r>
          </a:p>
          <a:p>
            <a:r>
              <a:rPr lang="en-US" dirty="0"/>
              <a:t>Those whose trust really is in God should never despair, knowing that He will fulfill our needs if we put Him first. (Psalm 37:25-26; Matthew 6:25-34)</a:t>
            </a:r>
          </a:p>
        </p:txBody>
      </p:sp>
    </p:spTree>
    <p:extLst>
      <p:ext uri="{BB962C8B-B14F-4D97-AF65-F5344CB8AC3E}">
        <p14:creationId xmlns:p14="http://schemas.microsoft.com/office/powerpoint/2010/main" val="224868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Qualities Of Satan</a:t>
            </a:r>
          </a:p>
        </p:txBody>
      </p:sp>
      <p:sp>
        <p:nvSpPr>
          <p:cNvPr id="3" name="Content Placeholder 2"/>
          <p:cNvSpPr>
            <a:spLocks noGrp="1"/>
          </p:cNvSpPr>
          <p:nvPr>
            <p:ph idx="1"/>
          </p:nvPr>
        </p:nvSpPr>
        <p:spPr>
          <a:xfrm>
            <a:off x="1524000" y="1371600"/>
            <a:ext cx="9144000" cy="5105400"/>
          </a:xfrm>
        </p:spPr>
        <p:txBody>
          <a:bodyPr/>
          <a:lstStyle/>
          <a:p>
            <a:r>
              <a:rPr lang="en-US" dirty="0"/>
              <a:t>Up to now, we can see that Satan has qualities that we really recognize we need to have these things.</a:t>
            </a:r>
          </a:p>
          <a:p>
            <a:r>
              <a:rPr lang="en-US" dirty="0"/>
              <a:t>For the most part I feel we all can say that we have accomplished these qualities in ourselves.</a:t>
            </a:r>
          </a:p>
          <a:p>
            <a:r>
              <a:rPr lang="en-US" dirty="0"/>
              <a:t>Yet there is one more quality that Satan has that should really put us to shame.</a:t>
            </a:r>
          </a:p>
        </p:txBody>
      </p:sp>
    </p:spTree>
    <p:extLst>
      <p:ext uri="{BB962C8B-B14F-4D97-AF65-F5344CB8AC3E}">
        <p14:creationId xmlns:p14="http://schemas.microsoft.com/office/powerpoint/2010/main" val="105604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ZEAL TO WIN SOULS</a:t>
            </a:r>
          </a:p>
        </p:txBody>
      </p:sp>
      <p:sp>
        <p:nvSpPr>
          <p:cNvPr id="3" name="Content Placeholder 2"/>
          <p:cNvSpPr>
            <a:spLocks noGrp="1"/>
          </p:cNvSpPr>
          <p:nvPr>
            <p:ph idx="1"/>
          </p:nvPr>
        </p:nvSpPr>
        <p:spPr>
          <a:xfrm>
            <a:off x="1524000" y="1371600"/>
            <a:ext cx="9067800" cy="5181600"/>
          </a:xfrm>
        </p:spPr>
        <p:txBody>
          <a:bodyPr>
            <a:normAutofit fontScale="92500" lnSpcReduction="20000"/>
          </a:bodyPr>
          <a:lstStyle/>
          <a:p>
            <a:r>
              <a:rPr lang="en-US" dirty="0"/>
              <a:t>Our adversary the devil actively stalks his prey. He wages spiritual warfare against us. He has devices at play. He is a master of disguise. He seeks to undo the spread of the gospel. Satan relentlessly pursues souls. (1st Peter 5:8; Ephesians 6:11; 2nd Corinthians 2:11; 11:3, 13-15; Luke 8:12).</a:t>
            </a:r>
          </a:p>
          <a:p>
            <a:r>
              <a:rPr lang="en-US" dirty="0"/>
              <a:t>We are wise if we win souls to Christ. Whether we are preachers and teachers or merely students inviting others to meet the Master, there is work to be done (Proverbs 11:30; Matthew 28:19; Acts 8:4; John 1:40-42; 4:39-42).</a:t>
            </a:r>
          </a:p>
          <a:p>
            <a:r>
              <a:rPr lang="en-US" dirty="0"/>
              <a:t>Does Satan out us to shame in the zeal for souls department?</a:t>
            </a:r>
          </a:p>
        </p:txBody>
      </p:sp>
    </p:spTree>
    <p:extLst>
      <p:ext uri="{BB962C8B-B14F-4D97-AF65-F5344CB8AC3E}">
        <p14:creationId xmlns:p14="http://schemas.microsoft.com/office/powerpoint/2010/main" val="224587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2" name="Picture 1" descr="war_and_religion_by_faizan.jpg"/>
          <p:cNvPicPr>
            <a:picLocks noChangeAspect="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Rectangle 2"/>
          <p:cNvSpPr/>
          <p:nvPr/>
        </p:nvSpPr>
        <p:spPr>
          <a:xfrm>
            <a:off x="1295400" y="5410200"/>
            <a:ext cx="8915400" cy="1107996"/>
          </a:xfrm>
          <a:prstGeom prst="rect">
            <a:avLst/>
          </a:prstGeom>
          <a:noFill/>
        </p:spPr>
        <p:txBody>
          <a:bodyPr>
            <a:spAutoFit/>
          </a:bodyPr>
          <a:lstStyle/>
          <a:p>
            <a:pPr lvl="1" algn="ctr" defTabSz="914400" fontAlgn="base">
              <a:spcBef>
                <a:spcPct val="0"/>
              </a:spcBef>
              <a:spcAft>
                <a:spcPct val="0"/>
              </a:spcAft>
              <a:defRPr/>
            </a:pPr>
            <a:r>
              <a:rPr lang="en-US" sz="6600" b="1" dirty="0">
                <a:ln w="900" cmpd="sng">
                  <a:solidFill>
                    <a:srgbClr val="BBE0E3">
                      <a:satMod val="190000"/>
                      <a:alpha val="55000"/>
                    </a:srgbClr>
                  </a:solidFill>
                  <a:prstDash val="solid"/>
                </a:ln>
                <a:solidFill>
                  <a:srgbClr val="BBE0E3">
                    <a:satMod val="200000"/>
                    <a:tint val="3000"/>
                  </a:srgbClr>
                </a:solidFill>
                <a:effectLst>
                  <a:innerShdw blurRad="101600" dist="76200" dir="5400000">
                    <a:srgbClr val="BBE0E3">
                      <a:satMod val="190000"/>
                      <a:tint val="100000"/>
                      <a:alpha val="74000"/>
                    </a:srgbClr>
                  </a:innerShdw>
                </a:effectLst>
                <a:latin typeface="Calligrapher" pitchFamily="2" charset="0"/>
              </a:rPr>
              <a:t>THE NATURE OF EVIL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Satan Can Become Your Master</a:t>
            </a:r>
          </a:p>
        </p:txBody>
      </p:sp>
      <p:sp>
        <p:nvSpPr>
          <p:cNvPr id="3" name="Content Placeholder 2"/>
          <p:cNvSpPr>
            <a:spLocks noGrp="1"/>
          </p:cNvSpPr>
          <p:nvPr>
            <p:ph idx="1"/>
          </p:nvPr>
        </p:nvSpPr>
        <p:spPr>
          <a:xfrm>
            <a:off x="1524000" y="1219200"/>
            <a:ext cx="9144000" cy="5257800"/>
          </a:xfrm>
        </p:spPr>
        <p:txBody>
          <a:bodyPr>
            <a:normAutofit/>
          </a:bodyPr>
          <a:lstStyle/>
          <a:p>
            <a:r>
              <a:rPr lang="en-US" dirty="0"/>
              <a:t>While we might dispute such a statement, it is true.</a:t>
            </a:r>
          </a:p>
          <a:p>
            <a:r>
              <a:rPr lang="en-US" dirty="0"/>
              <a:t>Romans 6:16 tells us we are the servants of the one we serve.</a:t>
            </a:r>
          </a:p>
          <a:p>
            <a:r>
              <a:rPr lang="en-US" dirty="0"/>
              <a:t>That is either God by practicing righteousness and obedience or Satan by failing to do what God commands.</a:t>
            </a:r>
          </a:p>
          <a:p>
            <a:r>
              <a:rPr lang="en-US" dirty="0"/>
              <a:t>And we know that most of the world serves Satan.</a:t>
            </a:r>
          </a:p>
        </p:txBody>
      </p:sp>
    </p:spTree>
    <p:extLst>
      <p:ext uri="{BB962C8B-B14F-4D97-AF65-F5344CB8AC3E}">
        <p14:creationId xmlns:p14="http://schemas.microsoft.com/office/powerpoint/2010/main" val="321510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1405289" y="1219200"/>
            <a:ext cx="9365380" cy="5410200"/>
          </a:xfrm>
        </p:spPr>
        <p:txBody>
          <a:bodyPr>
            <a:normAutofit/>
          </a:bodyPr>
          <a:lstStyle/>
          <a:p>
            <a:r>
              <a:rPr lang="en-US" dirty="0"/>
              <a:t>We certainly do not want to minimize his influence…</a:t>
            </a:r>
          </a:p>
          <a:p>
            <a:r>
              <a:rPr lang="en-US" dirty="0"/>
              <a:t>Yet at the same time if we are determined to serve Christ and God, Satan does not need to scare us.</a:t>
            </a:r>
          </a:p>
          <a:p>
            <a:r>
              <a:rPr lang="en-US" dirty="0"/>
              <a:t>Satan may come into this room, and we need not fear him, because </a:t>
            </a:r>
            <a:r>
              <a:rPr lang="en-US" b="1" dirty="0"/>
              <a:t>he has no power if we’re children of God.</a:t>
            </a:r>
          </a:p>
          <a:p>
            <a:r>
              <a:rPr lang="en-US" dirty="0"/>
              <a:t>What we must remember is that Satan is trying to keep you out of heaven, and he is </a:t>
            </a:r>
            <a:r>
              <a:rPr lang="en-US" b="1" u="sng" dirty="0"/>
              <a:t>always</a:t>
            </a:r>
            <a:r>
              <a:rPr lang="en-US" dirty="0"/>
              <a:t> on the job.</a:t>
            </a:r>
          </a:p>
        </p:txBody>
      </p:sp>
    </p:spTree>
    <p:extLst>
      <p:ext uri="{BB962C8B-B14F-4D97-AF65-F5344CB8AC3E}">
        <p14:creationId xmlns:p14="http://schemas.microsoft.com/office/powerpoint/2010/main" val="206734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Angel of disguise">
            <a:extLst>
              <a:ext uri="{FF2B5EF4-FFF2-40B4-BE49-F238E27FC236}">
                <a16:creationId xmlns:a16="http://schemas.microsoft.com/office/drawing/2014/main" id="{1988670E-B826-4463-A4E2-6D1A7854D1DA}"/>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3587322365"/>
      </p:ext>
    </p:extLst>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65506" name="Rectangle 1026" descr="Papyrus">
            <a:extLst>
              <a:ext uri="{FF2B5EF4-FFF2-40B4-BE49-F238E27FC236}">
                <a16:creationId xmlns:a16="http://schemas.microsoft.com/office/drawing/2014/main" id="{5D858AE1-2FC7-4880-9B30-3376C3980858}"/>
              </a:ext>
            </a:extLst>
          </p:cNvPr>
          <p:cNvSpPr>
            <a:spLocks noGrp="1" noChangeArrowheads="1"/>
          </p:cNvSpPr>
          <p:nvPr>
            <p:ph type="ctrTitle"/>
          </p:nvPr>
        </p:nvSpPr>
        <p:spPr>
          <a:xfrm>
            <a:off x="2209800" y="228600"/>
            <a:ext cx="7772400" cy="1447800"/>
          </a:xfrm>
          <a:blipFill dpi="0" rotWithShape="0">
            <a:blip r:embed="rId4" cstate="print"/>
            <a:srcRect/>
            <a:tile tx="0" ty="0" sx="100000" sy="100000" flip="none" algn="tl"/>
          </a:blipFill>
        </p:spPr>
        <p:txBody>
          <a:bodyPr/>
          <a:lstStyle/>
          <a:p>
            <a:pPr eaLnBrk="1" hangingPunct="1">
              <a:defRPr/>
            </a:pPr>
            <a:r>
              <a:rPr lang="en-US" sz="9600" b="1">
                <a:solidFill>
                  <a:srgbClr val="CC3300"/>
                </a:solidFill>
                <a:effectLst>
                  <a:outerShdw blurRad="38100" dist="38100" dir="2700000" algn="tl">
                    <a:srgbClr val="000000"/>
                  </a:outerShdw>
                </a:effectLst>
                <a:ea typeface="+mj-ea"/>
              </a:rPr>
              <a:t>THE BIG LIE</a:t>
            </a:r>
          </a:p>
        </p:txBody>
      </p:sp>
      <p:sp>
        <p:nvSpPr>
          <p:cNvPr id="2965507" name="Rectangle 1027" descr="Papyrus">
            <a:extLst>
              <a:ext uri="{FF2B5EF4-FFF2-40B4-BE49-F238E27FC236}">
                <a16:creationId xmlns:a16="http://schemas.microsoft.com/office/drawing/2014/main" id="{FF4F92CB-B896-49CE-95AE-633305B783C5}"/>
              </a:ext>
            </a:extLst>
          </p:cNvPr>
          <p:cNvSpPr>
            <a:spLocks noGrp="1" noChangeArrowheads="1"/>
          </p:cNvSpPr>
          <p:nvPr>
            <p:ph type="subTitle" idx="1"/>
          </p:nvPr>
        </p:nvSpPr>
        <p:spPr>
          <a:xfrm>
            <a:off x="2209800" y="1905000"/>
            <a:ext cx="7772400" cy="4648200"/>
          </a:xfrm>
          <a:blipFill dpi="0" rotWithShape="0">
            <a:blip r:embed="rId4" cstate="print"/>
            <a:srcRect/>
            <a:tile tx="0" ty="0" sx="100000" sy="100000" flip="none" algn="tl"/>
          </a:blipFill>
        </p:spPr>
        <p:txBody>
          <a:bodyPr/>
          <a:lstStyle/>
          <a:p>
            <a:pPr eaLnBrk="1" hangingPunct="1">
              <a:defRPr/>
            </a:pPr>
            <a:r>
              <a:rPr lang="en-US" sz="5400" b="1">
                <a:effectLst>
                  <a:outerShdw blurRad="38100" dist="38100" dir="2700000" algn="tl">
                    <a:srgbClr val="FFFFFF"/>
                  </a:outerShdw>
                </a:effectLst>
                <a:ea typeface="+mn-ea"/>
              </a:rPr>
              <a:t>“who exchanged the truth of God for the lie,  </a:t>
            </a:r>
            <a:r>
              <a:rPr lang="en-US" sz="4800" b="1">
                <a:effectLst>
                  <a:outerShdw blurRad="38100" dist="38100" dir="2700000" algn="tl">
                    <a:srgbClr val="FFFFFF"/>
                  </a:outerShdw>
                </a:effectLst>
                <a:ea typeface="+mn-ea"/>
              </a:rPr>
              <a:t>and worshiped and served the creature rather than the Creator…”</a:t>
            </a:r>
          </a:p>
          <a:p>
            <a:pPr eaLnBrk="1" hangingPunct="1">
              <a:defRPr/>
            </a:pPr>
            <a:r>
              <a:rPr lang="en-US" sz="4000" b="1">
                <a:effectLst>
                  <a:outerShdw blurRad="38100" dist="38100" dir="2700000" algn="tl">
                    <a:srgbClr val="FFFFFF"/>
                  </a:outerShdw>
                </a:effectLst>
                <a:latin typeface="Sherwood" pitchFamily="2" charset="0"/>
                <a:ea typeface="+mn-ea"/>
              </a:rPr>
              <a:t>Romans 1:  25</a:t>
            </a:r>
            <a:r>
              <a:rPr lang="en-US" b="1">
                <a:effectLst>
                  <a:outerShdw blurRad="38100" dist="38100" dir="2700000" algn="tl">
                    <a:srgbClr val="FFFFFF"/>
                  </a:outerShdw>
                </a:effectLst>
                <a:latin typeface="Sherwood" pitchFamily="2" charset="0"/>
                <a:ea typeface="+mn-ea"/>
              </a:rPr>
              <a:t>  </a:t>
            </a:r>
          </a:p>
        </p:txBody>
      </p:sp>
    </p:spTree>
  </p:cSld>
  <p:clrMapOvr>
    <a:masterClrMapping/>
  </p:clrMapOvr>
  <p:transition>
    <p:random/>
  </p:transition>
</p:sld>
</file>

<file path=ppt/slides/slide9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195458" name="Rectangle 2" descr="Papyrus">
            <a:extLst>
              <a:ext uri="{FF2B5EF4-FFF2-40B4-BE49-F238E27FC236}">
                <a16:creationId xmlns:a16="http://schemas.microsoft.com/office/drawing/2014/main" id="{5037D227-7C72-4494-BBBE-867F2E721B14}"/>
              </a:ext>
            </a:extLst>
          </p:cNvPr>
          <p:cNvSpPr>
            <a:spLocks noGrp="1" noChangeArrowheads="1"/>
          </p:cNvSpPr>
          <p:nvPr>
            <p:ph type="title"/>
          </p:nvPr>
        </p:nvSpPr>
        <p:spPr>
          <a:xfrm>
            <a:off x="1752600" y="228600"/>
            <a:ext cx="8610600" cy="1905000"/>
          </a:xfrm>
          <a:blipFill dpi="0" rotWithShape="0">
            <a:blip r:embed="rId4" cstate="print"/>
            <a:srcRect/>
            <a:tile tx="0" ty="0" sx="100000" sy="100000" flip="none" algn="tl"/>
          </a:blipFill>
        </p:spPr>
        <p:txBody>
          <a:bodyPr/>
          <a:lstStyle/>
          <a:p>
            <a:pPr eaLnBrk="1" hangingPunct="1">
              <a:defRPr/>
            </a:pPr>
            <a:r>
              <a:rPr lang="en-US" sz="4800">
                <a:solidFill>
                  <a:srgbClr val="CC3300"/>
                </a:solidFill>
                <a:effectLst>
                  <a:outerShdw blurRad="38100" dist="38100" dir="2700000" algn="tl">
                    <a:srgbClr val="000000"/>
                  </a:outerShdw>
                </a:effectLst>
                <a:ea typeface="+mj-ea"/>
              </a:rPr>
              <a:t>Humanistic Foundation For  Our False Consciousness:</a:t>
            </a:r>
            <a:r>
              <a:rPr lang="en-US">
                <a:solidFill>
                  <a:srgbClr val="CC3300"/>
                </a:solidFill>
                <a:effectLst>
                  <a:outerShdw blurRad="38100" dist="38100" dir="2700000" algn="tl">
                    <a:srgbClr val="000000"/>
                  </a:outerShdw>
                </a:effectLst>
                <a:ea typeface="+mj-ea"/>
              </a:rPr>
              <a:t>  </a:t>
            </a:r>
            <a:r>
              <a:rPr lang="en-US" b="1">
                <a:solidFill>
                  <a:srgbClr val="CC3300"/>
                </a:solidFill>
                <a:effectLst>
                  <a:outerShdw blurRad="38100" dist="38100" dir="2700000" algn="tl">
                    <a:srgbClr val="000000"/>
                  </a:outerShdw>
                </a:effectLst>
                <a:ea typeface="+mj-ea"/>
              </a:rPr>
              <a:t>The Big Lies Of The Devil</a:t>
            </a:r>
          </a:p>
        </p:txBody>
      </p:sp>
      <p:sp>
        <p:nvSpPr>
          <p:cNvPr id="2195459" name="Rectangle 3" descr="Papyrus">
            <a:extLst>
              <a:ext uri="{FF2B5EF4-FFF2-40B4-BE49-F238E27FC236}">
                <a16:creationId xmlns:a16="http://schemas.microsoft.com/office/drawing/2014/main" id="{BD931387-3E99-423B-8D7F-F93121BCC526}"/>
              </a:ext>
            </a:extLst>
          </p:cNvPr>
          <p:cNvSpPr>
            <a:spLocks noGrp="1" noChangeArrowheads="1"/>
          </p:cNvSpPr>
          <p:nvPr>
            <p:ph type="body" idx="1"/>
          </p:nvPr>
        </p:nvSpPr>
        <p:spPr>
          <a:xfrm>
            <a:off x="1828800" y="2438400"/>
            <a:ext cx="8534400" cy="4114800"/>
          </a:xfrm>
          <a:blipFill dpi="0" rotWithShape="0">
            <a:blip r:embed="rId4" cstate="print"/>
            <a:srcRect/>
            <a:tile tx="0" ty="0" sx="100000" sy="100000" flip="none" algn="tl"/>
          </a:blipFill>
        </p:spPr>
        <p:txBody>
          <a:bodyPr/>
          <a:lstStyle/>
          <a:p>
            <a:pPr eaLnBrk="1" hangingPunct="1">
              <a:lnSpc>
                <a:spcPct val="90000"/>
              </a:lnSpc>
              <a:buFontTx/>
              <a:buNone/>
              <a:defRPr/>
            </a:pPr>
            <a:endParaRPr lang="en-US" sz="800">
              <a:effectLst>
                <a:outerShdw blurRad="38100" dist="38100" dir="2700000" algn="tl">
                  <a:srgbClr val="FFFFFF"/>
                </a:outerShdw>
              </a:effectLst>
              <a:ea typeface="+mn-ea"/>
            </a:endParaRPr>
          </a:p>
          <a:p>
            <a:pPr eaLnBrk="1" hangingPunct="1">
              <a:lnSpc>
                <a:spcPct val="90000"/>
              </a:lnSpc>
              <a:defRPr/>
            </a:pPr>
            <a:r>
              <a:rPr lang="en-US" sz="3600">
                <a:effectLst>
                  <a:outerShdw blurRad="38100" dist="38100" dir="2700000" algn="tl">
                    <a:srgbClr val="FFFFFF"/>
                  </a:outerShdw>
                </a:effectLst>
                <a:ea typeface="+mn-ea"/>
              </a:rPr>
              <a:t>The Ego-Centric Lies Of The Garden: </a:t>
            </a:r>
            <a:r>
              <a:rPr lang="en-US" sz="2800">
                <a:effectLst>
                  <a:outerShdw blurRad="38100" dist="38100" dir="2700000" algn="tl">
                    <a:srgbClr val="FFFFFF"/>
                  </a:outerShdw>
                </a:effectLst>
                <a:ea typeface="+mn-ea"/>
              </a:rPr>
              <a:t>The Earth Belongs To The Living – T. Jefferson</a:t>
            </a:r>
          </a:p>
          <a:p>
            <a:pPr eaLnBrk="1" hangingPunct="1">
              <a:lnSpc>
                <a:spcPct val="90000"/>
              </a:lnSpc>
              <a:defRPr/>
            </a:pPr>
            <a:r>
              <a:rPr lang="en-US" sz="3600">
                <a:effectLst>
                  <a:outerShdw blurRad="38100" dist="38100" dir="2700000" algn="tl">
                    <a:srgbClr val="FFFFFF"/>
                  </a:outerShdw>
                </a:effectLst>
                <a:ea typeface="+mn-ea"/>
              </a:rPr>
              <a:t>Ego-Centric Lying In The Wilderness:</a:t>
            </a:r>
            <a:r>
              <a:rPr lang="en-US" sz="2800">
                <a:effectLst>
                  <a:outerShdw blurRad="38100" dist="38100" dir="2700000" algn="tl">
                    <a:srgbClr val="FFFFFF"/>
                  </a:outerShdw>
                </a:effectLst>
                <a:ea typeface="+mn-ea"/>
              </a:rPr>
              <a:t> Concept Of Self-Ownership &amp; Self-Determination</a:t>
            </a:r>
          </a:p>
          <a:p>
            <a:pPr eaLnBrk="1" hangingPunct="1">
              <a:lnSpc>
                <a:spcPct val="90000"/>
              </a:lnSpc>
              <a:defRPr/>
            </a:pPr>
            <a:r>
              <a:rPr lang="en-US" b="1">
                <a:effectLst>
                  <a:outerShdw blurRad="38100" dist="38100" dir="2700000" algn="tl">
                    <a:srgbClr val="FFFFFF"/>
                  </a:outerShdw>
                </a:effectLst>
                <a:ea typeface="+mn-ea"/>
              </a:rPr>
              <a:t>The Lying Ego Of Eden’s Garden Was Exposed On The Cross!</a:t>
            </a:r>
          </a:p>
          <a:p>
            <a:pPr eaLnBrk="1" hangingPunct="1">
              <a:lnSpc>
                <a:spcPct val="90000"/>
              </a:lnSpc>
              <a:defRPr/>
            </a:pPr>
            <a:r>
              <a:rPr lang="en-US" b="1">
                <a:effectLst>
                  <a:outerShdw blurRad="38100" dist="38100" dir="2700000" algn="tl">
                    <a:srgbClr val="FFFFFF"/>
                  </a:outerShdw>
                </a:effectLst>
                <a:ea typeface="+mn-ea"/>
              </a:rPr>
              <a:t>The Lying Ego In The Wilderness Was Overcome By The Resurrection!</a:t>
            </a:r>
          </a:p>
          <a:p>
            <a:pPr eaLnBrk="1" hangingPunct="1">
              <a:lnSpc>
                <a:spcPct val="90000"/>
              </a:lnSpc>
              <a:defRPr/>
            </a:pPr>
            <a:endParaRPr lang="en-US" sz="2800">
              <a:effectLst>
                <a:outerShdw blurRad="38100" dist="38100" dir="2700000" algn="tl">
                  <a:srgbClr val="FFFFFF"/>
                </a:outerShdw>
              </a:effectLst>
              <a:ea typeface="+mn-ea"/>
            </a:endParaRPr>
          </a:p>
          <a:p>
            <a:pPr eaLnBrk="1" hangingPunct="1">
              <a:lnSpc>
                <a:spcPct val="90000"/>
              </a:lnSpc>
              <a:buFontTx/>
              <a:buNone/>
              <a:defRPr/>
            </a:pPr>
            <a:r>
              <a:rPr lang="en-US" sz="2800">
                <a:ea typeface="+mn-ea"/>
              </a:rPr>
              <a:t> </a:t>
            </a:r>
          </a:p>
          <a:p>
            <a:pPr eaLnBrk="1" hangingPunct="1">
              <a:lnSpc>
                <a:spcPct val="90000"/>
              </a:lnSpc>
              <a:defRPr/>
            </a:pPr>
            <a:endParaRPr lang="en-US" sz="2800">
              <a:ea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95459">
                                            <p:txEl>
                                              <p:pRg st="1" end="1"/>
                                            </p:txEl>
                                          </p:spTgt>
                                        </p:tgtEl>
                                        <p:attrNameLst>
                                          <p:attrName>style.visibility</p:attrName>
                                        </p:attrNameLst>
                                      </p:cBhvr>
                                      <p:to>
                                        <p:strVal val="visible"/>
                                      </p:to>
                                    </p:set>
                                    <p:anim calcmode="lin" valueType="num">
                                      <p:cBhvr>
                                        <p:cTn id="7" dur="1000" fill="hold"/>
                                        <p:tgtEl>
                                          <p:spTgt spid="219545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19545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19545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9545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95459">
                                            <p:txEl>
                                              <p:pRg st="2" end="2"/>
                                            </p:txEl>
                                          </p:spTgt>
                                        </p:tgtEl>
                                        <p:attrNameLst>
                                          <p:attrName>style.visibility</p:attrName>
                                        </p:attrNameLst>
                                      </p:cBhvr>
                                      <p:to>
                                        <p:strVal val="visible"/>
                                      </p:to>
                                    </p:set>
                                    <p:anim calcmode="lin" valueType="num">
                                      <p:cBhvr>
                                        <p:cTn id="15" dur="1000" fill="hold"/>
                                        <p:tgtEl>
                                          <p:spTgt spid="2195459">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2195459">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219545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9545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195459">
                                            <p:txEl>
                                              <p:pRg st="3" end="3"/>
                                            </p:txEl>
                                          </p:spTgt>
                                        </p:tgtEl>
                                        <p:attrNameLst>
                                          <p:attrName>style.visibility</p:attrName>
                                        </p:attrNameLst>
                                      </p:cBhvr>
                                      <p:to>
                                        <p:strVal val="visible"/>
                                      </p:to>
                                    </p:set>
                                    <p:anim calcmode="lin" valueType="num">
                                      <p:cBhvr>
                                        <p:cTn id="23" dur="1000" fill="hold"/>
                                        <p:tgtEl>
                                          <p:spTgt spid="2195459">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2195459">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219545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19545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195459">
                                            <p:txEl>
                                              <p:pRg st="4" end="4"/>
                                            </p:txEl>
                                          </p:spTgt>
                                        </p:tgtEl>
                                        <p:attrNameLst>
                                          <p:attrName>style.visibility</p:attrName>
                                        </p:attrNameLst>
                                      </p:cBhvr>
                                      <p:to>
                                        <p:strVal val="visible"/>
                                      </p:to>
                                    </p:set>
                                    <p:anim calcmode="lin" valueType="num">
                                      <p:cBhvr>
                                        <p:cTn id="31" dur="1000" fill="hold"/>
                                        <p:tgtEl>
                                          <p:spTgt spid="2195459">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2195459">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219545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9545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195459">
                                            <p:txEl>
                                              <p:pRg st="6" end="6"/>
                                            </p:txEl>
                                          </p:spTgt>
                                        </p:tgtEl>
                                        <p:attrNameLst>
                                          <p:attrName>style.visibility</p:attrName>
                                        </p:attrNameLst>
                                      </p:cBhvr>
                                      <p:to>
                                        <p:strVal val="visible"/>
                                      </p:to>
                                    </p:set>
                                    <p:anim calcmode="lin" valueType="num">
                                      <p:cBhvr>
                                        <p:cTn id="39" dur="1000" fill="hold"/>
                                        <p:tgtEl>
                                          <p:spTgt spid="2195459">
                                            <p:txEl>
                                              <p:pRg st="6" end="6"/>
                                            </p:txEl>
                                          </p:spTgt>
                                        </p:tgtEl>
                                        <p:attrNameLst>
                                          <p:attrName>ppt_w</p:attrName>
                                        </p:attrNameLst>
                                      </p:cBhvr>
                                      <p:tavLst>
                                        <p:tav tm="0">
                                          <p:val>
                                            <p:fltVal val="0"/>
                                          </p:val>
                                        </p:tav>
                                        <p:tav tm="100000">
                                          <p:val>
                                            <p:strVal val="#ppt_w"/>
                                          </p:val>
                                        </p:tav>
                                      </p:tavLst>
                                    </p:anim>
                                    <p:anim calcmode="lin" valueType="num">
                                      <p:cBhvr>
                                        <p:cTn id="40" dur="1000" fill="hold"/>
                                        <p:tgtEl>
                                          <p:spTgt spid="2195459">
                                            <p:txEl>
                                              <p:pRg st="6" end="6"/>
                                            </p:txEl>
                                          </p:spTgt>
                                        </p:tgtEl>
                                        <p:attrNameLst>
                                          <p:attrName>ppt_h</p:attrName>
                                        </p:attrNameLst>
                                      </p:cBhvr>
                                      <p:tavLst>
                                        <p:tav tm="0">
                                          <p:val>
                                            <p:fltVal val="0"/>
                                          </p:val>
                                        </p:tav>
                                        <p:tav tm="100000">
                                          <p:val>
                                            <p:strVal val="#ppt_h"/>
                                          </p:val>
                                        </p:tav>
                                      </p:tavLst>
                                    </p:anim>
                                    <p:anim calcmode="lin" valueType="num">
                                      <p:cBhvr>
                                        <p:cTn id="41" dur="1000" fill="hold"/>
                                        <p:tgtEl>
                                          <p:spTgt spid="2195459">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195459">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5459"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255874" name="Rectangle 2" descr="Papyrus">
            <a:extLst>
              <a:ext uri="{FF2B5EF4-FFF2-40B4-BE49-F238E27FC236}">
                <a16:creationId xmlns:a16="http://schemas.microsoft.com/office/drawing/2014/main" id="{1B483A7D-2241-4446-93B8-4F75FC852E4A}"/>
              </a:ext>
            </a:extLst>
          </p:cNvPr>
          <p:cNvSpPr>
            <a:spLocks noGrp="1" noChangeArrowheads="1"/>
          </p:cNvSpPr>
          <p:nvPr>
            <p:ph type="title"/>
          </p:nvPr>
        </p:nvSpPr>
        <p:spPr>
          <a:xfrm>
            <a:off x="1828800" y="152400"/>
            <a:ext cx="8534400" cy="1981200"/>
          </a:xfrm>
          <a:blipFill dpi="0" rotWithShape="0">
            <a:blip r:embed="rId4" cstate="print"/>
            <a:srcRect/>
            <a:tile tx="0" ty="0" sx="100000" sy="100000" flip="none" algn="tl"/>
          </a:blipFill>
        </p:spPr>
        <p:txBody>
          <a:bodyPr/>
          <a:lstStyle/>
          <a:p>
            <a:pPr eaLnBrk="1" hangingPunct="1">
              <a:defRPr/>
            </a:pPr>
            <a:r>
              <a:rPr lang="en-US" b="1">
                <a:solidFill>
                  <a:srgbClr val="CC3300"/>
                </a:solidFill>
                <a:effectLst>
                  <a:outerShdw blurRad="38100" dist="38100" dir="2700000" algn="tl">
                    <a:srgbClr val="000000"/>
                  </a:outerShdw>
                </a:effectLst>
                <a:ea typeface="+mj-ea"/>
              </a:rPr>
              <a:t>There Are Three Aspects To:  </a:t>
            </a:r>
            <a:r>
              <a:rPr lang="en-US" sz="5400" b="1">
                <a:solidFill>
                  <a:srgbClr val="CC3300"/>
                </a:solidFill>
                <a:effectLst>
                  <a:outerShdw blurRad="38100" dist="38100" dir="2700000" algn="tl">
                    <a:srgbClr val="000000"/>
                  </a:outerShdw>
                </a:effectLst>
                <a:ea typeface="+mj-ea"/>
              </a:rPr>
              <a:t>Sharing Satan’s Sins &amp; Believing Satan’s Lies</a:t>
            </a:r>
          </a:p>
        </p:txBody>
      </p:sp>
      <p:sp>
        <p:nvSpPr>
          <p:cNvPr id="2255875" name="Rectangle 3" descr="Papyrus">
            <a:extLst>
              <a:ext uri="{FF2B5EF4-FFF2-40B4-BE49-F238E27FC236}">
                <a16:creationId xmlns:a16="http://schemas.microsoft.com/office/drawing/2014/main" id="{B0316A80-A20E-4A58-97BB-87E4D3E84BC5}"/>
              </a:ext>
            </a:extLst>
          </p:cNvPr>
          <p:cNvSpPr>
            <a:spLocks noGrp="1" noChangeArrowheads="1"/>
          </p:cNvSpPr>
          <p:nvPr>
            <p:ph type="body" idx="1"/>
          </p:nvPr>
        </p:nvSpPr>
        <p:spPr>
          <a:xfrm>
            <a:off x="1828800" y="2286000"/>
            <a:ext cx="8534400" cy="4419600"/>
          </a:xfrm>
          <a:blipFill dpi="0" rotWithShape="0">
            <a:blip r:embed="rId4" cstate="print"/>
            <a:srcRect/>
            <a:tile tx="0" ty="0" sx="100000" sy="100000" flip="none" algn="tl"/>
          </a:blipFill>
        </p:spPr>
        <p:txBody>
          <a:bodyPr/>
          <a:lstStyle/>
          <a:p>
            <a:pPr eaLnBrk="1" hangingPunct="1">
              <a:lnSpc>
                <a:spcPct val="90000"/>
              </a:lnSpc>
              <a:defRPr/>
            </a:pPr>
            <a:r>
              <a:rPr lang="en-US" sz="3600">
                <a:effectLst>
                  <a:outerShdw blurRad="38100" dist="38100" dir="2700000" algn="tl">
                    <a:srgbClr val="FFFFFF"/>
                  </a:outerShdw>
                </a:effectLst>
                <a:ea typeface="+mn-ea"/>
              </a:rPr>
              <a:t>We Measure Ourselves By Ourselves</a:t>
            </a:r>
            <a:r>
              <a:rPr lang="en-US" sz="2800">
                <a:effectLst>
                  <a:outerShdw blurRad="38100" dist="38100" dir="2700000" algn="tl">
                    <a:srgbClr val="FFFFFF"/>
                  </a:outerShdw>
                </a:effectLst>
                <a:ea typeface="+mn-ea"/>
              </a:rPr>
              <a:t>    - i.e.  … 2</a:t>
            </a:r>
            <a:r>
              <a:rPr lang="en-US" sz="2800" baseline="30000">
                <a:effectLst>
                  <a:outerShdw blurRad="38100" dist="38100" dir="2700000" algn="tl">
                    <a:srgbClr val="FFFFFF"/>
                  </a:outerShdw>
                </a:effectLst>
                <a:ea typeface="+mn-ea"/>
              </a:rPr>
              <a:t>nd</a:t>
            </a:r>
            <a:r>
              <a:rPr lang="en-US" sz="2800">
                <a:effectLst>
                  <a:outerShdw blurRad="38100" dist="38100" dir="2700000" algn="tl">
                    <a:srgbClr val="FFFFFF"/>
                  </a:outerShdw>
                </a:effectLst>
                <a:ea typeface="+mn-ea"/>
              </a:rPr>
              <a:t> Corinthians Chapter 10  &amp;  Verse 12 </a:t>
            </a:r>
          </a:p>
          <a:p>
            <a:pPr eaLnBrk="1" hangingPunct="1">
              <a:lnSpc>
                <a:spcPct val="90000"/>
              </a:lnSpc>
              <a:defRPr/>
            </a:pPr>
            <a:r>
              <a:rPr lang="en-US" sz="3600">
                <a:effectLst>
                  <a:outerShdw blurRad="38100" dist="38100" dir="2700000" algn="tl">
                    <a:srgbClr val="FFFFFF"/>
                  </a:outerShdw>
                </a:effectLst>
                <a:ea typeface="+mn-ea"/>
              </a:rPr>
              <a:t>We Lie To Ourselves About Ourselves</a:t>
            </a:r>
            <a:r>
              <a:rPr lang="en-US" sz="2800">
                <a:effectLst>
                  <a:outerShdw blurRad="38100" dist="38100" dir="2700000" algn="tl">
                    <a:srgbClr val="FFFFFF"/>
                  </a:outerShdw>
                </a:effectLst>
                <a:ea typeface="+mn-ea"/>
              </a:rPr>
              <a:t> – i.e.  … Proverbs 21:  2   Vs.  “The Good Test”</a:t>
            </a:r>
            <a:r>
              <a:rPr lang="en-US" sz="2400">
                <a:effectLst>
                  <a:outerShdw blurRad="38100" dist="38100" dir="2700000" algn="tl">
                    <a:srgbClr val="FFFFFF"/>
                  </a:outerShdw>
                </a:effectLst>
                <a:ea typeface="+mn-ea"/>
              </a:rPr>
              <a:t>                     – </a:t>
            </a:r>
            <a:r>
              <a:rPr lang="en-US" sz="2400" b="1">
                <a:effectLst>
                  <a:outerShdw blurRad="38100" dist="38100" dir="2700000" algn="tl">
                    <a:srgbClr val="FFFFFF"/>
                  </a:outerShdw>
                </a:effectLst>
                <a:ea typeface="+mn-ea"/>
              </a:rPr>
              <a:t>As Per:</a:t>
            </a:r>
            <a:r>
              <a:rPr lang="en-US" sz="2400">
                <a:effectLst>
                  <a:outerShdw blurRad="38100" dist="38100" dir="2700000" algn="tl">
                    <a:srgbClr val="FFFFFF"/>
                  </a:outerShdw>
                </a:effectLst>
                <a:ea typeface="+mn-ea"/>
              </a:rPr>
              <a:t>   An All-Covering Love  –  Long-suffering Love    –  A Love That Returns Good For Evil  –  Unselfishness   Of Our Love  –  The Self-forgetting Love  -  Love That Doesn’t Change  –  The Honesty Of Our Love  –  The Humility Of Love –  Undivided Love – The Purity Of Love</a:t>
            </a:r>
            <a:r>
              <a:rPr lang="en-US" sz="2800">
                <a:effectLst>
                  <a:outerShdw blurRad="38100" dist="38100" dir="2700000" algn="tl">
                    <a:srgbClr val="FFFFFF"/>
                  </a:outerShdw>
                </a:effectLst>
                <a:ea typeface="+mn-ea"/>
              </a:rPr>
              <a:t> </a:t>
            </a:r>
          </a:p>
          <a:p>
            <a:pPr eaLnBrk="1" hangingPunct="1">
              <a:lnSpc>
                <a:spcPct val="90000"/>
              </a:lnSpc>
              <a:defRPr/>
            </a:pPr>
            <a:r>
              <a:rPr lang="en-US" sz="2800">
                <a:effectLst>
                  <a:outerShdw blurRad="38100" dist="38100" dir="2700000" algn="tl">
                    <a:srgbClr val="FFFFFF"/>
                  </a:outerShdw>
                </a:effectLst>
                <a:ea typeface="+mn-ea"/>
              </a:rPr>
              <a:t>Network &amp; Facilitate The Vision &amp; Mission Of This World’s Prince Rather Than The Prince Of Peace!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55875">
                                            <p:txEl>
                                              <p:pRg st="0" end="0"/>
                                            </p:txEl>
                                          </p:spTgt>
                                        </p:tgtEl>
                                        <p:attrNameLst>
                                          <p:attrName>style.visibility</p:attrName>
                                        </p:attrNameLst>
                                      </p:cBhvr>
                                      <p:to>
                                        <p:strVal val="visible"/>
                                      </p:to>
                                    </p:set>
                                    <p:anim calcmode="lin" valueType="num">
                                      <p:cBhvr>
                                        <p:cTn id="7" dur="1000" fill="hold"/>
                                        <p:tgtEl>
                                          <p:spTgt spid="225587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25587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2558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58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55875">
                                            <p:txEl>
                                              <p:pRg st="1" end="1"/>
                                            </p:txEl>
                                          </p:spTgt>
                                        </p:tgtEl>
                                        <p:attrNameLst>
                                          <p:attrName>style.visibility</p:attrName>
                                        </p:attrNameLst>
                                      </p:cBhvr>
                                      <p:to>
                                        <p:strVal val="visible"/>
                                      </p:to>
                                    </p:set>
                                    <p:anim calcmode="lin" valueType="num">
                                      <p:cBhvr>
                                        <p:cTn id="15" dur="1000" fill="hold"/>
                                        <p:tgtEl>
                                          <p:spTgt spid="225587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25587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25587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5587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55875">
                                            <p:txEl>
                                              <p:pRg st="2" end="2"/>
                                            </p:txEl>
                                          </p:spTgt>
                                        </p:tgtEl>
                                        <p:attrNameLst>
                                          <p:attrName>style.visibility</p:attrName>
                                        </p:attrNameLst>
                                      </p:cBhvr>
                                      <p:to>
                                        <p:strVal val="visible"/>
                                      </p:to>
                                    </p:set>
                                    <p:anim calcmode="lin" valueType="num">
                                      <p:cBhvr>
                                        <p:cTn id="23" dur="1000" fill="hold"/>
                                        <p:tgtEl>
                                          <p:spTgt spid="225587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25587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25587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5587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875"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69508"/>
            <a:ext cx="11719249" cy="6357434"/>
          </a:xfrm>
          <a:solidFill>
            <a:schemeClr val="accent2">
              <a:lumMod val="20000"/>
              <a:lumOff val="80000"/>
            </a:schemeClr>
          </a:solidFill>
          <a:ln>
            <a:noFill/>
          </a:ln>
        </p:spPr>
        <p:txBody>
          <a:bodyPr>
            <a:normAutofit fontScale="77500" lnSpcReduction="20000"/>
          </a:bodyPr>
          <a:lstStyle/>
          <a:p>
            <a:pPr marL="0" marR="0" algn="ctr">
              <a:lnSpc>
                <a:spcPct val="107000"/>
              </a:lnSpc>
              <a:spcBef>
                <a:spcPts val="1320"/>
              </a:spcBef>
              <a:spcAft>
                <a:spcPts val="660"/>
              </a:spcAft>
            </a:pP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1320"/>
              </a:spcBef>
              <a:spcAft>
                <a:spcPts val="660"/>
              </a:spcAft>
            </a:pPr>
            <a:r>
              <a:rPr lang="en-US" sz="31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HIS GREATEST DECEPTION</a:t>
            </a:r>
            <a:endParaRPr lang="en-US" sz="1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lnSpc>
                <a:spcPct val="107000"/>
              </a:lnSpc>
              <a:spcBef>
                <a:spcPts val="0"/>
              </a:spcBef>
              <a:spcAft>
                <a:spcPts val="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God could have exterminated Satan or confined him to another planet. But He chose instead to let him rule the world and to allow evil to take its destructive course. In the end, God’s plan will triumph on the earth, but it will be through conflict, not by sovereign fiat.</a:t>
            </a:r>
          </a:p>
          <a:p>
            <a:pPr marL="0" marR="0" indent="152400" algn="just">
              <a:lnSpc>
                <a:spcPct val="107000"/>
              </a:lnSpc>
              <a:spcBef>
                <a:spcPts val="0"/>
              </a:spcBef>
              <a:spcAft>
                <a:spcPts val="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Thus after the creation of Adam and Eve, Satan appeared in the Garden of Eden to lure our first parents away from obeying God. Please note carefully: by that point Satan was keenly aware that his act of disobedience had transformed him into a wicked being, the moral antithesis of God.</a:t>
            </a:r>
          </a:p>
          <a:p>
            <a:pPr marL="0" marR="0" indent="152400" algn="just">
              <a:lnSpc>
                <a:spcPct val="107000"/>
              </a:lnSpc>
              <a:spcBef>
                <a:spcPts val="0"/>
              </a:spcBef>
              <a:spcAft>
                <a:spcPts val="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He was irritated by the fellowship that existed between man and God. No doubt it reminded him of the time when he had experienced such a blessed relationship. Not content with his own evil nature or any comradery with other fallen angels, he sought to draw mankind into his misery. This appeared to be a master stroke against God.</a:t>
            </a:r>
          </a:p>
          <a:p>
            <a:pPr marL="0" marR="0" indent="152400" algn="just">
              <a:lnSpc>
                <a:spcPct val="107000"/>
              </a:lnSpc>
              <a:spcBef>
                <a:spcPts val="0"/>
              </a:spcBef>
              <a:spcAft>
                <a:spcPts val="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Let us examine Satan’s deceptive ploy at work.</a:t>
            </a:r>
          </a:p>
          <a:p>
            <a:pPr marL="0" marR="0" indent="152400" algn="just">
              <a:lnSpc>
                <a:spcPct val="107000"/>
              </a:lnSpc>
              <a:spcBef>
                <a:spcPts val="0"/>
              </a:spcBef>
              <a:spcAft>
                <a:spcPts val="0"/>
              </a:spcAft>
            </a:pPr>
            <a:r>
              <a:rPr lang="en-US" sz="2100" b="1" dirty="0">
                <a:effectLst/>
                <a:latin typeface="Calibri" panose="020F0502020204030204" pitchFamily="34" charset="0"/>
                <a:ea typeface="Calibri" panose="020F0502020204030204" pitchFamily="34" charset="0"/>
                <a:cs typeface="Times New Roman" panose="02020603050405020304" pitchFamily="18" charset="0"/>
              </a:rPr>
              <a:t>First, he cast doubt on the integrity of God. </a:t>
            </a:r>
            <a:r>
              <a:rPr lang="en-US" sz="2100" dirty="0">
                <a:effectLst/>
                <a:latin typeface="Calibri" panose="020F0502020204030204" pitchFamily="34" charset="0"/>
                <a:ea typeface="Calibri" panose="020F0502020204030204" pitchFamily="34" charset="0"/>
                <a:cs typeface="Times New Roman" panose="02020603050405020304" pitchFamily="18" charset="0"/>
              </a:rPr>
              <a:t>“Indeed, has God said, ‘You shall not eat from any tree of the garden?’” (Genesis 3:1). Whether we accept the translation of the King James Version, </a:t>
            </a:r>
            <a:r>
              <a:rPr lang="en-US" sz="2100" i="1" dirty="0">
                <a:effectLst/>
                <a:latin typeface="Calibri" panose="020F0502020204030204" pitchFamily="34" charset="0"/>
                <a:ea typeface="Calibri" panose="020F0502020204030204" pitchFamily="34" charset="0"/>
                <a:cs typeface="Times New Roman" panose="02020603050405020304" pitchFamily="18" charset="0"/>
              </a:rPr>
              <a:t>“every</a:t>
            </a:r>
            <a:r>
              <a:rPr lang="en-US" sz="2100" dirty="0">
                <a:effectLst/>
                <a:latin typeface="Calibri" panose="020F0502020204030204" pitchFamily="34" charset="0"/>
                <a:ea typeface="Calibri" panose="020F0502020204030204" pitchFamily="34" charset="0"/>
                <a:cs typeface="Times New Roman" panose="02020603050405020304" pitchFamily="18" charset="0"/>
              </a:rPr>
              <a:t> tree of the garden,” or the </a:t>
            </a:r>
            <a:r>
              <a:rPr lang="en-US" sz="2100" i="1" dirty="0">
                <a:effectLst/>
                <a:latin typeface="Calibri" panose="020F0502020204030204" pitchFamily="34" charset="0"/>
                <a:ea typeface="Calibri" panose="020F0502020204030204" pitchFamily="34" charset="0"/>
                <a:cs typeface="Times New Roman" panose="02020603050405020304" pitchFamily="18" charset="0"/>
              </a:rPr>
              <a:t>New American Standard Version, “any</a:t>
            </a:r>
            <a:r>
              <a:rPr lang="en-US" sz="2100" dirty="0">
                <a:effectLst/>
                <a:latin typeface="Calibri" panose="020F0502020204030204" pitchFamily="34" charset="0"/>
                <a:ea typeface="Calibri" panose="020F0502020204030204" pitchFamily="34" charset="0"/>
                <a:cs typeface="Times New Roman" panose="02020603050405020304" pitchFamily="18" charset="0"/>
              </a:rPr>
              <a:t> tree of the garden,” (italics mine), the point is the same: “Do you mean to tell me that God has restricted you—for no good reason?”</a:t>
            </a:r>
          </a:p>
          <a:p>
            <a:pPr marL="0" marR="0" indent="152400" algn="just">
              <a:lnSpc>
                <a:spcPct val="107000"/>
              </a:lnSpc>
              <a:spcBef>
                <a:spcPts val="0"/>
              </a:spcBef>
              <a:spcAft>
                <a:spcPts val="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The strategy was brilliant. By asking a question, he avoided directly attacking God, which would have aroused suspicion. Yet he had introduced the thought that perhaps God’s command was arbitrary and unnecessary. He had opened the door for “rational” dialogue.</a:t>
            </a:r>
          </a:p>
          <a:p>
            <a:pPr marL="0" marR="0" indent="152400" algn="just">
              <a:lnSpc>
                <a:spcPct val="107000"/>
              </a:lnSpc>
              <a:spcBef>
                <a:spcPts val="0"/>
              </a:spcBef>
              <a:spcAft>
                <a:spcPts val="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Note how his question got Eve to shift her focus: rather than focusing on the hundreds of trees from which she could eat, she began to concentrate on the one tree that was forbidden.</a:t>
            </a:r>
          </a:p>
          <a:p>
            <a:pPr marL="0" marR="0" indent="152400" algn="just">
              <a:lnSpc>
                <a:spcPct val="107000"/>
              </a:lnSpc>
              <a:spcBef>
                <a:spcPts val="0"/>
              </a:spcBef>
              <a:spcAft>
                <a:spcPts val="0"/>
              </a:spcAft>
            </a:pPr>
            <a:r>
              <a:rPr lang="en-US" sz="2100" b="1" dirty="0">
                <a:effectLst/>
                <a:latin typeface="Calibri" panose="020F0502020204030204" pitchFamily="34" charset="0"/>
                <a:ea typeface="Calibri" panose="020F0502020204030204" pitchFamily="34" charset="0"/>
                <a:cs typeface="Times New Roman" panose="02020603050405020304" pitchFamily="18" charset="0"/>
              </a:rPr>
              <a:t>Second, he contradicted God directly. </a:t>
            </a:r>
            <a:r>
              <a:rPr lang="en-US" sz="2100" dirty="0">
                <a:effectLst/>
                <a:latin typeface="Calibri" panose="020F0502020204030204" pitchFamily="34" charset="0"/>
                <a:ea typeface="Calibri" panose="020F0502020204030204" pitchFamily="34" charset="0"/>
                <a:cs typeface="Times New Roman" panose="02020603050405020304" pitchFamily="18" charset="0"/>
              </a:rPr>
              <a:t>If Eve ate of the forbidden fruit, he claimed that she would not die but would become “like God, knowing good and evil” (v. 5). That was a direct attack on the motive of God. The command, Satan says, was not for Eve’s benefit but to protect God’s selfish interests. The Almighty fears rivalry in His kingdom, he insinuated. He is intimidated by all that Eve will become if she eats the fruit. If God really loved Eve He would let her eat, but because of His own selfish interests He makes a restriction. What kind of a God would do that?</a:t>
            </a:r>
          </a:p>
          <a:p>
            <a:pPr marL="0" marR="0" indent="152400" algn="just">
              <a:lnSpc>
                <a:spcPct val="107000"/>
              </a:lnSpc>
              <a:spcBef>
                <a:spcPts val="0"/>
              </a:spcBef>
              <a:spcAft>
                <a:spcPts val="0"/>
              </a:spcAft>
            </a:pPr>
            <a:r>
              <a:rPr lang="en-US" sz="2100" b="1" dirty="0">
                <a:effectLst/>
                <a:latin typeface="Calibri" panose="020F0502020204030204" pitchFamily="34" charset="0"/>
                <a:ea typeface="Calibri" panose="020F0502020204030204" pitchFamily="34" charset="0"/>
                <a:cs typeface="Times New Roman" panose="02020603050405020304" pitchFamily="18" charset="0"/>
              </a:rPr>
              <a:t>When Satan saw both Adam and Eve eat the forbidden fruit, he must have had a moment of fiendish delight. The human race had joined his rebellion. He had tricked these two foolish people into defying the Almighty.</a:t>
            </a:r>
          </a:p>
          <a:p>
            <a:pPr marL="0" marR="0" indent="152400" algn="just">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600" dirty="0" err="1">
                <a:effectLst/>
                <a:latin typeface="Calibri" panose="020F0502020204030204" pitchFamily="34" charset="0"/>
                <a:ea typeface="Calibri" panose="020F0502020204030204" pitchFamily="34" charset="0"/>
                <a:cs typeface="Times New Roman" panose="02020603050405020304" pitchFamily="18" charset="0"/>
              </a:rPr>
              <a:t>Lutzer</a:t>
            </a:r>
            <a:r>
              <a:rPr lang="en-US" sz="2600" dirty="0">
                <a:effectLst/>
                <a:latin typeface="Calibri" panose="020F0502020204030204" pitchFamily="34" charset="0"/>
                <a:ea typeface="Calibri" panose="020F0502020204030204" pitchFamily="34" charset="0"/>
                <a:cs typeface="Times New Roman" panose="02020603050405020304" pitchFamily="18" charset="0"/>
              </a:rPr>
              <a:t>, E. W. (1990). </a:t>
            </a:r>
            <a:r>
              <a:rPr lang="en-US" sz="26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Coming to grips with </a:t>
            </a:r>
            <a:r>
              <a:rPr lang="en-US" sz="2600" i="1"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satan’s</a:t>
            </a:r>
            <a:r>
              <a:rPr lang="en-US" sz="26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plan for your life</a:t>
            </a:r>
            <a:r>
              <a:rPr lang="en-US" sz="2600" dirty="0">
                <a:effectLst/>
                <a:latin typeface="Calibri" panose="020F0502020204030204" pitchFamily="34" charset="0"/>
                <a:ea typeface="Calibri" panose="020F0502020204030204" pitchFamily="34" charset="0"/>
                <a:cs typeface="Times New Roman" panose="02020603050405020304" pitchFamily="18" charset="0"/>
              </a:rPr>
              <a:t>. Chicago, IL: Moody Publishers.</a:t>
            </a:r>
          </a:p>
          <a:p>
            <a:pPr marL="0" marR="0" indent="0">
              <a:lnSpc>
                <a:spcPct val="107000"/>
              </a:lnSpc>
              <a:spcBef>
                <a:spcPts val="0"/>
              </a:spcBef>
              <a:spcAft>
                <a:spcPts val="800"/>
              </a:spcAft>
              <a:buNone/>
            </a:pPr>
            <a:endParaRPr lang="en-US" sz="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232653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8BD7D0-1AD7-4EAB-884F-4649A1426A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2643" y="664143"/>
            <a:ext cx="10799545" cy="5524901"/>
          </a:xfrm>
          <a:prstGeom prst="rect">
            <a:avLst/>
          </a:prstGeom>
          <a:noFill/>
          <a:ln>
            <a:noFill/>
          </a:ln>
        </p:spPr>
      </p:pic>
    </p:spTree>
    <p:extLst>
      <p:ext uri="{BB962C8B-B14F-4D97-AF65-F5344CB8AC3E}">
        <p14:creationId xmlns:p14="http://schemas.microsoft.com/office/powerpoint/2010/main" val="381563934"/>
      </p:ext>
    </p:extLst>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55042" name="Rectangle 2">
            <a:extLst>
              <a:ext uri="{FF2B5EF4-FFF2-40B4-BE49-F238E27FC236}">
                <a16:creationId xmlns:a16="http://schemas.microsoft.com/office/drawing/2014/main" id="{921C2C10-D9F4-43C4-A5F4-2FCA91AFF9C5}"/>
              </a:ext>
            </a:extLst>
          </p:cNvPr>
          <p:cNvSpPr>
            <a:spLocks noGrp="1" noChangeArrowheads="1"/>
          </p:cNvSpPr>
          <p:nvPr>
            <p:ph type="ctrTitle"/>
          </p:nvPr>
        </p:nvSpPr>
        <p:spPr>
          <a:xfrm>
            <a:off x="1905000" y="152400"/>
            <a:ext cx="8458200" cy="1905000"/>
          </a:xfrm>
        </p:spPr>
        <p:txBody>
          <a:bodyPr/>
          <a:lstStyle/>
          <a:p>
            <a:pPr eaLnBrk="1" hangingPunct="1"/>
            <a:r>
              <a:rPr lang="en-US" altLang="en-US" sz="7200">
                <a:solidFill>
                  <a:schemeClr val="bg1"/>
                </a:solidFill>
              </a:rPr>
              <a:t>“People Of The Lie”</a:t>
            </a:r>
            <a:r>
              <a:rPr lang="en-US" altLang="en-US">
                <a:solidFill>
                  <a:schemeClr val="bg1"/>
                </a:solidFill>
              </a:rPr>
              <a:t> </a:t>
            </a:r>
            <a:r>
              <a:rPr lang="en-US" altLang="en-US" sz="5400">
                <a:solidFill>
                  <a:schemeClr val="bg1"/>
                </a:solidFill>
              </a:rPr>
              <a:t>by  M. Scott Peck, M.D.</a:t>
            </a:r>
          </a:p>
        </p:txBody>
      </p:sp>
      <p:sp>
        <p:nvSpPr>
          <p:cNvPr id="855043" name="Rectangle 3">
            <a:extLst>
              <a:ext uri="{FF2B5EF4-FFF2-40B4-BE49-F238E27FC236}">
                <a16:creationId xmlns:a16="http://schemas.microsoft.com/office/drawing/2014/main" id="{6EFB9836-5FEC-4D26-8308-D71208EA30C0}"/>
              </a:ext>
            </a:extLst>
          </p:cNvPr>
          <p:cNvSpPr>
            <a:spLocks noGrp="1" noChangeArrowheads="1"/>
          </p:cNvSpPr>
          <p:nvPr>
            <p:ph type="subTitle" idx="1"/>
          </p:nvPr>
        </p:nvSpPr>
        <p:spPr>
          <a:xfrm>
            <a:off x="1524000" y="4876800"/>
            <a:ext cx="9144000" cy="1981200"/>
          </a:xfrm>
        </p:spPr>
        <p:txBody>
          <a:bodyPr/>
          <a:lstStyle/>
          <a:p>
            <a:pPr eaLnBrk="1" hangingPunct="1"/>
            <a:r>
              <a:rPr lang="en-US" altLang="en-US" sz="2000">
                <a:solidFill>
                  <a:schemeClr val="bg1"/>
                </a:solidFill>
              </a:rPr>
              <a:t>“This willful failure of submission that characterizes malignant narcissism is depicted in the story of Satan.  Satan refused to submit to God’s judgment that Christ was superior to him…  For Satan to have accepted God’s judgment,  he would have to accept his own imperfection.  This he could not or would not do.  It was unthinkable that he was imperfect.  Consequently,  submission was impossible and both the rebellion and fall inevitable.”</a:t>
            </a:r>
          </a:p>
          <a:p>
            <a:pPr eaLnBrk="1" hangingPunct="1"/>
            <a:r>
              <a:rPr lang="en-US" altLang="en-US"/>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855042"/>
                                        </p:tgtEl>
                                        <p:attrNameLst>
                                          <p:attrName>style.visibility</p:attrName>
                                        </p:attrNameLst>
                                      </p:cBhvr>
                                      <p:to>
                                        <p:strVal val="visible"/>
                                      </p:to>
                                    </p:set>
                                    <p:anim calcmode="lin" valueType="num">
                                      <p:cBhvr>
                                        <p:cTn id="7" dur="500" fill="hold"/>
                                        <p:tgtEl>
                                          <p:spTgt spid="855042"/>
                                        </p:tgtEl>
                                        <p:attrNameLst>
                                          <p:attrName>ppt_w</p:attrName>
                                        </p:attrNameLst>
                                      </p:cBhvr>
                                      <p:tavLst>
                                        <p:tav tm="0">
                                          <p:val>
                                            <p:strVal val="4/3*#ppt_w"/>
                                          </p:val>
                                        </p:tav>
                                        <p:tav tm="100000">
                                          <p:val>
                                            <p:strVal val="#ppt_w"/>
                                          </p:val>
                                        </p:tav>
                                      </p:tavLst>
                                    </p:anim>
                                    <p:anim calcmode="lin" valueType="num">
                                      <p:cBhvr>
                                        <p:cTn id="8" dur="500" fill="hold"/>
                                        <p:tgtEl>
                                          <p:spTgt spid="855042"/>
                                        </p:tgtEl>
                                        <p:attrNameLst>
                                          <p:attrName>ppt_h</p:attrName>
                                        </p:attrNameLst>
                                      </p:cBhvr>
                                      <p:tavLst>
                                        <p:tav tm="0">
                                          <p:val>
                                            <p:strVal val="4/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55043">
                                            <p:txEl>
                                              <p:pRg st="0" end="0"/>
                                            </p:txEl>
                                          </p:spTgt>
                                        </p:tgtEl>
                                        <p:attrNameLst>
                                          <p:attrName>style.visibility</p:attrName>
                                        </p:attrNameLst>
                                      </p:cBhvr>
                                      <p:to>
                                        <p:strVal val="visible"/>
                                      </p:to>
                                    </p:set>
                                    <p:anim calcmode="lin" valueType="num">
                                      <p:cBhvr>
                                        <p:cTn id="13" dur="500" fill="hold"/>
                                        <p:tgtEl>
                                          <p:spTgt spid="85504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85504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855043">
                                            <p:txEl>
                                              <p:pRg st="1" end="1"/>
                                            </p:txEl>
                                          </p:spTgt>
                                        </p:tgtEl>
                                        <p:attrNameLst>
                                          <p:attrName>style.visibility</p:attrName>
                                        </p:attrNameLst>
                                      </p:cBhvr>
                                      <p:to>
                                        <p:strVal val="visible"/>
                                      </p:to>
                                    </p:set>
                                    <p:anim calcmode="lin" valueType="num">
                                      <p:cBhvr>
                                        <p:cTn id="19" dur="500" fill="hold"/>
                                        <p:tgtEl>
                                          <p:spTgt spid="85504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85504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42" grpId="0" autoUpdateAnimBg="0"/>
      <p:bldP spid="855043"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9F462735-20E5-4D2F-BCE0-29C338178CC3}"/>
              </a:ext>
            </a:extLst>
          </p:cNvPr>
          <p:cNvSpPr>
            <a:spLocks noGrp="1" noChangeArrowheads="1"/>
          </p:cNvSpPr>
          <p:nvPr>
            <p:ph type="ctrTitle"/>
          </p:nvPr>
        </p:nvSpPr>
        <p:spPr>
          <a:xfrm>
            <a:off x="1905000" y="152400"/>
            <a:ext cx="8458200" cy="1905000"/>
          </a:xfrm>
        </p:spPr>
        <p:txBody>
          <a:bodyPr/>
          <a:lstStyle/>
          <a:p>
            <a:pPr eaLnBrk="1" hangingPunct="1"/>
            <a:r>
              <a:rPr lang="en-US" altLang="en-US" sz="7200">
                <a:solidFill>
                  <a:schemeClr val="bg1"/>
                </a:solidFill>
              </a:rPr>
              <a:t>“People Of The Lie”</a:t>
            </a:r>
            <a:r>
              <a:rPr lang="en-US" altLang="en-US">
                <a:solidFill>
                  <a:schemeClr val="bg1"/>
                </a:solidFill>
              </a:rPr>
              <a:t> </a:t>
            </a:r>
            <a:r>
              <a:rPr lang="en-US" altLang="en-US" sz="5400">
                <a:solidFill>
                  <a:schemeClr val="bg1"/>
                </a:solidFill>
              </a:rPr>
              <a:t>by  M. Scott Peck, M.D.</a:t>
            </a:r>
          </a:p>
        </p:txBody>
      </p:sp>
      <p:sp>
        <p:nvSpPr>
          <p:cNvPr id="854019" name="Rectangle 3">
            <a:extLst>
              <a:ext uri="{FF2B5EF4-FFF2-40B4-BE49-F238E27FC236}">
                <a16:creationId xmlns:a16="http://schemas.microsoft.com/office/drawing/2014/main" id="{0E1D6A0D-6BB3-4EA9-9666-8D8C9F15AEBE}"/>
              </a:ext>
            </a:extLst>
          </p:cNvPr>
          <p:cNvSpPr>
            <a:spLocks noGrp="1" noChangeArrowheads="1"/>
          </p:cNvSpPr>
          <p:nvPr>
            <p:ph type="subTitle" idx="1"/>
          </p:nvPr>
        </p:nvSpPr>
        <p:spPr>
          <a:xfrm>
            <a:off x="1524000" y="4572000"/>
            <a:ext cx="9144000" cy="2286000"/>
          </a:xfrm>
        </p:spPr>
        <p:txBody>
          <a:bodyPr/>
          <a:lstStyle/>
          <a:p>
            <a:pPr eaLnBrk="1" hangingPunct="1"/>
            <a:r>
              <a:rPr lang="en-US" altLang="en-US" sz="2800">
                <a:solidFill>
                  <a:schemeClr val="bg1"/>
                </a:solidFill>
              </a:rPr>
              <a:t>Q:  “What is the cause of this </a:t>
            </a:r>
            <a:r>
              <a:rPr lang="en-US" altLang="en-US" sz="2800" i="1">
                <a:solidFill>
                  <a:schemeClr val="bg1"/>
                </a:solidFill>
              </a:rPr>
              <a:t>overweening</a:t>
            </a:r>
            <a:r>
              <a:rPr lang="en-US" altLang="en-US" sz="2800">
                <a:solidFill>
                  <a:schemeClr val="bg1"/>
                </a:solidFill>
              </a:rPr>
              <a:t> </a:t>
            </a:r>
            <a:r>
              <a:rPr lang="en-US" altLang="en-US" sz="2800" i="1">
                <a:solidFill>
                  <a:schemeClr val="bg1"/>
                </a:solidFill>
              </a:rPr>
              <a:t>pride</a:t>
            </a:r>
            <a:r>
              <a:rPr lang="en-US" altLang="en-US" sz="2800">
                <a:solidFill>
                  <a:schemeClr val="bg1"/>
                </a:solidFill>
              </a:rPr>
              <a:t>,  this arrogant self-image?”   A:  ‘</a:t>
            </a:r>
            <a:r>
              <a:rPr lang="en-US" altLang="en-US" sz="2800" i="1">
                <a:solidFill>
                  <a:schemeClr val="bg1"/>
                </a:solidFill>
              </a:rPr>
              <a:t>Malignant Narcissism’  </a:t>
            </a:r>
            <a:r>
              <a:rPr lang="en-US" altLang="en-US" sz="2800">
                <a:solidFill>
                  <a:schemeClr val="bg1"/>
                </a:solidFill>
              </a:rPr>
              <a:t>type characterized by an </a:t>
            </a:r>
            <a:r>
              <a:rPr lang="en-US" altLang="en-US" sz="2800" i="1">
                <a:solidFill>
                  <a:schemeClr val="bg1"/>
                </a:solidFill>
              </a:rPr>
              <a:t>unsubmitted will</a:t>
            </a:r>
            <a:r>
              <a:rPr lang="en-US" altLang="en-US" sz="2800">
                <a:solidFill>
                  <a:schemeClr val="bg1"/>
                </a:solidFill>
              </a:rPr>
              <a:t>…  (Erich Fromm)   </a:t>
            </a:r>
            <a:r>
              <a:rPr lang="en-US" altLang="en-US">
                <a:solidFill>
                  <a:schemeClr val="bg1"/>
                </a:solidFill>
              </a:rPr>
              <a:t>“In the conflict between their guilt &amp; their will, it is  the guilt that must go and the will that must win.”</a:t>
            </a:r>
          </a:p>
          <a:p>
            <a:pPr eaLnBrk="1" hangingPunct="1"/>
            <a:r>
              <a:rPr lang="en-US" altLang="en-US">
                <a:solidFill>
                  <a:srgbClr val="000000"/>
                </a:solidFill>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54019">
                                            <p:txEl>
                                              <p:pRg st="0" end="0"/>
                                            </p:txEl>
                                          </p:spTgt>
                                        </p:tgtEl>
                                        <p:attrNameLst>
                                          <p:attrName>style.visibility</p:attrName>
                                        </p:attrNameLst>
                                      </p:cBhvr>
                                      <p:to>
                                        <p:strVal val="visible"/>
                                      </p:to>
                                    </p:set>
                                    <p:anim calcmode="lin" valueType="num">
                                      <p:cBhvr>
                                        <p:cTn id="7" dur="500" fill="hold"/>
                                        <p:tgtEl>
                                          <p:spTgt spid="8540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5401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54019">
                                            <p:txEl>
                                              <p:pRg st="1" end="1"/>
                                            </p:txEl>
                                          </p:spTgt>
                                        </p:tgtEl>
                                        <p:attrNameLst>
                                          <p:attrName>style.visibility</p:attrName>
                                        </p:attrNameLst>
                                      </p:cBhvr>
                                      <p:to>
                                        <p:strVal val="visible"/>
                                      </p:to>
                                    </p:set>
                                    <p:anim calcmode="lin" valueType="num">
                                      <p:cBhvr>
                                        <p:cTn id="13" dur="500" fill="hold"/>
                                        <p:tgtEl>
                                          <p:spTgt spid="85401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54019">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019" grpId="0" build="p" autoUpdateAnimBg="0"/>
    </p:bldLst>
  </p:timing>
</p:sld>
</file>

<file path=ppt/theme/_rels/theme12.xml.rels><?xml version="1.0" encoding="UTF-8" standalone="yes"?>
<Relationships xmlns="http://schemas.openxmlformats.org/package/2006/relationships"><Relationship Id="rId1" Type="http://schemas.openxmlformats.org/officeDocument/2006/relationships/image" Target="../media/image6.jpeg"/></Relationships>
</file>

<file path=ppt/theme/_rels/theme22.xml.rels><?xml version="1.0" encoding="UTF-8" standalone="yes"?>
<Relationships xmlns="http://schemas.openxmlformats.org/package/2006/relationships"><Relationship Id="rId1" Type="http://schemas.openxmlformats.org/officeDocument/2006/relationships/image" Target="../media/image11.jpeg"/></Relationships>
</file>

<file path=ppt/theme/_rels/theme28.xml.rels><?xml version="1.0" encoding="UTF-8" standalone="yes"?>
<Relationships xmlns="http://schemas.openxmlformats.org/package/2006/relationships"><Relationship Id="rId1" Type="http://schemas.openxmlformats.org/officeDocument/2006/relationships/image" Target="../media/image18.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10.xml><?xml version="1.0" encoding="utf-8"?>
<a:theme xmlns:a="http://schemas.openxmlformats.org/drawingml/2006/main" name="4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3.xml><?xml version="1.0" encoding="utf-8"?>
<a:theme xmlns:a="http://schemas.openxmlformats.org/drawingml/2006/main" name="Default Design">
  <a:themeElements>
    <a:clrScheme name="Default Design 1">
      <a:dk1>
        <a:srgbClr val="000000"/>
      </a:dk1>
      <a:lt1>
        <a:srgbClr val="FFFFFF"/>
      </a:lt1>
      <a:dk2>
        <a:srgbClr val="000000"/>
      </a:dk2>
      <a:lt2>
        <a:srgbClr val="FFFF00"/>
      </a:lt2>
      <a:accent1>
        <a:srgbClr val="FF9900"/>
      </a:accent1>
      <a:accent2>
        <a:srgbClr val="336600"/>
      </a:accent2>
      <a:accent3>
        <a:srgbClr val="AAAAAA"/>
      </a:accent3>
      <a:accent4>
        <a:srgbClr val="DADADA"/>
      </a:accent4>
      <a:accent5>
        <a:srgbClr val="FFCAAA"/>
      </a:accent5>
      <a:accent6>
        <a:srgbClr val="2D5C00"/>
      </a:accent6>
      <a:hlink>
        <a:srgbClr val="993300"/>
      </a:hlink>
      <a:folHlink>
        <a:srgbClr val="969696"/>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Default Design 1">
        <a:dk1>
          <a:srgbClr val="000000"/>
        </a:dk1>
        <a:lt1>
          <a:srgbClr val="FFFFFF"/>
        </a:lt1>
        <a:dk2>
          <a:srgbClr val="000000"/>
        </a:dk2>
        <a:lt2>
          <a:srgbClr val="FFFF00"/>
        </a:lt2>
        <a:accent1>
          <a:srgbClr val="FF9900"/>
        </a:accent1>
        <a:accent2>
          <a:srgbClr val="336600"/>
        </a:accent2>
        <a:accent3>
          <a:srgbClr val="AAAAAA"/>
        </a:accent3>
        <a:accent4>
          <a:srgbClr val="DADADA"/>
        </a:accent4>
        <a:accent5>
          <a:srgbClr val="FFCAAA"/>
        </a:accent5>
        <a:accent6>
          <a:srgbClr val="2D5C00"/>
        </a:accent6>
        <a:hlink>
          <a:srgbClr val="993300"/>
        </a:hlink>
        <a:folHlink>
          <a:srgbClr val="96969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fault Design">
  <a:themeElements>
    <a:clrScheme name="Default Design 1">
      <a:dk1>
        <a:srgbClr val="666633"/>
      </a:dk1>
      <a:lt1>
        <a:srgbClr val="FFFFCC"/>
      </a:lt1>
      <a:dk2>
        <a:srgbClr val="091F07"/>
      </a:dk2>
      <a:lt2>
        <a:srgbClr val="808000"/>
      </a:lt2>
      <a:accent1>
        <a:srgbClr val="339933"/>
      </a:accent1>
      <a:accent2>
        <a:srgbClr val="800000"/>
      </a:accent2>
      <a:accent3>
        <a:srgbClr val="AAABAA"/>
      </a:accent3>
      <a:accent4>
        <a:srgbClr val="DADAAE"/>
      </a:accent4>
      <a:accent5>
        <a:srgbClr val="ADCAAD"/>
      </a:accent5>
      <a:accent6>
        <a:srgbClr val="730000"/>
      </a:accent6>
      <a:hlink>
        <a:srgbClr val="0033CC"/>
      </a:hlink>
      <a:folHlink>
        <a:srgbClr val="FFCC66"/>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Default Design 1">
        <a:dk1>
          <a:srgbClr val="666633"/>
        </a:dk1>
        <a:lt1>
          <a:srgbClr val="FFFFCC"/>
        </a:lt1>
        <a:dk2>
          <a:srgbClr val="091F07"/>
        </a:dk2>
        <a:lt2>
          <a:srgbClr val="808000"/>
        </a:lt2>
        <a:accent1>
          <a:srgbClr val="339933"/>
        </a:accent1>
        <a:accent2>
          <a:srgbClr val="800000"/>
        </a:accent2>
        <a:accent3>
          <a:srgbClr val="AAABAA"/>
        </a:accent3>
        <a:accent4>
          <a:srgbClr val="DADAAE"/>
        </a:accent4>
        <a:accent5>
          <a:srgbClr val="ADCAAD"/>
        </a:accent5>
        <a:accent6>
          <a:srgbClr val="7300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4_Default Design">
  <a:themeElements>
    <a:clrScheme name="Default Design 1">
      <a:dk1>
        <a:srgbClr val="666633"/>
      </a:dk1>
      <a:lt1>
        <a:srgbClr val="FFFFFF"/>
      </a:lt1>
      <a:dk2>
        <a:srgbClr val="1C1C1C"/>
      </a:dk2>
      <a:lt2>
        <a:srgbClr val="66FF66"/>
      </a:lt2>
      <a:accent1>
        <a:srgbClr val="339933"/>
      </a:accent1>
      <a:accent2>
        <a:srgbClr val="800000"/>
      </a:accent2>
      <a:accent3>
        <a:srgbClr val="ABABAB"/>
      </a:accent3>
      <a:accent4>
        <a:srgbClr val="DADADA"/>
      </a:accent4>
      <a:accent5>
        <a:srgbClr val="ADCAAD"/>
      </a:accent5>
      <a:accent6>
        <a:srgbClr val="730000"/>
      </a:accent6>
      <a:hlink>
        <a:srgbClr val="0033CC"/>
      </a:hlink>
      <a:folHlink>
        <a:srgbClr val="FFCC66"/>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Default Design 1">
        <a:dk1>
          <a:srgbClr val="666633"/>
        </a:dk1>
        <a:lt1>
          <a:srgbClr val="FFFFFF"/>
        </a:lt1>
        <a:dk2>
          <a:srgbClr val="1C1C1C"/>
        </a:dk2>
        <a:lt2>
          <a:srgbClr val="66FF66"/>
        </a:lt2>
        <a:accent1>
          <a:srgbClr val="339933"/>
        </a:accent1>
        <a:accent2>
          <a:srgbClr val="800000"/>
        </a:accent2>
        <a:accent3>
          <a:srgbClr val="ABABAB"/>
        </a:accent3>
        <a:accent4>
          <a:srgbClr val="DADADA"/>
        </a:accent4>
        <a:accent5>
          <a:srgbClr val="ADCAAD"/>
        </a:accent5>
        <a:accent6>
          <a:srgbClr val="7300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Custom Design">
  <a:themeElements>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Custom Design">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1_Custom Design">
  <a:themeElements>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Custom Design">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Lecture Blue">
  <a:themeElements>
    <a:clrScheme name="Lecture Blue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fontScheme name="Lecture Blue">
      <a:majorFont>
        <a:latin typeface="Comic Sans MS Bold"/>
        <a:ea typeface=""/>
        <a:cs typeface=""/>
      </a:majorFont>
      <a:minorFont>
        <a:latin typeface="Comic Sans MS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Lecture Blue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Lecture Blue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Lecture Blue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cture Blue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Lecture Blue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Lecture Green">
  <a:themeElements>
    <a:clrScheme name="Lecture Gree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fontScheme name="Lecture Green">
      <a:majorFont>
        <a:latin typeface="Comic Sans MS Bold"/>
        <a:ea typeface=""/>
        <a:cs typeface=""/>
      </a:majorFont>
      <a:minorFont>
        <a:latin typeface="Comic Sans MS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Lecture Gree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Lecture Gree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Lecture Gree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cture Gree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Lecture Gree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5.xml><?xml version="1.0" encoding="utf-8"?>
<a:theme xmlns:a="http://schemas.openxmlformats.org/drawingml/2006/main" name="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Lecture Blue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TM10001104[[fn=Feathered]]</Template>
  <TotalTime>1225</TotalTime>
  <Words>34867</Words>
  <Application>Microsoft Office PowerPoint</Application>
  <PresentationFormat>Widescreen</PresentationFormat>
  <Paragraphs>1756</Paragraphs>
  <Slides>380</Slides>
  <Notes>122</Notes>
  <HiddenSlides>0</HiddenSlides>
  <MMClips>0</MMClips>
  <ScaleCrop>false</ScaleCrop>
  <HeadingPairs>
    <vt:vector size="6" baseType="variant">
      <vt:variant>
        <vt:lpstr>Fonts Used</vt:lpstr>
      </vt:variant>
      <vt:variant>
        <vt:i4>48</vt:i4>
      </vt:variant>
      <vt:variant>
        <vt:lpstr>Theme</vt:lpstr>
      </vt:variant>
      <vt:variant>
        <vt:i4>35</vt:i4>
      </vt:variant>
      <vt:variant>
        <vt:lpstr>Slide Titles</vt:lpstr>
      </vt:variant>
      <vt:variant>
        <vt:i4>380</vt:i4>
      </vt:variant>
    </vt:vector>
  </HeadingPairs>
  <TitlesOfParts>
    <vt:vector size="463" baseType="lpstr">
      <vt:lpstr>Aharoni</vt:lpstr>
      <vt:lpstr>Arial</vt:lpstr>
      <vt:lpstr>Arial Black</vt:lpstr>
      <vt:lpstr>Baskerville Old Face</vt:lpstr>
      <vt:lpstr>Bitter</vt:lpstr>
      <vt:lpstr>Bookman Old Style</vt:lpstr>
      <vt:lpstr>Calibri</vt:lpstr>
      <vt:lpstr>Calibri Light</vt:lpstr>
      <vt:lpstr>Calligrapher</vt:lpstr>
      <vt:lpstr>Castellar</vt:lpstr>
      <vt:lpstr>Century Schoolbook</vt:lpstr>
      <vt:lpstr>Chalkboard Bold</vt:lpstr>
      <vt:lpstr>Colonna MT</vt:lpstr>
      <vt:lpstr>Comic Sans MS</vt:lpstr>
      <vt:lpstr>Comic Sans MS Bold</vt:lpstr>
      <vt:lpstr>Consolas</vt:lpstr>
      <vt:lpstr>Cooper Black</vt:lpstr>
      <vt:lpstr>Corbel</vt:lpstr>
      <vt:lpstr>Flat Brush</vt:lpstr>
      <vt:lpstr>Franklin Gothic Book</vt:lpstr>
      <vt:lpstr>Garamond</vt:lpstr>
      <vt:lpstr>Geneva</vt:lpstr>
      <vt:lpstr>Georgia</vt:lpstr>
      <vt:lpstr>Goudy Old Style</vt:lpstr>
      <vt:lpstr>Helvetica</vt:lpstr>
      <vt:lpstr>Impact</vt:lpstr>
      <vt:lpstr>inherit</vt:lpstr>
      <vt:lpstr>Jokerman</vt:lpstr>
      <vt:lpstr>Lato</vt:lpstr>
      <vt:lpstr>Lucida Sans</vt:lpstr>
      <vt:lpstr>Open Sans</vt:lpstr>
      <vt:lpstr>Papyrus</vt:lpstr>
      <vt:lpstr>Perpetua</vt:lpstr>
      <vt:lpstr>Ravie</vt:lpstr>
      <vt:lpstr>Roboto</vt:lpstr>
      <vt:lpstr>Roboto Condensed</vt:lpstr>
      <vt:lpstr>SFMono-Regular</vt:lpstr>
      <vt:lpstr>Sherwood</vt:lpstr>
      <vt:lpstr>Storybook</vt:lpstr>
      <vt:lpstr>Symbol</vt:lpstr>
      <vt:lpstr>Tahoma</vt:lpstr>
      <vt:lpstr>Times</vt:lpstr>
      <vt:lpstr>Times New Roman</vt:lpstr>
      <vt:lpstr>Verdana</vt:lpstr>
      <vt:lpstr>Wide Latin</vt:lpstr>
      <vt:lpstr>Wingdings</vt:lpstr>
      <vt:lpstr>Wingdings 2</vt:lpstr>
      <vt:lpstr>Wingdings 3</vt:lpstr>
      <vt:lpstr>Feathered</vt:lpstr>
      <vt:lpstr>52_Powerpoint 1 - CLASSIC PHILOSOPHICAL, HUMAN RELIGIOUS, AND CHURCH</vt:lpstr>
      <vt:lpstr>1_Powerpoint 1 - CLASSIC PHILOSOPHICAL, HUMAN RELIGIOUS, AND CHURCH</vt:lpstr>
      <vt:lpstr>Savon</vt:lpstr>
      <vt:lpstr>Presentation12</vt:lpstr>
      <vt:lpstr>1_Presentation12</vt:lpstr>
      <vt:lpstr>2_Presentation12</vt:lpstr>
      <vt:lpstr>Sunset Cross</vt:lpstr>
      <vt:lpstr>Chute</vt:lpstr>
      <vt:lpstr>4_Chute</vt:lpstr>
      <vt:lpstr>3_Presentation12</vt:lpstr>
      <vt:lpstr>Equity</vt:lpstr>
      <vt:lpstr>Default Design</vt:lpstr>
      <vt:lpstr>Powerpoint 1 - CLASSIC PHILOSOPHICAL, HUMAN RELIGIOUS, AND CHURCH</vt:lpstr>
      <vt:lpstr>49_Default Design</vt:lpstr>
      <vt:lpstr>8_Default Design</vt:lpstr>
      <vt:lpstr>11_Default Design</vt:lpstr>
      <vt:lpstr>1_Default Design</vt:lpstr>
      <vt:lpstr>Office Theme</vt:lpstr>
      <vt:lpstr>1_Office Theme</vt:lpstr>
      <vt:lpstr>2_Office Theme</vt:lpstr>
      <vt:lpstr>SlateVTI</vt:lpstr>
      <vt:lpstr>2_Default Design</vt:lpstr>
      <vt:lpstr>4_Powerpoint 1 - CLASSIC PHILOSOPHICAL, HUMAN RELIGIOUS, AND CHURCH</vt:lpstr>
      <vt:lpstr>2_Powerpoint 1 - CLASSIC PHILOSOPHICAL, HUMAN RELIGIOUS, AND CHURCH</vt:lpstr>
      <vt:lpstr>3_Office Theme</vt:lpstr>
      <vt:lpstr>4_Default Design</vt:lpstr>
      <vt:lpstr>Module</vt:lpstr>
      <vt:lpstr>4_Office Theme</vt:lpstr>
      <vt:lpstr>5_Office Theme</vt:lpstr>
      <vt:lpstr>Custom Design</vt:lpstr>
      <vt:lpstr>1_Custom Design</vt:lpstr>
      <vt:lpstr>Lecture Blue</vt:lpstr>
      <vt:lpstr>Lecture Green</vt:lpstr>
      <vt:lpstr>TS102011664</vt:lpstr>
      <vt:lpstr>Satan’s scheme &amp; plan for your life</vt:lpstr>
      <vt:lpstr>Satan’s Hatred Versus God’s Love</vt:lpstr>
      <vt:lpstr>PowerPoint Presentation</vt:lpstr>
      <vt:lpstr>PowerPoint Presentation</vt:lpstr>
      <vt:lpstr>   </vt:lpstr>
      <vt:lpstr>The Prince Of This World</vt:lpstr>
      <vt:lpstr>“The God Of This World”</vt:lpstr>
      <vt:lpstr>PowerPoint Presentation</vt:lpstr>
      <vt:lpstr>PowerPoint Presentation</vt:lpstr>
      <vt:lpstr>PowerPoint Presentation</vt:lpstr>
      <vt:lpstr>PowerPoint Presentation</vt:lpstr>
      <vt:lpstr>SECULAR SOCIETY: SATAN’S A SYMBOL</vt:lpstr>
      <vt:lpstr>PowerPoint Presentation</vt:lpstr>
      <vt:lpstr>PowerPoint Presentation</vt:lpstr>
      <vt:lpstr>Your Adversary The Devil</vt:lpstr>
      <vt:lpstr>PowerPoint Presentation</vt:lpstr>
      <vt:lpstr> </vt:lpstr>
      <vt:lpstr> Satan – this name literally means adversary </vt:lpstr>
      <vt:lpstr>The Devil – means one who engages in slander</vt:lpstr>
      <vt:lpstr>He is the tempter</vt:lpstr>
      <vt:lpstr>He is the serpent – he is very crafty</vt:lpstr>
      <vt:lpstr>He is the dragon </vt:lpstr>
      <vt:lpstr>He is the murderer – He wants to destroy </vt:lpstr>
      <vt:lpstr>He is the liar</vt:lpstr>
      <vt:lpstr>He is the roaring lion – frightening, fierce, causing fear &amp; dread</vt:lpstr>
      <vt:lpstr>He is Beelzebul or Beelzebub</vt:lpstr>
      <vt:lpstr>PowerPoint Presentation</vt:lpstr>
      <vt:lpstr>He is the evil one or wicked one</vt:lpstr>
      <vt:lpstr>The accuser of the brethren</vt:lpstr>
      <vt:lpstr>The prince of this world</vt:lpstr>
      <vt:lpstr>PowerPoint Presentation</vt:lpstr>
      <vt:lpstr>PowerPoint Presentation</vt:lpstr>
      <vt:lpstr>PowerPoint Presentation</vt:lpstr>
      <vt:lpstr>1. Satan, our enemy, is very clever</vt:lpstr>
      <vt:lpstr>2 Cor. 11:3 – he is beguiling (misleading, full of tricks)</vt:lpstr>
      <vt:lpstr>1 Jn. 5:19 – he is very deceptive</vt:lpstr>
      <vt:lpstr>2. The devil is strong</vt:lpstr>
      <vt:lpstr>1 Pet. 5:9</vt:lpstr>
      <vt:lpstr>James 4:7-8</vt:lpstr>
      <vt:lpstr>3. This great enemy can be overcome</vt:lpstr>
      <vt:lpstr>PowerPoint Presentation</vt:lpstr>
      <vt:lpstr>PowerPoint Presentation</vt:lpstr>
      <vt:lpstr>PowerPoint Presentation</vt:lpstr>
      <vt:lpstr>PowerPoint Presentation</vt:lpstr>
      <vt:lpstr>PowerPoint Presentation</vt:lpstr>
      <vt:lpstr>PowerPoint Presentation</vt:lpstr>
      <vt:lpstr> 1 Jn. 3:8 - Christ came to destroy the works of the devil </vt:lpstr>
      <vt:lpstr>Heb. 2:14 – Christ succeeded </vt:lpstr>
      <vt:lpstr>PowerPoint Presentation</vt:lpstr>
      <vt:lpstr>PowerPoint Presentation</vt:lpstr>
      <vt:lpstr>Satan –  His Nature</vt:lpstr>
      <vt:lpstr>Introduction</vt:lpstr>
      <vt:lpstr>Introduction</vt:lpstr>
      <vt:lpstr>I. Satan Is A Slanderer</vt:lpstr>
      <vt:lpstr>I. Satan Is A Slanderer</vt:lpstr>
      <vt:lpstr>II. He Is A Counterfeiter Of God</vt:lpstr>
      <vt:lpstr>II. He Is A Counterfeit Of God</vt:lpstr>
      <vt:lpstr>II. He Is A Counterfeit Of God</vt:lpstr>
      <vt:lpstr>III. He Is Liar, Deceiver &amp; Murderer</vt:lpstr>
      <vt:lpstr>III. He Is Liar, Deceiver &amp; Murderer</vt:lpstr>
      <vt:lpstr>IV. He Is The Ruler Of This World</vt:lpstr>
      <vt:lpstr>IV. He Is The Ruler Of This World</vt:lpstr>
      <vt:lpstr>IV. He Is The Ruler Of This World</vt:lpstr>
      <vt:lpstr>V. He Is Our Adversary</vt:lpstr>
      <vt:lpstr>V. He Is Our Adversary</vt:lpstr>
      <vt:lpstr>VI. He Is A Destroyer</vt:lpstr>
      <vt:lpstr>VI. He Is A Destroyer</vt:lpstr>
      <vt:lpstr>PowerPoint Presentation</vt:lpstr>
      <vt:lpstr>PowerPoint Presentation</vt:lpstr>
      <vt:lpstr>A Premise!</vt:lpstr>
      <vt:lpstr>PowerPoint Presentation</vt:lpstr>
      <vt:lpstr>Let’s Talk About Satan</vt:lpstr>
      <vt:lpstr>Introduction</vt:lpstr>
      <vt:lpstr>Satan Is Real</vt:lpstr>
      <vt:lpstr>Satan Is Real</vt:lpstr>
      <vt:lpstr>Satan Is Limited</vt:lpstr>
      <vt:lpstr>Satan Is Limited</vt:lpstr>
      <vt:lpstr>Satan Is Limited</vt:lpstr>
      <vt:lpstr>Satan Is An Accuser</vt:lpstr>
      <vt:lpstr>Satan Has No Power On Earth</vt:lpstr>
      <vt:lpstr>Satan Has No Power On Earth</vt:lpstr>
      <vt:lpstr>Since Satan Is Limited:</vt:lpstr>
      <vt:lpstr>Other Qualities Of Satan.</vt:lpstr>
      <vt:lpstr>KNOWLEDGE OF SCRIPTURE</vt:lpstr>
      <vt:lpstr> BELIEF IN GOD</vt:lpstr>
      <vt:lpstr>FEAR OF HELL</vt:lpstr>
      <vt:lpstr>TRUST IN GOD’S PROVISION</vt:lpstr>
      <vt:lpstr>Qualities Of Satan</vt:lpstr>
      <vt:lpstr>ZEAL TO WIN SOULS</vt:lpstr>
      <vt:lpstr>Satan Can Become Your Master</vt:lpstr>
      <vt:lpstr>Conclusion</vt:lpstr>
      <vt:lpstr>PowerPoint Presentation</vt:lpstr>
      <vt:lpstr>THE BIG LIE</vt:lpstr>
      <vt:lpstr>Humanistic Foundation For  Our False Consciousness:  The Big Lies Of The Devil</vt:lpstr>
      <vt:lpstr>There Are Three Aspects To:  Sharing Satan’s Sins &amp; Believing Satan’s Lies</vt:lpstr>
      <vt:lpstr>PowerPoint Presentation</vt:lpstr>
      <vt:lpstr>PowerPoint Presentation</vt:lpstr>
      <vt:lpstr>“People Of The Lie” by  M. Scott Peck, M.D.</vt:lpstr>
      <vt:lpstr>“People Of The Lie” by  M. Scott Peck, M.D.</vt:lpstr>
      <vt:lpstr>PowerPoint Presentation</vt:lpstr>
      <vt:lpstr>“People Of The Lie” by  M. Scott Peck, M.D.</vt:lpstr>
      <vt:lpstr>PowerPoint Presentation</vt:lpstr>
      <vt:lpstr>PowerPoint Presentation</vt:lpstr>
      <vt:lpstr>Two Kinds Of People in the World </vt:lpstr>
      <vt:lpstr>Those whose choice is the flesh</vt:lpstr>
      <vt:lpstr>PowerPoint Presentation</vt:lpstr>
      <vt:lpstr>PowerPoint Presentation</vt:lpstr>
      <vt:lpstr>PowerPoint Presentation</vt:lpstr>
      <vt:lpstr>PowerPoint Presentation</vt:lpstr>
      <vt:lpstr>PowerPoint Presentation</vt:lpstr>
      <vt:lpstr> Others choose to walk in the Spirit</vt:lpstr>
      <vt:lpstr>PowerPoint Presentation</vt:lpstr>
      <vt:lpstr>Mindset of the believer</vt:lpstr>
      <vt:lpstr>PowerPoint Presentation</vt:lpstr>
      <vt:lpstr>PowerPoint Presentation</vt:lpstr>
      <vt:lpstr>   </vt:lpstr>
      <vt:lpstr>PowerPoint Presentation</vt:lpstr>
      <vt:lpstr>PowerPoint Presentation</vt:lpstr>
      <vt:lpstr>PowerPoint Presentation</vt:lpstr>
      <vt:lpstr>Nature Of This Temptation: Shortcut That Avoids Death</vt:lpstr>
      <vt:lpstr>Flashback From Tempting Thought Satan Revisit In Matthew 16: 21</vt:lpstr>
      <vt:lpstr>Flashback From Tempting Thought Satan Revisit In Matthew 16: 21</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Satan’s Basic Objective and Modus Operandi</vt:lpstr>
      <vt:lpstr>4 Realities</vt:lpstr>
      <vt:lpstr>Understanding Satan’s Schemes</vt:lpstr>
      <vt:lpstr>Understanding Satan’s Schemes</vt:lpstr>
      <vt:lpstr>PowerPoint Presentation</vt:lpstr>
      <vt:lpstr>NATURAL LAW &amp; NATURAL MAN Paul’s Usage of the term  Psuchikos Anthroopos</vt:lpstr>
      <vt:lpstr>NATURAL LAW &amp; NATURAL MAN Paul’s Usage of the term  Psuchikos Anthroopos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Model Prayer In Line Item Analysis</vt:lpstr>
      <vt:lpstr>PowerPoint Presentation</vt:lpstr>
      <vt:lpstr>PowerPoint Presentation</vt:lpstr>
      <vt:lpstr>PowerPoint Presentation</vt:lpstr>
      <vt:lpstr>PowerPoint Presentation</vt:lpstr>
      <vt:lpstr>PowerPoint Presentation</vt:lpstr>
      <vt:lpstr>The Process Of Temptation</vt:lpstr>
      <vt:lpstr>Lead us Not</vt:lpstr>
      <vt:lpstr>Lead us not into temptation What does it mean?</vt:lpstr>
      <vt:lpstr>Lead us not into temptation What does it mean?</vt:lpstr>
      <vt:lpstr>Lead us not into temptation What does it mean?</vt:lpstr>
      <vt:lpstr>Temptation peirasmos pi-ras-mos </vt:lpstr>
      <vt:lpstr>Understanding Temptation</vt:lpstr>
      <vt:lpstr>A Few Observations</vt:lpstr>
      <vt:lpstr>A Few Observations</vt:lpstr>
      <vt:lpstr>WHAT PAUL TEACHES US ABOUT TEMPTATION </vt:lpstr>
      <vt:lpstr>Introduction:</vt:lpstr>
      <vt:lpstr>We can bear our temptations</vt:lpstr>
      <vt:lpstr>We can bear our temptations</vt:lpstr>
      <vt:lpstr>God is faithful.</vt:lpstr>
      <vt:lpstr>God is faithful.</vt:lpstr>
      <vt:lpstr>God will provide the way of escape</vt:lpstr>
      <vt:lpstr>God will provide the way of escape</vt:lpstr>
      <vt:lpstr>Our faith will enable us to bear it.</vt:lpstr>
      <vt:lpstr>Our faith will enable us to bear it.</vt:lpstr>
      <vt:lpstr>Conclusion:</vt:lpstr>
      <vt:lpstr>THE CHRISTIAN AND TEMPTATIONS.</vt:lpstr>
      <vt:lpstr>Introduction</vt:lpstr>
      <vt:lpstr>WHAT IS TEMPTATION?</vt:lpstr>
      <vt:lpstr>Source Of Temptations To Do Evil</vt:lpstr>
      <vt:lpstr>Source Of Temptations To Do Evil</vt:lpstr>
      <vt:lpstr>Source Of Temptations To Do Evil</vt:lpstr>
      <vt:lpstr>Temptations Are Sure To Come</vt:lpstr>
      <vt:lpstr>Benefits Of Temptations</vt:lpstr>
      <vt:lpstr>Benefits Of Temptations</vt:lpstr>
      <vt:lpstr> Overcoming Temptations</vt:lpstr>
      <vt:lpstr>Overcoming Temptations</vt:lpstr>
      <vt:lpstr>Overcoming Temptations</vt:lpstr>
      <vt:lpstr>Conclusion</vt:lpstr>
      <vt:lpstr>PowerPoint Presentation</vt:lpstr>
      <vt:lpstr>PowerPoint Presentation</vt:lpstr>
      <vt:lpstr>PowerPoint Presentation</vt:lpstr>
      <vt:lpstr>Overcoming And Defeating Temptations</vt:lpstr>
      <vt:lpstr>INTRODUCTION</vt:lpstr>
      <vt:lpstr>Remember that you are spiritual in nature. </vt:lpstr>
      <vt:lpstr>Remember that God will provide a way of escape.</vt:lpstr>
      <vt:lpstr>PowerPoint Presentation</vt:lpstr>
      <vt:lpstr>Know and understand the consequences of failure.</vt:lpstr>
      <vt:lpstr>PowerPoint Presentation</vt:lpstr>
      <vt:lpstr>Prepare to confront Satan.</vt:lpstr>
      <vt:lpstr>PowerPoint Presentation</vt:lpstr>
      <vt:lpstr>We can defeat temptation.</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Cultural Context:  “Lead Us Not Into Temptation,  </vt:lpstr>
      <vt:lpstr>Cultural Context:  “Lead Us Not Into Temptation,  </vt:lpstr>
      <vt:lpstr>PowerPoint Presentation</vt:lpstr>
      <vt:lpstr>PowerPoint Presentation</vt:lpstr>
      <vt:lpstr>The Armor of God Ephesians 6:13-17</vt:lpstr>
      <vt:lpstr>PowerPoint Presentation</vt:lpstr>
      <vt:lpstr>Understanding The Text</vt:lpstr>
      <vt:lpstr>PowerPoint Presentation</vt:lpstr>
      <vt:lpstr>PowerPoint Presentation</vt:lpstr>
      <vt:lpstr>PowerPoint Presentation</vt:lpstr>
      <vt:lpstr>PowerPoint Presentation</vt:lpstr>
      <vt:lpstr>PowerPoint Presentation</vt:lpstr>
      <vt:lpstr>PowerPoint Presentation</vt:lpstr>
      <vt:lpstr>Satanic Strategies</vt:lpstr>
      <vt:lpstr>PowerPoint Presentation</vt:lpstr>
      <vt:lpstr>Protection</vt:lpstr>
      <vt:lpstr>Protection</vt:lpstr>
      <vt:lpstr>I Corinthians 10:12-13</vt:lpstr>
      <vt:lpstr>What Is The Armor Of God?</vt:lpstr>
      <vt:lpstr>Romans 13.12-14</vt:lpstr>
      <vt:lpstr>What Is The Armor Of God</vt:lpstr>
      <vt:lpstr>PowerPoint Presentation</vt:lpstr>
      <vt:lpstr>The Armor of God</vt:lpstr>
      <vt:lpstr>The Armor of God</vt:lpstr>
      <vt:lpstr>The Armor of God</vt:lpstr>
      <vt:lpstr>The Armor of God</vt:lpstr>
      <vt:lpstr>The Armor of God</vt:lpstr>
      <vt:lpstr>The Armor of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Satan Is Busy</vt:lpstr>
      <vt:lpstr>How Busy Is Satan?</vt:lpstr>
      <vt:lpstr>Satan Is real</vt:lpstr>
      <vt:lpstr>Satan Is Real</vt:lpstr>
      <vt:lpstr>Resist The Devil</vt:lpstr>
      <vt:lpstr>Resist The Devil</vt:lpstr>
      <vt:lpstr>Resist The Devil</vt:lpstr>
      <vt:lpstr>Resist The Devil</vt:lpstr>
      <vt:lpstr>Resist The Devil</vt:lpstr>
      <vt:lpstr>Conclusion  </vt:lpstr>
      <vt:lpstr>Satan –  His Works</vt:lpstr>
      <vt:lpstr>Introduction</vt:lpstr>
      <vt:lpstr>I. He Deceives</vt:lpstr>
      <vt:lpstr>2 Cor. 2:11</vt:lpstr>
      <vt:lpstr>2 Cor. 11:3</vt:lpstr>
      <vt:lpstr>2 Cor. 11:14</vt:lpstr>
      <vt:lpstr>II. He Takes Away The Word Of God</vt:lpstr>
      <vt:lpstr>II. He Takes Away The Word Of God</vt:lpstr>
      <vt:lpstr>Mt. 4:6 </vt:lpstr>
      <vt:lpstr>III. He Wants To Control The Mind</vt:lpstr>
      <vt:lpstr>III. He Wants To Control The Mind</vt:lpstr>
      <vt:lpstr>IV. He Attacks Bodies &amp; Destroys Possessions</vt:lpstr>
      <vt:lpstr>2 Cor. 12:7 </vt:lpstr>
      <vt:lpstr>IV. He Attacks Bodies &amp; Destroys Possessions</vt:lpstr>
      <vt:lpstr>V. He Seeks To Make Us Proud</vt:lpstr>
      <vt:lpstr>1 Tim. 3:6</vt:lpstr>
      <vt:lpstr>Proverbs 16:18</vt:lpstr>
      <vt:lpstr>VI. He Persecutes</vt:lpstr>
      <vt:lpstr>VI. He Persecutes</vt:lpstr>
      <vt:lpstr>VI. He Persecutes</vt:lpstr>
      <vt:lpstr>Js. 1:2-3</vt:lpstr>
      <vt:lpstr>Js. 1:12</vt:lpstr>
      <vt:lpstr>VII. When We Sin He Accuses And Discourages</vt:lpstr>
      <vt:lpstr>What Satan Does &amp; What We Must Do</vt:lpstr>
      <vt:lpstr>What Satan Does &amp; What We Must Do</vt:lpstr>
      <vt:lpstr>What Satan Does &amp; What We Must Do</vt:lpstr>
      <vt:lpstr>PowerPoint Presentation</vt:lpstr>
      <vt:lpstr>PowerPoint Presentation</vt:lpstr>
      <vt:lpstr>The Prayer Of Deliverance</vt:lpstr>
      <vt:lpstr>   </vt:lpstr>
      <vt:lpstr>PowerPoint Presentation</vt:lpstr>
      <vt:lpstr>PowerPoint Presentation</vt:lpstr>
      <vt:lpstr>A call from darkness to light</vt:lpstr>
      <vt:lpstr>PowerPoint Presentation</vt:lpstr>
      <vt:lpstr>Walk as children of light</vt:lpstr>
      <vt:lpstr> Spiritual Transformation:   Benchmark To Hallmark</vt:lpstr>
      <vt:lpstr>The transformed disciple seeks to overcome evil with good.</vt:lpstr>
      <vt:lpstr>PowerPoint Presentation</vt:lpstr>
      <vt:lpstr>Questions</vt:lpstr>
      <vt:lpstr>PowerPoint Presentation</vt:lpstr>
      <vt:lpstr>PRESUPPOSITIONS</vt:lpstr>
      <vt:lpstr>DOES IT MEAN WE DON’T TRUST HIM?</vt:lpstr>
      <vt:lpstr>MOSES</vt:lpstr>
      <vt:lpstr>GIDEON</vt:lpstr>
      <vt:lpstr>JOB</vt:lpstr>
      <vt:lpstr>CHRIST</vt:lpstr>
      <vt:lpstr>CONCLUSION</vt:lpstr>
      <vt:lpstr>possibilities</vt:lpstr>
      <vt:lpstr>PowerPoint Presentation</vt:lpstr>
      <vt:lpstr>PowerPoint Presentation</vt:lpstr>
      <vt:lpstr>Understanding the Dilemma</vt:lpstr>
      <vt:lpstr>Different Response?</vt:lpstr>
      <vt:lpstr>PowerPoint Presentation</vt:lpstr>
      <vt:lpstr>Conditional Warnings &amp; Promises</vt:lpstr>
      <vt:lpstr>God Does NOT Change…</vt:lpstr>
      <vt:lpstr>Why Should I Pray?</vt:lpstr>
      <vt:lpstr>Lessons to Consider</vt:lpstr>
      <vt:lpstr>petitioning</vt:lpstr>
      <vt:lpstr>PowerPoint Presentation</vt:lpstr>
      <vt:lpstr>God Does NOT Change…</vt:lpstr>
      <vt:lpstr>Why Should I Pray?</vt:lpstr>
      <vt:lpstr>Understanding the Dilemma</vt:lpstr>
      <vt:lpstr>Seven Conditional Warnings &amp; Promises</vt:lpstr>
      <vt:lpstr>Seven Conditional Warnings &amp; Promises</vt:lpstr>
      <vt:lpstr>Seven Conditional Warnings &amp; Promises</vt:lpstr>
      <vt:lpstr>Seven Conditional Warnings &amp; Promises</vt:lpstr>
      <vt:lpstr>Seven Conditional Warnings &amp; Promises</vt:lpstr>
      <vt:lpstr>Seven Conditional Warnings &amp; Promises</vt:lpstr>
      <vt:lpstr>Seven Conditional Warnings &amp; Promises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 Does NOT Change…</vt:lpstr>
      <vt:lpstr>Why Should I Pray?</vt:lpstr>
      <vt:lpstr>PowerPoint Presentation</vt:lpstr>
      <vt:lpstr>Understanding the Dilemma</vt:lpstr>
      <vt:lpstr>Conditional Warnings &amp; Promises</vt:lpstr>
      <vt:lpstr>David’s Unanswered Persistent Prayer</vt:lpstr>
      <vt:lpstr>David’s Unanswered Persistent Prayer</vt:lpstr>
      <vt:lpstr>David’s Unanswered Persistent Prayer</vt:lpstr>
      <vt:lpstr>David’s Unanswered Persistent Prayer</vt:lpstr>
      <vt:lpstr>David’s Unanswered Persistent Prayer</vt:lpstr>
      <vt:lpstr>David’s Unanswered Persistent Prayer</vt:lpstr>
      <vt:lpstr>David’s Unanswered Persistent Prayer</vt:lpstr>
      <vt:lpstr>David’s Unanswered Persistent Prayer</vt:lpstr>
      <vt:lpstr>David’s Unanswered Persistent Prayer</vt:lpstr>
      <vt:lpstr>PowerPoint Presentation</vt:lpstr>
      <vt:lpstr>PowerPoint Presentation</vt:lpstr>
      <vt:lpstr>Conditional Warnings &amp; Promises</vt:lpstr>
      <vt:lpstr>Paul’s Unanswered Persistent Prayer</vt:lpstr>
      <vt:lpstr>Paul’s Unanswered Persistent Prayer</vt:lpstr>
      <vt:lpstr>Paul’s Unanswered Persistent Prayer</vt:lpstr>
      <vt:lpstr>Paul’s Unanswered Persistent Prayer</vt:lpstr>
      <vt:lpstr>PowerPoint Presentation</vt:lpstr>
      <vt:lpstr>PowerPoint Presentation</vt:lpstr>
      <vt:lpstr>PowerPoint Presentation</vt:lpstr>
      <vt:lpstr>PowerPoint Presentation</vt:lpstr>
      <vt:lpstr>PowerPoint Presentation</vt:lpstr>
      <vt:lpstr>Conditional Warnings &amp; Promises</vt:lpstr>
      <vt:lpstr>Conditional Warnings &amp; Promises</vt:lpstr>
      <vt:lpstr>Conditional Warnings &amp; Promises</vt:lpstr>
      <vt:lpstr>Conditional Warnings &amp; Promises</vt:lpstr>
      <vt:lpstr>Conditional Warnings &amp; Promises</vt:lpstr>
      <vt:lpstr>PowerPoint Presentation</vt:lpstr>
      <vt:lpstr>PowerPoint Presentation</vt:lpstr>
      <vt:lpstr>PowerPoint Presentation</vt:lpstr>
      <vt:lpstr>PowerPoint Presentation</vt:lpstr>
      <vt:lpstr>PowerPoint Presentation</vt:lpstr>
      <vt:lpstr>PowerPoint Presentation</vt:lpstr>
      <vt:lpstr>Where Are You Pointed?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Burris</dc:creator>
  <cp:lastModifiedBy>David Burris</cp:lastModifiedBy>
  <cp:revision>165</cp:revision>
  <dcterms:created xsi:type="dcterms:W3CDTF">2020-06-27T14:15:56Z</dcterms:created>
  <dcterms:modified xsi:type="dcterms:W3CDTF">2021-10-29T19:14:54Z</dcterms:modified>
</cp:coreProperties>
</file>