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  <p:sldMasterId id="2147483818" r:id="rId2"/>
    <p:sldMasterId id="2147483830" r:id="rId3"/>
    <p:sldMasterId id="2147483842" r:id="rId4"/>
    <p:sldMasterId id="2147483854" r:id="rId5"/>
    <p:sldMasterId id="2147483866" r:id="rId6"/>
    <p:sldMasterId id="2147483878" r:id="rId7"/>
  </p:sldMasterIdLst>
  <p:notesMasterIdLst>
    <p:notesMasterId r:id="rId65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980" autoAdjust="0"/>
    <p:restoredTop sz="94620" autoAdjust="0"/>
  </p:normalViewPr>
  <p:slideViewPr>
    <p:cSldViewPr snapToGrid="0">
      <p:cViewPr varScale="1">
        <p:scale>
          <a:sx n="108" d="100"/>
          <a:sy n="108" d="100"/>
        </p:scale>
        <p:origin x="6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5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B651E-DA68-42CF-9994-6BF0417F803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E3EDF-4020-4B8F-8B05-854D2D244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79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E686EE8-85A3-3F48-B120-FD0FE2E4B2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-3163229"/>
            <a:ext cx="12192000" cy="10021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DC06EF-D6FD-244E-BFB3-F8910FFEFB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-7707085"/>
            <a:ext cx="12192000" cy="1456508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1A3D3C7-60CE-3B45-9F8D-2568A4EDEEB7}"/>
              </a:ext>
            </a:extLst>
          </p:cNvPr>
          <p:cNvSpPr/>
          <p:nvPr userDrawn="1"/>
        </p:nvSpPr>
        <p:spPr>
          <a:xfrm>
            <a:off x="3515868" y="621792"/>
            <a:ext cx="5614416" cy="5614416"/>
          </a:xfrm>
          <a:prstGeom prst="ellipse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4F1BFF-7E9D-A745-AE06-5C69C2FE5C8D}"/>
              </a:ext>
            </a:extLst>
          </p:cNvPr>
          <p:cNvSpPr/>
          <p:nvPr userDrawn="1"/>
        </p:nvSpPr>
        <p:spPr>
          <a:xfrm>
            <a:off x="3305556" y="621792"/>
            <a:ext cx="5614416" cy="5614416"/>
          </a:xfrm>
          <a:prstGeom prst="ellipse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E09E91F-C890-5543-9527-A10051918F0E}"/>
              </a:ext>
            </a:extLst>
          </p:cNvPr>
          <p:cNvSpPr/>
          <p:nvPr userDrawn="1"/>
        </p:nvSpPr>
        <p:spPr>
          <a:xfrm>
            <a:off x="3061716" y="621792"/>
            <a:ext cx="5614416" cy="5614416"/>
          </a:xfrm>
          <a:prstGeom prst="ellipse">
            <a:avLst/>
          </a:prstGeom>
          <a:solidFill>
            <a:srgbClr val="BF004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3DB14D9-6409-354B-95FF-27B1AE2EF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26" y="1990217"/>
            <a:ext cx="3796862" cy="2819509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39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00065 0.66366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33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469 1.00116 L -2.08333E-7 0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-500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213 -0.77662 L -0.0013 0.003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42" y="390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339 -0.57315 L 0.00052 0.0071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43" y="290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7 0 L -0.02253 -0.0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3" y="-14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6 0 L 0.03698 -0.0240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" y="-1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0 L -0.02591 0.069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349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2591 0.0699 L -0.40625 1.1307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3" y="5303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3698 -0.02407 L 0.42032 -1.0414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-508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2253 -0.0294 L -0.41888 -1.0428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5067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66 1.00255 L -0.00586 0.01204 " pathEditMode="relative" ptsTypes="AA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664 0.00417 L -0.02916 -0.025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-131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2916 -0.02523 L -0.42383 -1.03217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-5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2" grpId="0" animBg="1"/>
      <p:bldP spid="12" grpId="1" animBg="1"/>
      <p:bldP spid="12" grpId="2" animBg="1"/>
      <p:bldP spid="11" grpId="0" animBg="1"/>
      <p:bldP spid="11" grpId="1" animBg="1"/>
      <p:bldP spid="11" grpId="2" animBg="1"/>
      <p:bldP spid="15" grpId="0"/>
      <p:bldP spid="15" grpId="1"/>
      <p:bldP spid="15" grpId="2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2704B-686E-4331-B4EC-D49C0B765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E7D39-77E2-4DFC-9922-8232FC3E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5DF10-32F9-483E-B681-D40F0A9A3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61FB-09D7-402D-BC05-559D27DE0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B63816-D320-4444-BB29-8A773E965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F1CCE8-6177-4F54-8496-7741A44E6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EB71C-B699-4BC5-8A42-E35A66A39A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3649272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1F69B-B250-4E14-A88F-E3729BFBD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CCF286-9D91-49DA-BDCF-341D33D5F8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134859-F2A5-4058-B34F-35F185429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BEAC2-5D5F-4D57-838B-1EB813BC0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143E29-36CE-426E-8EDC-974298406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4797B-C74A-4850-9D50-95C147DB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2A05F-51C4-42B7-A38A-C8749072D7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667973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E0EC6-578B-4648-ACEE-90FC13973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2DB5CC-A43C-45A9-9884-C60B93813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07B62-02C0-44F3-BE7A-52EFAA82C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F3103-AF0B-4B75-B88D-DFF2461F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0EAD2-120B-493D-97EE-B12DA1099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95B770-1E28-4E64-BCF4-1522E0F98F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893896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8F974B-A038-4702-919F-D6D6BFE6EA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3D47E7-A5AB-4395-B829-0FCE6E01D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781E4-E61C-47B5-BE19-268AF4AF2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5EA39-2055-4F14-8DA8-E825C2AA9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28239-68C4-475C-9103-1CC8A93C2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F579CE-E2AF-4859-B734-9E2D7F142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2649633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>
            <a:extLst>
              <a:ext uri="{FF2B5EF4-FFF2-40B4-BE49-F238E27FC236}">
                <a16:creationId xmlns:a16="http://schemas.microsoft.com/office/drawing/2014/main" id="{67AE0B75-5C2D-461F-A00E-50F0726637F5}"/>
              </a:ext>
            </a:extLst>
          </p:cNvPr>
          <p:cNvGrpSpPr>
            <a:grpSpLocks/>
          </p:cNvGrpSpPr>
          <p:nvPr/>
        </p:nvGrpSpPr>
        <p:grpSpPr bwMode="auto">
          <a:xfrm>
            <a:off x="1" y="1422400"/>
            <a:ext cx="12196233" cy="5435600"/>
            <a:chOff x="0" y="896"/>
            <a:chExt cx="5762" cy="3424"/>
          </a:xfrm>
        </p:grpSpPr>
        <p:grpSp>
          <p:nvGrpSpPr>
            <p:cNvPr id="9219" name="Group 3">
              <a:extLst>
                <a:ext uri="{FF2B5EF4-FFF2-40B4-BE49-F238E27FC236}">
                  <a16:creationId xmlns:a16="http://schemas.microsoft.com/office/drawing/2014/main" id="{5E38A507-149C-4D39-A997-9C2D79B6E8C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9220" name="Freeform 4">
                <a:extLst>
                  <a:ext uri="{FF2B5EF4-FFF2-40B4-BE49-F238E27FC236}">
                    <a16:creationId xmlns:a16="http://schemas.microsoft.com/office/drawing/2014/main" id="{67C98962-9209-4E5A-92DF-6E8361E785B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21" name="Freeform 5">
                <a:extLst>
                  <a:ext uri="{FF2B5EF4-FFF2-40B4-BE49-F238E27FC236}">
                    <a16:creationId xmlns:a16="http://schemas.microsoft.com/office/drawing/2014/main" id="{7B36E418-10A1-4679-A2BA-0B04279137B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22" name="Freeform 6">
                <a:extLst>
                  <a:ext uri="{FF2B5EF4-FFF2-40B4-BE49-F238E27FC236}">
                    <a16:creationId xmlns:a16="http://schemas.microsoft.com/office/drawing/2014/main" id="{C251668F-A03E-42B4-8ED3-99730BDA761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23" name="Freeform 7">
                <a:extLst>
                  <a:ext uri="{FF2B5EF4-FFF2-40B4-BE49-F238E27FC236}">
                    <a16:creationId xmlns:a16="http://schemas.microsoft.com/office/drawing/2014/main" id="{F486DF3D-B01B-4EF5-BD69-6F90E9A2F8A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24" name="Freeform 8">
                <a:extLst>
                  <a:ext uri="{FF2B5EF4-FFF2-40B4-BE49-F238E27FC236}">
                    <a16:creationId xmlns:a16="http://schemas.microsoft.com/office/drawing/2014/main" id="{4DF81A18-79A8-40DC-BC29-4A4B2946650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25" name="Freeform 9">
                <a:extLst>
                  <a:ext uri="{FF2B5EF4-FFF2-40B4-BE49-F238E27FC236}">
                    <a16:creationId xmlns:a16="http://schemas.microsoft.com/office/drawing/2014/main" id="{874FBEDC-E45B-4757-913F-D62BDF15575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26" name="Freeform 10">
                <a:extLst>
                  <a:ext uri="{FF2B5EF4-FFF2-40B4-BE49-F238E27FC236}">
                    <a16:creationId xmlns:a16="http://schemas.microsoft.com/office/drawing/2014/main" id="{F9311DAB-4A12-410A-A698-5B296FA52E1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27" name="Freeform 11">
                <a:extLst>
                  <a:ext uri="{FF2B5EF4-FFF2-40B4-BE49-F238E27FC236}">
                    <a16:creationId xmlns:a16="http://schemas.microsoft.com/office/drawing/2014/main" id="{7A4AF4FE-F809-4AFB-A939-1E6725E1EF1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28" name="Freeform 12">
                <a:extLst>
                  <a:ext uri="{FF2B5EF4-FFF2-40B4-BE49-F238E27FC236}">
                    <a16:creationId xmlns:a16="http://schemas.microsoft.com/office/drawing/2014/main" id="{311DBA14-A106-4324-BF14-4F7BE31EA3E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29" name="Freeform 13">
                <a:extLst>
                  <a:ext uri="{FF2B5EF4-FFF2-40B4-BE49-F238E27FC236}">
                    <a16:creationId xmlns:a16="http://schemas.microsoft.com/office/drawing/2014/main" id="{6559A881-96C1-4923-812F-1318C62E1EA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30" name="Freeform 14">
                <a:extLst>
                  <a:ext uri="{FF2B5EF4-FFF2-40B4-BE49-F238E27FC236}">
                    <a16:creationId xmlns:a16="http://schemas.microsoft.com/office/drawing/2014/main" id="{16F603F4-4268-4028-9BE8-BBE671ED7DF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31" name="Freeform 15">
                <a:extLst>
                  <a:ext uri="{FF2B5EF4-FFF2-40B4-BE49-F238E27FC236}">
                    <a16:creationId xmlns:a16="http://schemas.microsoft.com/office/drawing/2014/main" id="{E9EF7226-D8AC-4AFD-ADA3-34CB57D68DB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32" name="Freeform 16">
                <a:extLst>
                  <a:ext uri="{FF2B5EF4-FFF2-40B4-BE49-F238E27FC236}">
                    <a16:creationId xmlns:a16="http://schemas.microsoft.com/office/drawing/2014/main" id="{F36A6E7C-B5CE-4A00-81B1-81D8830D516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9233" name="Group 17">
              <a:extLst>
                <a:ext uri="{FF2B5EF4-FFF2-40B4-BE49-F238E27FC236}">
                  <a16:creationId xmlns:a16="http://schemas.microsoft.com/office/drawing/2014/main" id="{9605D932-76F6-4298-9C19-4F322CA0F46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9234" name="Rectangle 18">
                <a:extLst>
                  <a:ext uri="{FF2B5EF4-FFF2-40B4-BE49-F238E27FC236}">
                    <a16:creationId xmlns:a16="http://schemas.microsoft.com/office/drawing/2014/main" id="{3A4367AB-571F-47C2-BE94-4E0F8BC1C7B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35" name="Rectangle 19">
                <a:extLst>
                  <a:ext uri="{FF2B5EF4-FFF2-40B4-BE49-F238E27FC236}">
                    <a16:creationId xmlns:a16="http://schemas.microsoft.com/office/drawing/2014/main" id="{9EA400F5-8EA2-4381-B495-EDE85D3B5BC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36" name="Rectangle 20">
                <a:extLst>
                  <a:ext uri="{FF2B5EF4-FFF2-40B4-BE49-F238E27FC236}">
                    <a16:creationId xmlns:a16="http://schemas.microsoft.com/office/drawing/2014/main" id="{BC1936F6-8AF3-4886-B40A-4831BEF216F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37" name="Rectangle 21">
                <a:extLst>
                  <a:ext uri="{FF2B5EF4-FFF2-40B4-BE49-F238E27FC236}">
                    <a16:creationId xmlns:a16="http://schemas.microsoft.com/office/drawing/2014/main" id="{6866AEDA-E188-4636-BF1C-AE0657072E9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38" name="Rectangle 22">
                <a:extLst>
                  <a:ext uri="{FF2B5EF4-FFF2-40B4-BE49-F238E27FC236}">
                    <a16:creationId xmlns:a16="http://schemas.microsoft.com/office/drawing/2014/main" id="{530DF511-FEFB-4A2E-801D-BC38CCBBB18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39" name="Rectangle 23">
                <a:extLst>
                  <a:ext uri="{FF2B5EF4-FFF2-40B4-BE49-F238E27FC236}">
                    <a16:creationId xmlns:a16="http://schemas.microsoft.com/office/drawing/2014/main" id="{D9DF7C03-A240-4C20-B04B-64627BAA9FA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40" name="Rectangle 24">
                <a:extLst>
                  <a:ext uri="{FF2B5EF4-FFF2-40B4-BE49-F238E27FC236}">
                    <a16:creationId xmlns:a16="http://schemas.microsoft.com/office/drawing/2014/main" id="{0B374EAA-88D4-4EF4-9422-F67CEDE4FE4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41" name="Rectangle 25">
                <a:extLst>
                  <a:ext uri="{FF2B5EF4-FFF2-40B4-BE49-F238E27FC236}">
                    <a16:creationId xmlns:a16="http://schemas.microsoft.com/office/drawing/2014/main" id="{A3DB6268-A99D-44FB-819C-3FECC460E85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42" name="Rectangle 26">
                <a:extLst>
                  <a:ext uri="{FF2B5EF4-FFF2-40B4-BE49-F238E27FC236}">
                    <a16:creationId xmlns:a16="http://schemas.microsoft.com/office/drawing/2014/main" id="{A062AF1B-430C-479E-B605-B39459520BE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43" name="Rectangle 27">
                <a:extLst>
                  <a:ext uri="{FF2B5EF4-FFF2-40B4-BE49-F238E27FC236}">
                    <a16:creationId xmlns:a16="http://schemas.microsoft.com/office/drawing/2014/main" id="{B9FBA801-E6C1-4D7D-A478-C041A67559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44" name="Rectangle 28">
                <a:extLst>
                  <a:ext uri="{FF2B5EF4-FFF2-40B4-BE49-F238E27FC236}">
                    <a16:creationId xmlns:a16="http://schemas.microsoft.com/office/drawing/2014/main" id="{D46E881B-26BF-487F-B6CD-7CB65997342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45" name="Rectangle 29">
                <a:extLst>
                  <a:ext uri="{FF2B5EF4-FFF2-40B4-BE49-F238E27FC236}">
                    <a16:creationId xmlns:a16="http://schemas.microsoft.com/office/drawing/2014/main" id="{205199B3-8C89-4A57-A60E-2858B8EBD41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46" name="Rectangle 30">
                <a:extLst>
                  <a:ext uri="{FF2B5EF4-FFF2-40B4-BE49-F238E27FC236}">
                    <a16:creationId xmlns:a16="http://schemas.microsoft.com/office/drawing/2014/main" id="{13F7FD9C-81ED-4873-BCE5-1F9B8FBA1B8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47" name="Rectangle 31">
                <a:extLst>
                  <a:ext uri="{FF2B5EF4-FFF2-40B4-BE49-F238E27FC236}">
                    <a16:creationId xmlns:a16="http://schemas.microsoft.com/office/drawing/2014/main" id="{73DE2254-A109-4C4A-9304-34B9C0FA394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48" name="Rectangle 32">
                <a:extLst>
                  <a:ext uri="{FF2B5EF4-FFF2-40B4-BE49-F238E27FC236}">
                    <a16:creationId xmlns:a16="http://schemas.microsoft.com/office/drawing/2014/main" id="{6B93981C-E2F5-4205-A8D4-E3F7603AEE9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49" name="Rectangle 33">
                <a:extLst>
                  <a:ext uri="{FF2B5EF4-FFF2-40B4-BE49-F238E27FC236}">
                    <a16:creationId xmlns:a16="http://schemas.microsoft.com/office/drawing/2014/main" id="{B8A76B8C-D86C-4209-BF37-3D9D68E7CDF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50" name="Rectangle 34">
                <a:extLst>
                  <a:ext uri="{FF2B5EF4-FFF2-40B4-BE49-F238E27FC236}">
                    <a16:creationId xmlns:a16="http://schemas.microsoft.com/office/drawing/2014/main" id="{560C3F50-EBEA-44B2-B1D1-1D2307B4A43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51" name="Rectangle 35">
                <a:extLst>
                  <a:ext uri="{FF2B5EF4-FFF2-40B4-BE49-F238E27FC236}">
                    <a16:creationId xmlns:a16="http://schemas.microsoft.com/office/drawing/2014/main" id="{2A30EE41-BEF8-4542-8824-DB50020B065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52" name="Rectangle 36">
                <a:extLst>
                  <a:ext uri="{FF2B5EF4-FFF2-40B4-BE49-F238E27FC236}">
                    <a16:creationId xmlns:a16="http://schemas.microsoft.com/office/drawing/2014/main" id="{7E746DC5-60F8-4B25-A3C1-F2BE7465F52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53" name="Rectangle 37">
                <a:extLst>
                  <a:ext uri="{FF2B5EF4-FFF2-40B4-BE49-F238E27FC236}">
                    <a16:creationId xmlns:a16="http://schemas.microsoft.com/office/drawing/2014/main" id="{6C6F52EE-7DD0-4AF6-9077-282C8E791D3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54" name="Rectangle 38">
                <a:extLst>
                  <a:ext uri="{FF2B5EF4-FFF2-40B4-BE49-F238E27FC236}">
                    <a16:creationId xmlns:a16="http://schemas.microsoft.com/office/drawing/2014/main" id="{C2B338EF-4F29-4865-9CB6-4370A7DF6F4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55" name="Rectangle 39">
                <a:extLst>
                  <a:ext uri="{FF2B5EF4-FFF2-40B4-BE49-F238E27FC236}">
                    <a16:creationId xmlns:a16="http://schemas.microsoft.com/office/drawing/2014/main" id="{2FA76CEF-1800-4BA1-ABDD-1E1F06E9AEE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56" name="Rectangle 40">
                <a:extLst>
                  <a:ext uri="{FF2B5EF4-FFF2-40B4-BE49-F238E27FC236}">
                    <a16:creationId xmlns:a16="http://schemas.microsoft.com/office/drawing/2014/main" id="{F60B1A71-3ED4-4DB5-8A13-DE382B1CCC4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57" name="Rectangle 41">
                <a:extLst>
                  <a:ext uri="{FF2B5EF4-FFF2-40B4-BE49-F238E27FC236}">
                    <a16:creationId xmlns:a16="http://schemas.microsoft.com/office/drawing/2014/main" id="{D3A75631-52B2-44EF-A3AE-204D249BD75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58" name="Rectangle 42">
                <a:extLst>
                  <a:ext uri="{FF2B5EF4-FFF2-40B4-BE49-F238E27FC236}">
                    <a16:creationId xmlns:a16="http://schemas.microsoft.com/office/drawing/2014/main" id="{15E9A90D-AD22-4ECC-9A7E-95A9BA70D3E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59" name="Rectangle 43">
                <a:extLst>
                  <a:ext uri="{FF2B5EF4-FFF2-40B4-BE49-F238E27FC236}">
                    <a16:creationId xmlns:a16="http://schemas.microsoft.com/office/drawing/2014/main" id="{C0ECDB80-64B5-4402-BFD5-D81B06038AF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60" name="Rectangle 44">
                <a:extLst>
                  <a:ext uri="{FF2B5EF4-FFF2-40B4-BE49-F238E27FC236}">
                    <a16:creationId xmlns:a16="http://schemas.microsoft.com/office/drawing/2014/main" id="{0CB0AFCA-6438-4F46-AC5F-007CD95BAC5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61" name="Rectangle 45">
                <a:extLst>
                  <a:ext uri="{FF2B5EF4-FFF2-40B4-BE49-F238E27FC236}">
                    <a16:creationId xmlns:a16="http://schemas.microsoft.com/office/drawing/2014/main" id="{18BCF17C-2999-49F0-93B2-3C567AEBAE2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62" name="Rectangle 46">
                <a:extLst>
                  <a:ext uri="{FF2B5EF4-FFF2-40B4-BE49-F238E27FC236}">
                    <a16:creationId xmlns:a16="http://schemas.microsoft.com/office/drawing/2014/main" id="{33A85404-C09B-402B-A326-C94286B8195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63" name="Rectangle 47">
                <a:extLst>
                  <a:ext uri="{FF2B5EF4-FFF2-40B4-BE49-F238E27FC236}">
                    <a16:creationId xmlns:a16="http://schemas.microsoft.com/office/drawing/2014/main" id="{319B5694-FC9C-448D-A0D2-3CD29892E68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64" name="Rectangle 48">
                <a:extLst>
                  <a:ext uri="{FF2B5EF4-FFF2-40B4-BE49-F238E27FC236}">
                    <a16:creationId xmlns:a16="http://schemas.microsoft.com/office/drawing/2014/main" id="{FD2D7FF8-A7BB-42F4-B0BB-4B7368F5559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65" name="Rectangle 49">
                <a:extLst>
                  <a:ext uri="{FF2B5EF4-FFF2-40B4-BE49-F238E27FC236}">
                    <a16:creationId xmlns:a16="http://schemas.microsoft.com/office/drawing/2014/main" id="{0AEA35B5-226D-4D9B-B5B8-B506E924A26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66" name="Rectangle 50">
                <a:extLst>
                  <a:ext uri="{FF2B5EF4-FFF2-40B4-BE49-F238E27FC236}">
                    <a16:creationId xmlns:a16="http://schemas.microsoft.com/office/drawing/2014/main" id="{BA783A77-D7A5-4C82-9242-06912A33190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67" name="Rectangle 51">
                <a:extLst>
                  <a:ext uri="{FF2B5EF4-FFF2-40B4-BE49-F238E27FC236}">
                    <a16:creationId xmlns:a16="http://schemas.microsoft.com/office/drawing/2014/main" id="{C32490C8-279D-42C0-B38F-2206FEED155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68" name="Rectangle 52">
                <a:extLst>
                  <a:ext uri="{FF2B5EF4-FFF2-40B4-BE49-F238E27FC236}">
                    <a16:creationId xmlns:a16="http://schemas.microsoft.com/office/drawing/2014/main" id="{F2406741-AEFB-4E5C-B81C-92F1B31DB3C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69" name="Rectangle 53">
                <a:extLst>
                  <a:ext uri="{FF2B5EF4-FFF2-40B4-BE49-F238E27FC236}">
                    <a16:creationId xmlns:a16="http://schemas.microsoft.com/office/drawing/2014/main" id="{9037E438-DD50-4AAD-84CF-C88698C0BC4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70" name="Rectangle 54">
                <a:extLst>
                  <a:ext uri="{FF2B5EF4-FFF2-40B4-BE49-F238E27FC236}">
                    <a16:creationId xmlns:a16="http://schemas.microsoft.com/office/drawing/2014/main" id="{4D041793-7131-47DE-8580-4BC9FD6D7E9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71" name="Rectangle 55">
                <a:extLst>
                  <a:ext uri="{FF2B5EF4-FFF2-40B4-BE49-F238E27FC236}">
                    <a16:creationId xmlns:a16="http://schemas.microsoft.com/office/drawing/2014/main" id="{A7BA32F9-61C3-44AE-886A-50B52B1C5DD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72" name="Rectangle 56">
                <a:extLst>
                  <a:ext uri="{FF2B5EF4-FFF2-40B4-BE49-F238E27FC236}">
                    <a16:creationId xmlns:a16="http://schemas.microsoft.com/office/drawing/2014/main" id="{AA218B20-367B-41BB-B313-8532C68A7D5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73" name="Rectangle 57">
                <a:extLst>
                  <a:ext uri="{FF2B5EF4-FFF2-40B4-BE49-F238E27FC236}">
                    <a16:creationId xmlns:a16="http://schemas.microsoft.com/office/drawing/2014/main" id="{D726F359-0A98-4F95-AC0F-68F462D3765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74" name="Rectangle 58">
                <a:extLst>
                  <a:ext uri="{FF2B5EF4-FFF2-40B4-BE49-F238E27FC236}">
                    <a16:creationId xmlns:a16="http://schemas.microsoft.com/office/drawing/2014/main" id="{A4E47E1E-0D2B-4849-AA14-42E549CB614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75" name="Rectangle 59">
                <a:extLst>
                  <a:ext uri="{FF2B5EF4-FFF2-40B4-BE49-F238E27FC236}">
                    <a16:creationId xmlns:a16="http://schemas.microsoft.com/office/drawing/2014/main" id="{267D4D71-26BA-4603-88BC-778F2A09E44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76" name="Rectangle 60">
                <a:extLst>
                  <a:ext uri="{FF2B5EF4-FFF2-40B4-BE49-F238E27FC236}">
                    <a16:creationId xmlns:a16="http://schemas.microsoft.com/office/drawing/2014/main" id="{FCFAF396-C07B-4B93-823A-6C949E1F059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77" name="Rectangle 61">
                <a:extLst>
                  <a:ext uri="{FF2B5EF4-FFF2-40B4-BE49-F238E27FC236}">
                    <a16:creationId xmlns:a16="http://schemas.microsoft.com/office/drawing/2014/main" id="{6025AF80-7A2E-4EE7-B2AC-61CDD0A8B3E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78" name="Rectangle 62">
                <a:extLst>
                  <a:ext uri="{FF2B5EF4-FFF2-40B4-BE49-F238E27FC236}">
                    <a16:creationId xmlns:a16="http://schemas.microsoft.com/office/drawing/2014/main" id="{44113465-F598-46CA-AA98-7CB1011A427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79" name="Rectangle 63">
                <a:extLst>
                  <a:ext uri="{FF2B5EF4-FFF2-40B4-BE49-F238E27FC236}">
                    <a16:creationId xmlns:a16="http://schemas.microsoft.com/office/drawing/2014/main" id="{0C4E742B-B931-4CBC-82D6-41DFA7757A2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80" name="Rectangle 64">
                <a:extLst>
                  <a:ext uri="{FF2B5EF4-FFF2-40B4-BE49-F238E27FC236}">
                    <a16:creationId xmlns:a16="http://schemas.microsoft.com/office/drawing/2014/main" id="{A61F4C58-6EF5-420C-85DB-7C220871968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81" name="Rectangle 65">
                <a:extLst>
                  <a:ext uri="{FF2B5EF4-FFF2-40B4-BE49-F238E27FC236}">
                    <a16:creationId xmlns:a16="http://schemas.microsoft.com/office/drawing/2014/main" id="{C0A2A52A-CE96-4DA8-AE1A-F6DCB2C578B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82" name="Rectangle 66">
                <a:extLst>
                  <a:ext uri="{FF2B5EF4-FFF2-40B4-BE49-F238E27FC236}">
                    <a16:creationId xmlns:a16="http://schemas.microsoft.com/office/drawing/2014/main" id="{883F0950-403E-4BA3-A585-1A9F7E49332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83" name="Rectangle 67">
                <a:extLst>
                  <a:ext uri="{FF2B5EF4-FFF2-40B4-BE49-F238E27FC236}">
                    <a16:creationId xmlns:a16="http://schemas.microsoft.com/office/drawing/2014/main" id="{0473154F-FBE3-40B5-BE2B-0E17CCB8343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84" name="Rectangle 68">
                <a:extLst>
                  <a:ext uri="{FF2B5EF4-FFF2-40B4-BE49-F238E27FC236}">
                    <a16:creationId xmlns:a16="http://schemas.microsoft.com/office/drawing/2014/main" id="{822C2E03-9595-4D92-B379-CFEB91A65D6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85" name="Rectangle 69">
                <a:extLst>
                  <a:ext uri="{FF2B5EF4-FFF2-40B4-BE49-F238E27FC236}">
                    <a16:creationId xmlns:a16="http://schemas.microsoft.com/office/drawing/2014/main" id="{BD3C9F6D-CCD7-4A3E-9843-9CF66C097BA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86" name="Rectangle 70">
                <a:extLst>
                  <a:ext uri="{FF2B5EF4-FFF2-40B4-BE49-F238E27FC236}">
                    <a16:creationId xmlns:a16="http://schemas.microsoft.com/office/drawing/2014/main" id="{B015363C-8F05-4E06-B5A6-3FB46C6CC92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87" name="Rectangle 71">
                <a:extLst>
                  <a:ext uri="{FF2B5EF4-FFF2-40B4-BE49-F238E27FC236}">
                    <a16:creationId xmlns:a16="http://schemas.microsoft.com/office/drawing/2014/main" id="{D703140F-C138-4B91-9420-A46FAB9F057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88" name="Rectangle 72">
                <a:extLst>
                  <a:ext uri="{FF2B5EF4-FFF2-40B4-BE49-F238E27FC236}">
                    <a16:creationId xmlns:a16="http://schemas.microsoft.com/office/drawing/2014/main" id="{BCA1A62B-27A6-4995-8B73-A930DFDD8FD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89" name="Rectangle 73">
                <a:extLst>
                  <a:ext uri="{FF2B5EF4-FFF2-40B4-BE49-F238E27FC236}">
                    <a16:creationId xmlns:a16="http://schemas.microsoft.com/office/drawing/2014/main" id="{F9144303-DCEF-40F0-A5A6-B75436A24B4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90" name="Rectangle 74">
                <a:extLst>
                  <a:ext uri="{FF2B5EF4-FFF2-40B4-BE49-F238E27FC236}">
                    <a16:creationId xmlns:a16="http://schemas.microsoft.com/office/drawing/2014/main" id="{4CD738F1-6DEC-4E1F-9BCD-6F33CAC10C2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91" name="Rectangle 75">
                <a:extLst>
                  <a:ext uri="{FF2B5EF4-FFF2-40B4-BE49-F238E27FC236}">
                    <a16:creationId xmlns:a16="http://schemas.microsoft.com/office/drawing/2014/main" id="{C522B4FD-7222-4671-AB57-E40050D31E4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92" name="Rectangle 76">
                <a:extLst>
                  <a:ext uri="{FF2B5EF4-FFF2-40B4-BE49-F238E27FC236}">
                    <a16:creationId xmlns:a16="http://schemas.microsoft.com/office/drawing/2014/main" id="{ED0CFCD2-861C-4413-8319-6C8C56BEA4D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93" name="Rectangle 77">
                <a:extLst>
                  <a:ext uri="{FF2B5EF4-FFF2-40B4-BE49-F238E27FC236}">
                    <a16:creationId xmlns:a16="http://schemas.microsoft.com/office/drawing/2014/main" id="{BE0252D6-40B2-4350-B6D7-9271B2A2FF8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94" name="Rectangle 78">
                <a:extLst>
                  <a:ext uri="{FF2B5EF4-FFF2-40B4-BE49-F238E27FC236}">
                    <a16:creationId xmlns:a16="http://schemas.microsoft.com/office/drawing/2014/main" id="{7498F1F3-A430-4CB8-B0E3-39EECF65CBA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95" name="Rectangle 79">
                <a:extLst>
                  <a:ext uri="{FF2B5EF4-FFF2-40B4-BE49-F238E27FC236}">
                    <a16:creationId xmlns:a16="http://schemas.microsoft.com/office/drawing/2014/main" id="{3D624160-C71F-42D1-9455-84AA3D7EBF1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96" name="Rectangle 80">
                <a:extLst>
                  <a:ext uri="{FF2B5EF4-FFF2-40B4-BE49-F238E27FC236}">
                    <a16:creationId xmlns:a16="http://schemas.microsoft.com/office/drawing/2014/main" id="{C789B991-61F5-49D3-A568-BA5C1087260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97" name="Freeform 81">
                <a:extLst>
                  <a:ext uri="{FF2B5EF4-FFF2-40B4-BE49-F238E27FC236}">
                    <a16:creationId xmlns:a16="http://schemas.microsoft.com/office/drawing/2014/main" id="{B0EAA633-D13F-4C6A-B73B-A507542C70F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98" name="Rectangle 82">
                <a:extLst>
                  <a:ext uri="{FF2B5EF4-FFF2-40B4-BE49-F238E27FC236}">
                    <a16:creationId xmlns:a16="http://schemas.microsoft.com/office/drawing/2014/main" id="{D2CF44A5-BA92-4739-9133-F137622E96F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299" name="Rectangle 83">
                <a:extLst>
                  <a:ext uri="{FF2B5EF4-FFF2-40B4-BE49-F238E27FC236}">
                    <a16:creationId xmlns:a16="http://schemas.microsoft.com/office/drawing/2014/main" id="{BE8E5AEA-3F9F-4750-8982-A411007D10C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00" name="Rectangle 84">
                <a:extLst>
                  <a:ext uri="{FF2B5EF4-FFF2-40B4-BE49-F238E27FC236}">
                    <a16:creationId xmlns:a16="http://schemas.microsoft.com/office/drawing/2014/main" id="{6F6BF888-F815-4B0D-A457-376D7092E88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01" name="Rectangle 85">
                <a:extLst>
                  <a:ext uri="{FF2B5EF4-FFF2-40B4-BE49-F238E27FC236}">
                    <a16:creationId xmlns:a16="http://schemas.microsoft.com/office/drawing/2014/main" id="{93A5D1AD-2FE4-4686-8DDC-7512F586C30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02" name="Rectangle 86">
                <a:extLst>
                  <a:ext uri="{FF2B5EF4-FFF2-40B4-BE49-F238E27FC236}">
                    <a16:creationId xmlns:a16="http://schemas.microsoft.com/office/drawing/2014/main" id="{FB3AA461-852F-4B5A-BCDA-02D26154155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03" name="Rectangle 87">
                <a:extLst>
                  <a:ext uri="{FF2B5EF4-FFF2-40B4-BE49-F238E27FC236}">
                    <a16:creationId xmlns:a16="http://schemas.microsoft.com/office/drawing/2014/main" id="{FF2A5D6D-1F2F-4319-BEF3-D29204B672C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04" name="Rectangle 88">
                <a:extLst>
                  <a:ext uri="{FF2B5EF4-FFF2-40B4-BE49-F238E27FC236}">
                    <a16:creationId xmlns:a16="http://schemas.microsoft.com/office/drawing/2014/main" id="{65A0F0EE-AC0A-4EC3-9E8A-25E1239CE72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05" name="Rectangle 89">
                <a:extLst>
                  <a:ext uri="{FF2B5EF4-FFF2-40B4-BE49-F238E27FC236}">
                    <a16:creationId xmlns:a16="http://schemas.microsoft.com/office/drawing/2014/main" id="{688ED801-6AA5-4FAC-B47C-137D31DBA1F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06" name="Rectangle 90">
                <a:extLst>
                  <a:ext uri="{FF2B5EF4-FFF2-40B4-BE49-F238E27FC236}">
                    <a16:creationId xmlns:a16="http://schemas.microsoft.com/office/drawing/2014/main" id="{013F282E-18FC-486B-9171-64A778F3D61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07" name="Rectangle 91">
                <a:extLst>
                  <a:ext uri="{FF2B5EF4-FFF2-40B4-BE49-F238E27FC236}">
                    <a16:creationId xmlns:a16="http://schemas.microsoft.com/office/drawing/2014/main" id="{64D32AC9-FC71-4F7C-A6F3-C7CAC9F5722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08" name="Rectangle 92">
                <a:extLst>
                  <a:ext uri="{FF2B5EF4-FFF2-40B4-BE49-F238E27FC236}">
                    <a16:creationId xmlns:a16="http://schemas.microsoft.com/office/drawing/2014/main" id="{E3DE48D2-0703-45AC-A70C-4F353FCA1B5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09" name="Rectangle 93">
                <a:extLst>
                  <a:ext uri="{FF2B5EF4-FFF2-40B4-BE49-F238E27FC236}">
                    <a16:creationId xmlns:a16="http://schemas.microsoft.com/office/drawing/2014/main" id="{0C95F306-74CD-4E1E-A28D-341D2C1C6F2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10" name="Rectangle 94">
                <a:extLst>
                  <a:ext uri="{FF2B5EF4-FFF2-40B4-BE49-F238E27FC236}">
                    <a16:creationId xmlns:a16="http://schemas.microsoft.com/office/drawing/2014/main" id="{A28FD02D-749E-4BA8-B7DF-88B816036AA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11" name="Rectangle 95">
                <a:extLst>
                  <a:ext uri="{FF2B5EF4-FFF2-40B4-BE49-F238E27FC236}">
                    <a16:creationId xmlns:a16="http://schemas.microsoft.com/office/drawing/2014/main" id="{DAF47225-C8FD-4655-A4B4-203EB4F362D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12" name="Rectangle 96">
                <a:extLst>
                  <a:ext uri="{FF2B5EF4-FFF2-40B4-BE49-F238E27FC236}">
                    <a16:creationId xmlns:a16="http://schemas.microsoft.com/office/drawing/2014/main" id="{B15617FA-E240-4D4E-859F-6A521488DDF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13" name="Rectangle 97">
                <a:extLst>
                  <a:ext uri="{FF2B5EF4-FFF2-40B4-BE49-F238E27FC236}">
                    <a16:creationId xmlns:a16="http://schemas.microsoft.com/office/drawing/2014/main" id="{B1656DC1-8D0C-4B15-95FC-353E41352A4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14" name="Rectangle 98">
                <a:extLst>
                  <a:ext uri="{FF2B5EF4-FFF2-40B4-BE49-F238E27FC236}">
                    <a16:creationId xmlns:a16="http://schemas.microsoft.com/office/drawing/2014/main" id="{B74A6B6B-A442-4EAF-AF0C-0B7851762BF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15" name="Rectangle 99">
                <a:extLst>
                  <a:ext uri="{FF2B5EF4-FFF2-40B4-BE49-F238E27FC236}">
                    <a16:creationId xmlns:a16="http://schemas.microsoft.com/office/drawing/2014/main" id="{362941F1-33F5-416B-9B5E-49CE00C1BB0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16" name="Rectangle 100">
                <a:extLst>
                  <a:ext uri="{FF2B5EF4-FFF2-40B4-BE49-F238E27FC236}">
                    <a16:creationId xmlns:a16="http://schemas.microsoft.com/office/drawing/2014/main" id="{7C44DE40-AEA8-4BE3-9A7D-14088330203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17" name="Rectangle 101">
                <a:extLst>
                  <a:ext uri="{FF2B5EF4-FFF2-40B4-BE49-F238E27FC236}">
                    <a16:creationId xmlns:a16="http://schemas.microsoft.com/office/drawing/2014/main" id="{9E4F35C9-AF1E-4E0F-A445-64C40E85CD4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18" name="Rectangle 102">
                <a:extLst>
                  <a:ext uri="{FF2B5EF4-FFF2-40B4-BE49-F238E27FC236}">
                    <a16:creationId xmlns:a16="http://schemas.microsoft.com/office/drawing/2014/main" id="{B9F83DC8-A9B0-4A7D-A683-F9B205E71EA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19" name="Rectangle 103">
                <a:extLst>
                  <a:ext uri="{FF2B5EF4-FFF2-40B4-BE49-F238E27FC236}">
                    <a16:creationId xmlns:a16="http://schemas.microsoft.com/office/drawing/2014/main" id="{F56BA7B2-7814-47EF-BFF6-BDD26EE8A59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20" name="Rectangle 104">
                <a:extLst>
                  <a:ext uri="{FF2B5EF4-FFF2-40B4-BE49-F238E27FC236}">
                    <a16:creationId xmlns:a16="http://schemas.microsoft.com/office/drawing/2014/main" id="{976E026A-AAB8-46A7-9B77-DA6455EE2C4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21" name="Rectangle 105">
                <a:extLst>
                  <a:ext uri="{FF2B5EF4-FFF2-40B4-BE49-F238E27FC236}">
                    <a16:creationId xmlns:a16="http://schemas.microsoft.com/office/drawing/2014/main" id="{E598768B-94EC-4ECA-A7F0-55448548036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22" name="Rectangle 106">
                <a:extLst>
                  <a:ext uri="{FF2B5EF4-FFF2-40B4-BE49-F238E27FC236}">
                    <a16:creationId xmlns:a16="http://schemas.microsoft.com/office/drawing/2014/main" id="{A7AA830E-F282-4738-865B-3F00EB32D51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23" name="Rectangle 107">
                <a:extLst>
                  <a:ext uri="{FF2B5EF4-FFF2-40B4-BE49-F238E27FC236}">
                    <a16:creationId xmlns:a16="http://schemas.microsoft.com/office/drawing/2014/main" id="{4800A3A5-59F5-465A-B640-C8E362E33C8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24" name="Rectangle 108">
                <a:extLst>
                  <a:ext uri="{FF2B5EF4-FFF2-40B4-BE49-F238E27FC236}">
                    <a16:creationId xmlns:a16="http://schemas.microsoft.com/office/drawing/2014/main" id="{22534186-6A0C-42C1-B9BD-E2B2A0CAC35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25" name="Rectangle 109">
                <a:extLst>
                  <a:ext uri="{FF2B5EF4-FFF2-40B4-BE49-F238E27FC236}">
                    <a16:creationId xmlns:a16="http://schemas.microsoft.com/office/drawing/2014/main" id="{C9523BC2-6E18-4828-80F1-2B64A8A398E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26" name="Rectangle 110">
                <a:extLst>
                  <a:ext uri="{FF2B5EF4-FFF2-40B4-BE49-F238E27FC236}">
                    <a16:creationId xmlns:a16="http://schemas.microsoft.com/office/drawing/2014/main" id="{5EDACA92-9A53-407B-9C1C-DF3CED6507D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27" name="Rectangle 111">
                <a:extLst>
                  <a:ext uri="{FF2B5EF4-FFF2-40B4-BE49-F238E27FC236}">
                    <a16:creationId xmlns:a16="http://schemas.microsoft.com/office/drawing/2014/main" id="{89D9A4B8-7CD6-4529-A37F-13286F245BB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28" name="Rectangle 112">
                <a:extLst>
                  <a:ext uri="{FF2B5EF4-FFF2-40B4-BE49-F238E27FC236}">
                    <a16:creationId xmlns:a16="http://schemas.microsoft.com/office/drawing/2014/main" id="{718147B2-2EE3-495D-B06D-CE1D2A32A70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29" name="Rectangle 113">
                <a:extLst>
                  <a:ext uri="{FF2B5EF4-FFF2-40B4-BE49-F238E27FC236}">
                    <a16:creationId xmlns:a16="http://schemas.microsoft.com/office/drawing/2014/main" id="{96BE64F0-2AE3-4F92-A363-8DF29707E6E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30" name="Rectangle 114">
                <a:extLst>
                  <a:ext uri="{FF2B5EF4-FFF2-40B4-BE49-F238E27FC236}">
                    <a16:creationId xmlns:a16="http://schemas.microsoft.com/office/drawing/2014/main" id="{32BC6A31-566C-4128-94CE-A0F990828BF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31" name="Rectangle 115">
                <a:extLst>
                  <a:ext uri="{FF2B5EF4-FFF2-40B4-BE49-F238E27FC236}">
                    <a16:creationId xmlns:a16="http://schemas.microsoft.com/office/drawing/2014/main" id="{160281C2-C8D9-4367-9C68-92CA44B2019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32" name="Rectangle 116">
                <a:extLst>
                  <a:ext uri="{FF2B5EF4-FFF2-40B4-BE49-F238E27FC236}">
                    <a16:creationId xmlns:a16="http://schemas.microsoft.com/office/drawing/2014/main" id="{A55B68E9-4E6B-474D-9153-0400217FBB6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33" name="Rectangle 117">
                <a:extLst>
                  <a:ext uri="{FF2B5EF4-FFF2-40B4-BE49-F238E27FC236}">
                    <a16:creationId xmlns:a16="http://schemas.microsoft.com/office/drawing/2014/main" id="{A30F3C70-57AB-4FB8-9CD6-D435F1EF4C0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34" name="Rectangle 118">
                <a:extLst>
                  <a:ext uri="{FF2B5EF4-FFF2-40B4-BE49-F238E27FC236}">
                    <a16:creationId xmlns:a16="http://schemas.microsoft.com/office/drawing/2014/main" id="{C42D3091-4709-47E7-A472-1B1BA1529A4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35" name="Rectangle 119">
                <a:extLst>
                  <a:ext uri="{FF2B5EF4-FFF2-40B4-BE49-F238E27FC236}">
                    <a16:creationId xmlns:a16="http://schemas.microsoft.com/office/drawing/2014/main" id="{77F03468-2C44-49AE-9BA1-894FB8DA5A0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36" name="Rectangle 120">
                <a:extLst>
                  <a:ext uri="{FF2B5EF4-FFF2-40B4-BE49-F238E27FC236}">
                    <a16:creationId xmlns:a16="http://schemas.microsoft.com/office/drawing/2014/main" id="{620814F0-CBAE-4A93-B433-7CBD865511A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37" name="Rectangle 121">
                <a:extLst>
                  <a:ext uri="{FF2B5EF4-FFF2-40B4-BE49-F238E27FC236}">
                    <a16:creationId xmlns:a16="http://schemas.microsoft.com/office/drawing/2014/main" id="{4EB121B8-2C1F-4B39-A9FF-4994177ED32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38" name="Rectangle 122">
                <a:extLst>
                  <a:ext uri="{FF2B5EF4-FFF2-40B4-BE49-F238E27FC236}">
                    <a16:creationId xmlns:a16="http://schemas.microsoft.com/office/drawing/2014/main" id="{C746A8FC-2719-4CED-9D20-D92FA64E700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39" name="Rectangle 123">
                <a:extLst>
                  <a:ext uri="{FF2B5EF4-FFF2-40B4-BE49-F238E27FC236}">
                    <a16:creationId xmlns:a16="http://schemas.microsoft.com/office/drawing/2014/main" id="{377172F1-4AB0-439F-9A82-A9F7168E5B7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40" name="Rectangle 124">
                <a:extLst>
                  <a:ext uri="{FF2B5EF4-FFF2-40B4-BE49-F238E27FC236}">
                    <a16:creationId xmlns:a16="http://schemas.microsoft.com/office/drawing/2014/main" id="{050CBB4F-8E13-4ED7-9661-A560BBF57D4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41" name="Rectangle 125">
                <a:extLst>
                  <a:ext uri="{FF2B5EF4-FFF2-40B4-BE49-F238E27FC236}">
                    <a16:creationId xmlns:a16="http://schemas.microsoft.com/office/drawing/2014/main" id="{629226F8-EABB-47CC-9EF0-271F0EF30CB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42" name="Rectangle 126">
                <a:extLst>
                  <a:ext uri="{FF2B5EF4-FFF2-40B4-BE49-F238E27FC236}">
                    <a16:creationId xmlns:a16="http://schemas.microsoft.com/office/drawing/2014/main" id="{1BD8BF4F-2B16-46E4-AA54-3D1E50F3B66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43" name="Rectangle 127">
                <a:extLst>
                  <a:ext uri="{FF2B5EF4-FFF2-40B4-BE49-F238E27FC236}">
                    <a16:creationId xmlns:a16="http://schemas.microsoft.com/office/drawing/2014/main" id="{576B9263-6CB3-4F3F-AFFC-AA44C7CAA85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44" name="Rectangle 128">
                <a:extLst>
                  <a:ext uri="{FF2B5EF4-FFF2-40B4-BE49-F238E27FC236}">
                    <a16:creationId xmlns:a16="http://schemas.microsoft.com/office/drawing/2014/main" id="{9C6D202C-6AB9-4380-B07B-082A6D47742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45" name="Rectangle 129">
                <a:extLst>
                  <a:ext uri="{FF2B5EF4-FFF2-40B4-BE49-F238E27FC236}">
                    <a16:creationId xmlns:a16="http://schemas.microsoft.com/office/drawing/2014/main" id="{F53A200F-17A1-474F-B1EF-35B080C3550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46" name="Rectangle 130">
                <a:extLst>
                  <a:ext uri="{FF2B5EF4-FFF2-40B4-BE49-F238E27FC236}">
                    <a16:creationId xmlns:a16="http://schemas.microsoft.com/office/drawing/2014/main" id="{582835FA-3B18-4A29-ABD4-3357893C826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47" name="Rectangle 131">
                <a:extLst>
                  <a:ext uri="{FF2B5EF4-FFF2-40B4-BE49-F238E27FC236}">
                    <a16:creationId xmlns:a16="http://schemas.microsoft.com/office/drawing/2014/main" id="{CD14860B-780A-44F7-BE6F-70CE2D6773D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48" name="Rectangle 132">
                <a:extLst>
                  <a:ext uri="{FF2B5EF4-FFF2-40B4-BE49-F238E27FC236}">
                    <a16:creationId xmlns:a16="http://schemas.microsoft.com/office/drawing/2014/main" id="{B5C658B4-2AEF-4A85-86A4-6926E973033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49" name="Rectangle 133">
                <a:extLst>
                  <a:ext uri="{FF2B5EF4-FFF2-40B4-BE49-F238E27FC236}">
                    <a16:creationId xmlns:a16="http://schemas.microsoft.com/office/drawing/2014/main" id="{A2034F46-1C46-4C72-8BBC-749B38374B9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50" name="Rectangle 134">
                <a:extLst>
                  <a:ext uri="{FF2B5EF4-FFF2-40B4-BE49-F238E27FC236}">
                    <a16:creationId xmlns:a16="http://schemas.microsoft.com/office/drawing/2014/main" id="{7C299F4E-4CE9-468D-85EC-B7C2F72D7DC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51" name="Rectangle 135">
                <a:extLst>
                  <a:ext uri="{FF2B5EF4-FFF2-40B4-BE49-F238E27FC236}">
                    <a16:creationId xmlns:a16="http://schemas.microsoft.com/office/drawing/2014/main" id="{BEA3564B-775A-4CC3-B1BC-0EC942491D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52" name="Rectangle 136">
                <a:extLst>
                  <a:ext uri="{FF2B5EF4-FFF2-40B4-BE49-F238E27FC236}">
                    <a16:creationId xmlns:a16="http://schemas.microsoft.com/office/drawing/2014/main" id="{1755BB5F-EA92-424F-BD6A-9989E438502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53" name="Rectangle 137">
                <a:extLst>
                  <a:ext uri="{FF2B5EF4-FFF2-40B4-BE49-F238E27FC236}">
                    <a16:creationId xmlns:a16="http://schemas.microsoft.com/office/drawing/2014/main" id="{7DD69F42-F02E-4B2E-9AF6-3E59F03327D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54" name="Freeform 138">
                <a:extLst>
                  <a:ext uri="{FF2B5EF4-FFF2-40B4-BE49-F238E27FC236}">
                    <a16:creationId xmlns:a16="http://schemas.microsoft.com/office/drawing/2014/main" id="{8187EA8D-95A3-4766-BCC3-FDD01E6A72B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355" name="Freeform 139">
                <a:extLst>
                  <a:ext uri="{FF2B5EF4-FFF2-40B4-BE49-F238E27FC236}">
                    <a16:creationId xmlns:a16="http://schemas.microsoft.com/office/drawing/2014/main" id="{A1A71C34-949E-47F1-8C95-BDB46707561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356" name="Freeform 140">
                <a:extLst>
                  <a:ext uri="{FF2B5EF4-FFF2-40B4-BE49-F238E27FC236}">
                    <a16:creationId xmlns:a16="http://schemas.microsoft.com/office/drawing/2014/main" id="{091DD020-765D-46FF-B4C3-080B5FDBF95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357" name="Freeform 141">
                <a:extLst>
                  <a:ext uri="{FF2B5EF4-FFF2-40B4-BE49-F238E27FC236}">
                    <a16:creationId xmlns:a16="http://schemas.microsoft.com/office/drawing/2014/main" id="{CC7863BE-008B-41EB-996A-14FE455ED47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358" name="Freeform 142">
                <a:extLst>
                  <a:ext uri="{FF2B5EF4-FFF2-40B4-BE49-F238E27FC236}">
                    <a16:creationId xmlns:a16="http://schemas.microsoft.com/office/drawing/2014/main" id="{6CA68AB4-7910-42A4-B391-800FDD376E6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359" name="Freeform 143">
                <a:extLst>
                  <a:ext uri="{FF2B5EF4-FFF2-40B4-BE49-F238E27FC236}">
                    <a16:creationId xmlns:a16="http://schemas.microsoft.com/office/drawing/2014/main" id="{83181C14-2F28-4A66-86E3-9001262C196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360" name="Freeform 144">
                <a:extLst>
                  <a:ext uri="{FF2B5EF4-FFF2-40B4-BE49-F238E27FC236}">
                    <a16:creationId xmlns:a16="http://schemas.microsoft.com/office/drawing/2014/main" id="{1A637DD6-7863-4EA3-8AF5-B2670E8DA20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361" name="Freeform 145">
                <a:extLst>
                  <a:ext uri="{FF2B5EF4-FFF2-40B4-BE49-F238E27FC236}">
                    <a16:creationId xmlns:a16="http://schemas.microsoft.com/office/drawing/2014/main" id="{E058DFFC-B1B2-4328-B082-443CBB507F5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362" name="Freeform 146">
                <a:extLst>
                  <a:ext uri="{FF2B5EF4-FFF2-40B4-BE49-F238E27FC236}">
                    <a16:creationId xmlns:a16="http://schemas.microsoft.com/office/drawing/2014/main" id="{F353E4FD-9DC5-4930-9C59-6603EFAE964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363" name="Rectangle 147">
                <a:extLst>
                  <a:ext uri="{FF2B5EF4-FFF2-40B4-BE49-F238E27FC236}">
                    <a16:creationId xmlns:a16="http://schemas.microsoft.com/office/drawing/2014/main" id="{57AA4A23-962D-4365-A1D8-11A9BE7A249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64" name="Rectangle 148">
                <a:extLst>
                  <a:ext uri="{FF2B5EF4-FFF2-40B4-BE49-F238E27FC236}">
                    <a16:creationId xmlns:a16="http://schemas.microsoft.com/office/drawing/2014/main" id="{22D41F5E-01CA-4965-8AE9-124629B7896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365" name="Freeform 149">
                <a:extLst>
                  <a:ext uri="{FF2B5EF4-FFF2-40B4-BE49-F238E27FC236}">
                    <a16:creationId xmlns:a16="http://schemas.microsoft.com/office/drawing/2014/main" id="{B8E8B48D-5BBA-48CF-A85C-8EC78BBC4FD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366" name="Freeform 150">
                <a:extLst>
                  <a:ext uri="{FF2B5EF4-FFF2-40B4-BE49-F238E27FC236}">
                    <a16:creationId xmlns:a16="http://schemas.microsoft.com/office/drawing/2014/main" id="{645C27F2-7C8A-4391-8547-E4EEC05908B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367" name="Freeform 151">
                <a:extLst>
                  <a:ext uri="{FF2B5EF4-FFF2-40B4-BE49-F238E27FC236}">
                    <a16:creationId xmlns:a16="http://schemas.microsoft.com/office/drawing/2014/main" id="{833D0FBB-6C75-4A15-86DE-18D4781C8A2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368" name="Oval 152">
                <a:extLst>
                  <a:ext uri="{FF2B5EF4-FFF2-40B4-BE49-F238E27FC236}">
                    <a16:creationId xmlns:a16="http://schemas.microsoft.com/office/drawing/2014/main" id="{46DCC8E8-38B6-45CF-B5BC-935580EB855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sp>
        <p:nvSpPr>
          <p:cNvPr id="9369" name="Rectangle 153">
            <a:extLst>
              <a:ext uri="{FF2B5EF4-FFF2-40B4-BE49-F238E27FC236}">
                <a16:creationId xmlns:a16="http://schemas.microsoft.com/office/drawing/2014/main" id="{8AE6121A-0779-4565-932A-D2F99288F5B2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9370" name="Rectangle 154">
            <a:extLst>
              <a:ext uri="{FF2B5EF4-FFF2-40B4-BE49-F238E27FC236}">
                <a16:creationId xmlns:a16="http://schemas.microsoft.com/office/drawing/2014/main" id="{DC75495F-3C4E-4E56-8CA0-CB69217F58F0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9371" name="Rectangle 155">
            <a:extLst>
              <a:ext uri="{FF2B5EF4-FFF2-40B4-BE49-F238E27FC236}">
                <a16:creationId xmlns:a16="http://schemas.microsoft.com/office/drawing/2014/main" id="{ADF92B0A-97F3-4476-BF0D-EE40EC1DE8EE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xfrm>
            <a:off x="406400" y="6248400"/>
            <a:ext cx="3048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9372" name="Rectangle 156">
            <a:extLst>
              <a:ext uri="{FF2B5EF4-FFF2-40B4-BE49-F238E27FC236}">
                <a16:creationId xmlns:a16="http://schemas.microsoft.com/office/drawing/2014/main" id="{D7114CA1-6C85-436C-92C6-77F4E365346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9373" name="Rectangle 157">
            <a:extLst>
              <a:ext uri="{FF2B5EF4-FFF2-40B4-BE49-F238E27FC236}">
                <a16:creationId xmlns:a16="http://schemas.microsoft.com/office/drawing/2014/main" id="{C63B6E4C-D927-489F-B1B1-A5877B531EF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8400"/>
            <a:ext cx="3048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3B126C92-051C-40D0-B8B7-73C5A617AC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4925616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CFBEB-D939-4EF9-B65C-BE03CFD51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1867E-F0AA-42A1-B8FA-38FCD7603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19447-72E9-4538-B29F-B55E4C3A2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1E24-A7B0-4076-ADC1-EC5FA62F8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D5BCE-20E2-4CFA-AD78-E17AEB78E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D8488-F27C-4EC5-BEB0-1784A14CB5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503824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AC0A9-8687-431B-AD0E-0F2B52396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191C7-8094-4D91-9417-0BFAACBD1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AE01C-C82F-4EBE-A72F-EC64876D9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B28B6-F495-47F1-9D81-33D5D3B43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EA4E-144D-467E-AC78-53571C885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AE45A-EE2C-460E-A821-6D5DC191A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53768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15550-1C5E-4451-87CD-FADEC0D78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22E7E-5E24-49C8-9BA4-1A1E066C4E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2168" y="1600200"/>
            <a:ext cx="5592233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629A09-EB4E-441E-9D26-978EBD6AE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592233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2CC19-AE57-4B48-83F2-08E07BBD4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90D20-A415-46D1-B494-C8043A1E5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B56F9-126C-4A55-ABD5-435FFB466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971E3-F9BE-4B88-A9E8-E60AA4BCB0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536117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4067E-78B4-46F4-B2EC-A1A86C2F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1E832-D21D-4729-8038-86DF32294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52101-279E-4C20-ADB9-96C01341A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084997-94F2-40EC-92CA-CD307A44E7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38CD2B-7DF2-42BF-A66D-49370FD64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2773D6-4ACA-41EB-8D75-9B7C0157E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70CA90-858F-4682-8AA8-E58B7B355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CA3BA9-EDFA-4465-9165-5A9EA07C3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9EC40-BA02-4216-85D1-6E065A0086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440610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575BE-9961-480B-B4D3-3DC88460B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5E17BA-1A79-40E8-B5D2-559538AA0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6B622C-DBA2-42A3-9331-1EA630D80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7A9303-578B-42AE-8298-004766FE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301F62-61BD-4320-8F55-C7584D2523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6839666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8EB0B-48C5-4306-8659-DEA8E55BCC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239803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98C6C3-319B-4BAA-BF35-299086BF2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0D37B3-EC86-4F14-B926-6CAF985C9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DA2CB-7052-4AEA-8962-1F41BC75B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2008D-A429-48B1-A0DF-725EB7C51E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862951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8E61-E27A-40DF-AD13-2E0E7DAC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88DA1-F150-4D98-B1C8-61A72634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0FF82E-3CD2-48A1-969A-E23513223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1C11A-7425-4D66-9808-417338727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3718B-1CD6-483A-8C08-362D39A6A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9C445-8234-470D-BA45-2F90B6FA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97D02-71CB-43E6-BB32-699D4E82CD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037398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25CD6-9AA2-4A4D-9CC8-709A2C917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EBC81-AEC0-4406-8DA5-555D80E6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7955D-588A-4C48-A9F4-C7448DEE1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E3C5E9-7545-40A0-B8FC-764BD1A3F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14A3D-C381-4A50-98A7-2899EAC5E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40FAD-2C76-4CEC-BB30-2FC865F9E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9A4AE-C784-4B8F-BF9D-1C34EB54E3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029830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09B5-AC31-4C05-85A1-85C470DE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77025E-AB17-4D8C-9546-768DA9B95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A2206-E1AC-486A-BDC0-DAA30BBFA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02FE1-0924-45B4-B687-D27A55213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F45BD-0FA4-411C-AEB2-BBC6D26DA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704130-049B-4B89-B7FB-049892CA90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776864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6A330A-C107-48A5-9999-885D721D2D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42918" y="228601"/>
            <a:ext cx="2846916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6D8FD-26A8-4754-A6B8-CCAD21E0F9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02167" y="228601"/>
            <a:ext cx="8337551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C7BA8-91A9-470D-AC7F-BF895FC6C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E9053-FBD6-4700-ADE5-18805B41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CAC3D-4101-4463-B765-19B7B8DD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AADA5-FCBD-4666-B117-1977AEFE9A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694392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8E5C6-2A87-48F2-B5C5-18143B23D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D2BE39-7295-4B53-845C-C70CC0D5E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1F96D-24BC-48D0-A943-025B2827D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B1C57-064E-44A0-8A27-D87EF7358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1A655-9AC2-437C-B758-A67062EA6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18C9FD-5144-4DDE-BC2E-9813E4CE10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127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AD979-19C4-4106-9DD0-682233C8C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F07BD-1868-4AF2-B798-E20FC1487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515DB-5723-4C46-B8E4-72772FA1E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78410-D62B-40F5-B039-28DB67EE2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74393-D38D-4EDD-AF6E-2A5423A29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7ACFE0-F66D-4440-B288-FC82A217D6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7766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857FD-D2E5-431C-97ED-B73426F90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226A8-E3A9-491B-B94C-858DD44CB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8E270-31BC-4AE1-8423-BC8112340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54097-8AC5-4002-9962-C364020BF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F6EC9-B5DA-4A27-AF7B-09684CA39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589532-7708-4248-B6B8-6D20B6F79D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753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87BE8-A0EA-42A4-97CF-873611CC3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41F1A-0D21-4759-9F31-97BC9BD0DB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D5349F-E796-4D64-90DB-4DB6DD42D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4560F-686D-4D28-B1E6-48E8D10A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5CD4B-EFED-4203-9BEA-F36F29CA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B6582-4EC9-46E8-82BE-ED1D8BEC1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1CD69E-9BAD-484D-A8F0-374517C62D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584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6AD71-417B-43E9-B536-31F75EF78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35317-0601-4506-91C1-C5640CB17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0448A-DA3A-42C0-96F0-7E8332059A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5C4F6A-A51E-49BE-A0E0-626BC6AFBB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8B2FE6-FF71-4579-8751-B942028E2D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00F7D0-55D3-4DE4-97BD-091659C67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0F347-D229-4784-90B3-FBD5ECDE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4A4E80-8D35-473B-93A3-36F9AAC2B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105E2-C209-4FD4-B4D5-CC8F6097FE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615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DCB4-CCDF-4636-9F80-200C1F1E5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A4B92-84FC-435F-A531-0A7028C807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0B252-B1BE-4C9C-A505-1283BF225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8BF7E-F492-415B-A470-EAA327176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82D41-F892-4F5A-B45D-3CCE500EA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AE7F1-A6B4-40D8-9605-8CB7615A63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372379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6E24E-2246-45C7-AF4B-4A1E78004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DF8601-8338-4EFB-8869-7D0E1250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9D8EA5-DC61-40B2-B6BF-7CA065F3E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7A701-46B0-4F24-9502-D23E89492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5104E-8D92-4B6E-996D-17800D9F0C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5898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7B3F36-F4BB-4388-8F71-D7E5A304B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54A09C-0954-4F8C-8601-E9F00885B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564F0-7209-4A8D-8A3F-9386892DA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11825-BE64-4BE3-BBE8-C30C7383BA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5977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91B8A-0710-42A9-9661-91627985C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B2027-EEA4-4C87-AAE6-EF7DD1BE8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DBB121-000F-4774-81DC-C46C6A79B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31BFD4-DA24-44FD-86BF-440F52CEC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59521-8C17-402C-8895-08F6CA461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C351B-C9CE-43F1-B873-19F2E7DAF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BD24E-FE1E-4F89-8E89-552C1102B3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37298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0C45D-69F7-4551-A26C-5BC637BB2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7A737-0F60-4289-97E6-93D257CEB3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EFF987-3C71-4D11-838F-245849233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D518D6-0FCB-402A-87A4-F9331A57F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EAC2E-B78C-49E4-A290-83828AA2F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E3FA7-B6E7-4433-8938-DB03935D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9CF94-F983-4EC8-8D8B-552732537D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00428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85663-E9E1-4C80-9471-ADBC940C0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534F9-C58C-4530-B818-B337ACA5D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02352-3B73-4BF0-94CC-6832F4FEA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4C770-AC4E-4DBE-87A6-B04A4E90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90F8B-9737-4237-8EF9-7428E14E8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038F3-CAE6-491D-8412-AE68AD4900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6551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C1864E-8435-4119-92A7-4E80527B4B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F65831-1C8E-4C84-ABB8-3EBAB2F73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9CCF9-D4FC-4DDE-B8EE-B88A83FC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D3FA1-0426-4685-B8D2-696F0364B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9A88E-0CAC-4F4C-9344-8209E8C8E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97F2A-79B8-4CAE-BB2B-68F2868B9A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30944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515D734-85DD-4628-9B53-33E4979FCF32}"/>
              </a:ext>
            </a:extLst>
          </p:cNvPr>
          <p:cNvGrpSpPr>
            <a:grpSpLocks/>
          </p:cNvGrpSpPr>
          <p:nvPr/>
        </p:nvGrpSpPr>
        <p:grpSpPr bwMode="auto">
          <a:xfrm>
            <a:off x="1" y="1422400"/>
            <a:ext cx="12196233" cy="5435600"/>
            <a:chOff x="0" y="896"/>
            <a:chExt cx="5762" cy="3424"/>
          </a:xfrm>
        </p:grpSpPr>
        <p:grpSp>
          <p:nvGrpSpPr>
            <p:cNvPr id="4099" name="Group 3">
              <a:extLst>
                <a:ext uri="{FF2B5EF4-FFF2-40B4-BE49-F238E27FC236}">
                  <a16:creationId xmlns:a16="http://schemas.microsoft.com/office/drawing/2014/main" id="{7E3F6922-F753-4138-AE6E-5DCB8CD7AAE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4100" name="Freeform 4">
                <a:extLst>
                  <a:ext uri="{FF2B5EF4-FFF2-40B4-BE49-F238E27FC236}">
                    <a16:creationId xmlns:a16="http://schemas.microsoft.com/office/drawing/2014/main" id="{1B27C624-7327-4BB6-8F84-CDAB00A21AA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1" name="Freeform 5">
                <a:extLst>
                  <a:ext uri="{FF2B5EF4-FFF2-40B4-BE49-F238E27FC236}">
                    <a16:creationId xmlns:a16="http://schemas.microsoft.com/office/drawing/2014/main" id="{1404394E-C2FB-4428-9F71-E4EBEA13B87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2" name="Freeform 6">
                <a:extLst>
                  <a:ext uri="{FF2B5EF4-FFF2-40B4-BE49-F238E27FC236}">
                    <a16:creationId xmlns:a16="http://schemas.microsoft.com/office/drawing/2014/main" id="{81703E80-8D06-464C-B050-1FC9E0E2A15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3" name="Freeform 7">
                <a:extLst>
                  <a:ext uri="{FF2B5EF4-FFF2-40B4-BE49-F238E27FC236}">
                    <a16:creationId xmlns:a16="http://schemas.microsoft.com/office/drawing/2014/main" id="{30F50D85-823B-4602-A91D-B4214C170CF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4" name="Freeform 8">
                <a:extLst>
                  <a:ext uri="{FF2B5EF4-FFF2-40B4-BE49-F238E27FC236}">
                    <a16:creationId xmlns:a16="http://schemas.microsoft.com/office/drawing/2014/main" id="{0DBD1F9B-78CD-44C5-9FA9-BADD894E7A2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5" name="Freeform 9">
                <a:extLst>
                  <a:ext uri="{FF2B5EF4-FFF2-40B4-BE49-F238E27FC236}">
                    <a16:creationId xmlns:a16="http://schemas.microsoft.com/office/drawing/2014/main" id="{C9C348F0-0E95-411C-A6D0-A1BB95DB801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6" name="Freeform 10">
                <a:extLst>
                  <a:ext uri="{FF2B5EF4-FFF2-40B4-BE49-F238E27FC236}">
                    <a16:creationId xmlns:a16="http://schemas.microsoft.com/office/drawing/2014/main" id="{CDF94C79-5413-4EF1-B7E2-D8BEE9BA4F6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7" name="Freeform 11">
                <a:extLst>
                  <a:ext uri="{FF2B5EF4-FFF2-40B4-BE49-F238E27FC236}">
                    <a16:creationId xmlns:a16="http://schemas.microsoft.com/office/drawing/2014/main" id="{EEDB694D-4C4A-4FB2-B62B-FCC8E3DD7A5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8" name="Freeform 12">
                <a:extLst>
                  <a:ext uri="{FF2B5EF4-FFF2-40B4-BE49-F238E27FC236}">
                    <a16:creationId xmlns:a16="http://schemas.microsoft.com/office/drawing/2014/main" id="{C94C6BE4-D366-469A-B6D1-6533246B747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9" name="Freeform 13">
                <a:extLst>
                  <a:ext uri="{FF2B5EF4-FFF2-40B4-BE49-F238E27FC236}">
                    <a16:creationId xmlns:a16="http://schemas.microsoft.com/office/drawing/2014/main" id="{FE2EB544-B79C-46E7-8D83-992326C8A7F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10" name="Freeform 14">
                <a:extLst>
                  <a:ext uri="{FF2B5EF4-FFF2-40B4-BE49-F238E27FC236}">
                    <a16:creationId xmlns:a16="http://schemas.microsoft.com/office/drawing/2014/main" id="{43D25F93-7737-4F1F-B421-B21328984C5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11" name="Freeform 15">
                <a:extLst>
                  <a:ext uri="{FF2B5EF4-FFF2-40B4-BE49-F238E27FC236}">
                    <a16:creationId xmlns:a16="http://schemas.microsoft.com/office/drawing/2014/main" id="{A5BF5869-C754-41A7-BDC3-84593C76501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12" name="Freeform 16">
                <a:extLst>
                  <a:ext uri="{FF2B5EF4-FFF2-40B4-BE49-F238E27FC236}">
                    <a16:creationId xmlns:a16="http://schemas.microsoft.com/office/drawing/2014/main" id="{E0BC546E-3804-423A-8527-5D7E37D56F5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4113" name="Group 17">
              <a:extLst>
                <a:ext uri="{FF2B5EF4-FFF2-40B4-BE49-F238E27FC236}">
                  <a16:creationId xmlns:a16="http://schemas.microsoft.com/office/drawing/2014/main" id="{17DEA1FB-A49D-4EF1-8427-C19BAA80FD9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4114" name="Rectangle 18">
                <a:extLst>
                  <a:ext uri="{FF2B5EF4-FFF2-40B4-BE49-F238E27FC236}">
                    <a16:creationId xmlns:a16="http://schemas.microsoft.com/office/drawing/2014/main" id="{D3E53B44-8FA4-4C97-93BC-0F711E8C4C5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15" name="Rectangle 19">
                <a:extLst>
                  <a:ext uri="{FF2B5EF4-FFF2-40B4-BE49-F238E27FC236}">
                    <a16:creationId xmlns:a16="http://schemas.microsoft.com/office/drawing/2014/main" id="{81C24F52-430F-42B6-AAF1-6CA5DC0EF41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16" name="Rectangle 20">
                <a:extLst>
                  <a:ext uri="{FF2B5EF4-FFF2-40B4-BE49-F238E27FC236}">
                    <a16:creationId xmlns:a16="http://schemas.microsoft.com/office/drawing/2014/main" id="{BDCC1CB3-47C5-449B-B3E6-763B6836324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17" name="Rectangle 21">
                <a:extLst>
                  <a:ext uri="{FF2B5EF4-FFF2-40B4-BE49-F238E27FC236}">
                    <a16:creationId xmlns:a16="http://schemas.microsoft.com/office/drawing/2014/main" id="{203C37E3-8ECB-4DC5-ABE4-079A40EB8E5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18" name="Rectangle 22">
                <a:extLst>
                  <a:ext uri="{FF2B5EF4-FFF2-40B4-BE49-F238E27FC236}">
                    <a16:creationId xmlns:a16="http://schemas.microsoft.com/office/drawing/2014/main" id="{633F633B-4740-4E46-A239-2A84DD4755D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19" name="Rectangle 23">
                <a:extLst>
                  <a:ext uri="{FF2B5EF4-FFF2-40B4-BE49-F238E27FC236}">
                    <a16:creationId xmlns:a16="http://schemas.microsoft.com/office/drawing/2014/main" id="{BCFF1255-923C-4646-8B5A-0D32FBABBFA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0" name="Rectangle 24">
                <a:extLst>
                  <a:ext uri="{FF2B5EF4-FFF2-40B4-BE49-F238E27FC236}">
                    <a16:creationId xmlns:a16="http://schemas.microsoft.com/office/drawing/2014/main" id="{69F6A541-653D-4396-BD68-7CBE3D313F1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1" name="Rectangle 25">
                <a:extLst>
                  <a:ext uri="{FF2B5EF4-FFF2-40B4-BE49-F238E27FC236}">
                    <a16:creationId xmlns:a16="http://schemas.microsoft.com/office/drawing/2014/main" id="{8BEA8DE9-1182-4160-B45E-2C806BBF2A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2" name="Rectangle 26">
                <a:extLst>
                  <a:ext uri="{FF2B5EF4-FFF2-40B4-BE49-F238E27FC236}">
                    <a16:creationId xmlns:a16="http://schemas.microsoft.com/office/drawing/2014/main" id="{6693646C-7E6E-4AC8-8C02-3AD93BA8A50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3" name="Rectangle 27">
                <a:extLst>
                  <a:ext uri="{FF2B5EF4-FFF2-40B4-BE49-F238E27FC236}">
                    <a16:creationId xmlns:a16="http://schemas.microsoft.com/office/drawing/2014/main" id="{FF5855DC-2F44-42FA-AC48-61FC3B0D652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4" name="Rectangle 28">
                <a:extLst>
                  <a:ext uri="{FF2B5EF4-FFF2-40B4-BE49-F238E27FC236}">
                    <a16:creationId xmlns:a16="http://schemas.microsoft.com/office/drawing/2014/main" id="{B5E09482-41BB-457A-AD8A-BA5E53F0324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5" name="Rectangle 29">
                <a:extLst>
                  <a:ext uri="{FF2B5EF4-FFF2-40B4-BE49-F238E27FC236}">
                    <a16:creationId xmlns:a16="http://schemas.microsoft.com/office/drawing/2014/main" id="{0A59A513-72DC-4653-8670-DFBFB6F7F43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6" name="Rectangle 30">
                <a:extLst>
                  <a:ext uri="{FF2B5EF4-FFF2-40B4-BE49-F238E27FC236}">
                    <a16:creationId xmlns:a16="http://schemas.microsoft.com/office/drawing/2014/main" id="{03B3170E-FFBD-42A8-B56B-0C5C65C9EB6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7" name="Rectangle 31">
                <a:extLst>
                  <a:ext uri="{FF2B5EF4-FFF2-40B4-BE49-F238E27FC236}">
                    <a16:creationId xmlns:a16="http://schemas.microsoft.com/office/drawing/2014/main" id="{09B5BC68-D322-41A5-A80D-77F5DE94850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8" name="Rectangle 32">
                <a:extLst>
                  <a:ext uri="{FF2B5EF4-FFF2-40B4-BE49-F238E27FC236}">
                    <a16:creationId xmlns:a16="http://schemas.microsoft.com/office/drawing/2014/main" id="{91D7C32B-79A8-4C49-88A4-8389E601348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9" name="Rectangle 33">
                <a:extLst>
                  <a:ext uri="{FF2B5EF4-FFF2-40B4-BE49-F238E27FC236}">
                    <a16:creationId xmlns:a16="http://schemas.microsoft.com/office/drawing/2014/main" id="{8E68988D-4F31-4306-806F-E17EC204FC2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30" name="Rectangle 34">
                <a:extLst>
                  <a:ext uri="{FF2B5EF4-FFF2-40B4-BE49-F238E27FC236}">
                    <a16:creationId xmlns:a16="http://schemas.microsoft.com/office/drawing/2014/main" id="{0E80CCFD-31BF-49D6-B172-59D7AC18C47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31" name="Rectangle 35">
                <a:extLst>
                  <a:ext uri="{FF2B5EF4-FFF2-40B4-BE49-F238E27FC236}">
                    <a16:creationId xmlns:a16="http://schemas.microsoft.com/office/drawing/2014/main" id="{EE44F6D6-B0AE-43E5-83D2-6C39F8444A0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32" name="Rectangle 36">
                <a:extLst>
                  <a:ext uri="{FF2B5EF4-FFF2-40B4-BE49-F238E27FC236}">
                    <a16:creationId xmlns:a16="http://schemas.microsoft.com/office/drawing/2014/main" id="{195A7C26-9526-4594-AD50-C3D4B7FC165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33" name="Rectangle 37">
                <a:extLst>
                  <a:ext uri="{FF2B5EF4-FFF2-40B4-BE49-F238E27FC236}">
                    <a16:creationId xmlns:a16="http://schemas.microsoft.com/office/drawing/2014/main" id="{1DEB1AD3-A602-47D5-8520-1E216615310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34" name="Rectangle 38">
                <a:extLst>
                  <a:ext uri="{FF2B5EF4-FFF2-40B4-BE49-F238E27FC236}">
                    <a16:creationId xmlns:a16="http://schemas.microsoft.com/office/drawing/2014/main" id="{168C9729-A8C6-4834-86D1-CFB5876A038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35" name="Rectangle 39">
                <a:extLst>
                  <a:ext uri="{FF2B5EF4-FFF2-40B4-BE49-F238E27FC236}">
                    <a16:creationId xmlns:a16="http://schemas.microsoft.com/office/drawing/2014/main" id="{3EA42CF7-622C-4FD3-B62C-0EC778EF507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36" name="Rectangle 40">
                <a:extLst>
                  <a:ext uri="{FF2B5EF4-FFF2-40B4-BE49-F238E27FC236}">
                    <a16:creationId xmlns:a16="http://schemas.microsoft.com/office/drawing/2014/main" id="{A4E429F9-71C8-4F92-847C-B7366DF2832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37" name="Rectangle 41">
                <a:extLst>
                  <a:ext uri="{FF2B5EF4-FFF2-40B4-BE49-F238E27FC236}">
                    <a16:creationId xmlns:a16="http://schemas.microsoft.com/office/drawing/2014/main" id="{ABBDFE87-9E59-4ADC-A77E-C51C8FFFDF9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38" name="Rectangle 42">
                <a:extLst>
                  <a:ext uri="{FF2B5EF4-FFF2-40B4-BE49-F238E27FC236}">
                    <a16:creationId xmlns:a16="http://schemas.microsoft.com/office/drawing/2014/main" id="{869272A2-DA9B-486A-8418-7B5C5FC476C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39" name="Rectangle 43">
                <a:extLst>
                  <a:ext uri="{FF2B5EF4-FFF2-40B4-BE49-F238E27FC236}">
                    <a16:creationId xmlns:a16="http://schemas.microsoft.com/office/drawing/2014/main" id="{7FAF8B25-5074-44EB-9D4C-6DE9989708C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40" name="Rectangle 44">
                <a:extLst>
                  <a:ext uri="{FF2B5EF4-FFF2-40B4-BE49-F238E27FC236}">
                    <a16:creationId xmlns:a16="http://schemas.microsoft.com/office/drawing/2014/main" id="{EAB715C0-1E30-4FE6-AE26-56EF6320CDC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41" name="Rectangle 45">
                <a:extLst>
                  <a:ext uri="{FF2B5EF4-FFF2-40B4-BE49-F238E27FC236}">
                    <a16:creationId xmlns:a16="http://schemas.microsoft.com/office/drawing/2014/main" id="{BEFEB7E3-F95F-4E05-808B-862BC9EBCFF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42" name="Rectangle 46">
                <a:extLst>
                  <a:ext uri="{FF2B5EF4-FFF2-40B4-BE49-F238E27FC236}">
                    <a16:creationId xmlns:a16="http://schemas.microsoft.com/office/drawing/2014/main" id="{8B83FAAD-3DB6-41DC-A6DB-4ECDB283C9A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43" name="Rectangle 47">
                <a:extLst>
                  <a:ext uri="{FF2B5EF4-FFF2-40B4-BE49-F238E27FC236}">
                    <a16:creationId xmlns:a16="http://schemas.microsoft.com/office/drawing/2014/main" id="{62A83998-8074-4204-97A9-705CB52D522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44" name="Rectangle 48">
                <a:extLst>
                  <a:ext uri="{FF2B5EF4-FFF2-40B4-BE49-F238E27FC236}">
                    <a16:creationId xmlns:a16="http://schemas.microsoft.com/office/drawing/2014/main" id="{AD55C04D-6AB5-4957-B78A-4A1C84B0B22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45" name="Rectangle 49">
                <a:extLst>
                  <a:ext uri="{FF2B5EF4-FFF2-40B4-BE49-F238E27FC236}">
                    <a16:creationId xmlns:a16="http://schemas.microsoft.com/office/drawing/2014/main" id="{009F3B69-D633-406F-8782-47CE79182E4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46" name="Rectangle 50">
                <a:extLst>
                  <a:ext uri="{FF2B5EF4-FFF2-40B4-BE49-F238E27FC236}">
                    <a16:creationId xmlns:a16="http://schemas.microsoft.com/office/drawing/2014/main" id="{B903F7A3-2640-43EC-BD80-4D46A0C8024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47" name="Rectangle 51">
                <a:extLst>
                  <a:ext uri="{FF2B5EF4-FFF2-40B4-BE49-F238E27FC236}">
                    <a16:creationId xmlns:a16="http://schemas.microsoft.com/office/drawing/2014/main" id="{905852B9-71BB-4F85-B985-93883364496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48" name="Rectangle 52">
                <a:extLst>
                  <a:ext uri="{FF2B5EF4-FFF2-40B4-BE49-F238E27FC236}">
                    <a16:creationId xmlns:a16="http://schemas.microsoft.com/office/drawing/2014/main" id="{8ED2F28C-0BBD-412A-ADD3-E0FD904692A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49" name="Rectangle 53">
                <a:extLst>
                  <a:ext uri="{FF2B5EF4-FFF2-40B4-BE49-F238E27FC236}">
                    <a16:creationId xmlns:a16="http://schemas.microsoft.com/office/drawing/2014/main" id="{C72558B5-0B24-4A8B-B62D-ACF4489ADB9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50" name="Rectangle 54">
                <a:extLst>
                  <a:ext uri="{FF2B5EF4-FFF2-40B4-BE49-F238E27FC236}">
                    <a16:creationId xmlns:a16="http://schemas.microsoft.com/office/drawing/2014/main" id="{6BA9AFD3-C634-40E2-9C71-125D02C154C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51" name="Rectangle 55">
                <a:extLst>
                  <a:ext uri="{FF2B5EF4-FFF2-40B4-BE49-F238E27FC236}">
                    <a16:creationId xmlns:a16="http://schemas.microsoft.com/office/drawing/2014/main" id="{FEFF98AD-BFA4-48FD-B14E-CA792C4878B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52" name="Rectangle 56">
                <a:extLst>
                  <a:ext uri="{FF2B5EF4-FFF2-40B4-BE49-F238E27FC236}">
                    <a16:creationId xmlns:a16="http://schemas.microsoft.com/office/drawing/2014/main" id="{F142A173-161F-4824-BDC1-235914B7401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53" name="Rectangle 57">
                <a:extLst>
                  <a:ext uri="{FF2B5EF4-FFF2-40B4-BE49-F238E27FC236}">
                    <a16:creationId xmlns:a16="http://schemas.microsoft.com/office/drawing/2014/main" id="{1EFE3171-9642-4E8D-9F65-C27AF12C770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54" name="Rectangle 58">
                <a:extLst>
                  <a:ext uri="{FF2B5EF4-FFF2-40B4-BE49-F238E27FC236}">
                    <a16:creationId xmlns:a16="http://schemas.microsoft.com/office/drawing/2014/main" id="{34C342BB-D447-4BAB-AC75-6BEDB110E46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55" name="Rectangle 59">
                <a:extLst>
                  <a:ext uri="{FF2B5EF4-FFF2-40B4-BE49-F238E27FC236}">
                    <a16:creationId xmlns:a16="http://schemas.microsoft.com/office/drawing/2014/main" id="{387F7DA3-498B-4B47-B6EC-B1C79562AAF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56" name="Rectangle 60">
                <a:extLst>
                  <a:ext uri="{FF2B5EF4-FFF2-40B4-BE49-F238E27FC236}">
                    <a16:creationId xmlns:a16="http://schemas.microsoft.com/office/drawing/2014/main" id="{A2BC0C58-83CF-40C7-A0EE-9F82D309656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57" name="Rectangle 61">
                <a:extLst>
                  <a:ext uri="{FF2B5EF4-FFF2-40B4-BE49-F238E27FC236}">
                    <a16:creationId xmlns:a16="http://schemas.microsoft.com/office/drawing/2014/main" id="{DCBA4094-92BC-4ABD-8D72-56C43124836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58" name="Rectangle 62">
                <a:extLst>
                  <a:ext uri="{FF2B5EF4-FFF2-40B4-BE49-F238E27FC236}">
                    <a16:creationId xmlns:a16="http://schemas.microsoft.com/office/drawing/2014/main" id="{E5D52F7D-8370-4E9B-80AD-7CA8C6F3691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59" name="Rectangle 63">
                <a:extLst>
                  <a:ext uri="{FF2B5EF4-FFF2-40B4-BE49-F238E27FC236}">
                    <a16:creationId xmlns:a16="http://schemas.microsoft.com/office/drawing/2014/main" id="{18F4A852-1F0E-47C9-809B-C086936317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60" name="Rectangle 64">
                <a:extLst>
                  <a:ext uri="{FF2B5EF4-FFF2-40B4-BE49-F238E27FC236}">
                    <a16:creationId xmlns:a16="http://schemas.microsoft.com/office/drawing/2014/main" id="{12D5CA14-5DB1-4605-A460-4B6791F26F4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61" name="Rectangle 65">
                <a:extLst>
                  <a:ext uri="{FF2B5EF4-FFF2-40B4-BE49-F238E27FC236}">
                    <a16:creationId xmlns:a16="http://schemas.microsoft.com/office/drawing/2014/main" id="{348CB3A5-FE8A-4510-B857-119F8AFA49F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62" name="Rectangle 66">
                <a:extLst>
                  <a:ext uri="{FF2B5EF4-FFF2-40B4-BE49-F238E27FC236}">
                    <a16:creationId xmlns:a16="http://schemas.microsoft.com/office/drawing/2014/main" id="{D94FD200-D8BC-4E95-8C76-6A308F3344C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63" name="Rectangle 67">
                <a:extLst>
                  <a:ext uri="{FF2B5EF4-FFF2-40B4-BE49-F238E27FC236}">
                    <a16:creationId xmlns:a16="http://schemas.microsoft.com/office/drawing/2014/main" id="{7AE836B4-3CB0-4FDF-BCBE-B3B9B3A08CF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64" name="Rectangle 68">
                <a:extLst>
                  <a:ext uri="{FF2B5EF4-FFF2-40B4-BE49-F238E27FC236}">
                    <a16:creationId xmlns:a16="http://schemas.microsoft.com/office/drawing/2014/main" id="{1F18CE98-138F-4ECB-8F31-0D03BD7E051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65" name="Rectangle 69">
                <a:extLst>
                  <a:ext uri="{FF2B5EF4-FFF2-40B4-BE49-F238E27FC236}">
                    <a16:creationId xmlns:a16="http://schemas.microsoft.com/office/drawing/2014/main" id="{6805D8DD-A825-4EA4-84F5-B50FC1FA23C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66" name="Rectangle 70">
                <a:extLst>
                  <a:ext uri="{FF2B5EF4-FFF2-40B4-BE49-F238E27FC236}">
                    <a16:creationId xmlns:a16="http://schemas.microsoft.com/office/drawing/2014/main" id="{D218E704-3C69-473C-AFD6-0B967E0713D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67" name="Rectangle 71">
                <a:extLst>
                  <a:ext uri="{FF2B5EF4-FFF2-40B4-BE49-F238E27FC236}">
                    <a16:creationId xmlns:a16="http://schemas.microsoft.com/office/drawing/2014/main" id="{6F3EA55A-B7BF-4A93-883C-0564D50E27D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68" name="Rectangle 72">
                <a:extLst>
                  <a:ext uri="{FF2B5EF4-FFF2-40B4-BE49-F238E27FC236}">
                    <a16:creationId xmlns:a16="http://schemas.microsoft.com/office/drawing/2014/main" id="{FF2DC7BC-E43A-426A-80EF-1FC12EBE3C4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69" name="Rectangle 73">
                <a:extLst>
                  <a:ext uri="{FF2B5EF4-FFF2-40B4-BE49-F238E27FC236}">
                    <a16:creationId xmlns:a16="http://schemas.microsoft.com/office/drawing/2014/main" id="{B065CBBE-375F-4D5E-8566-6917B7C89B0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70" name="Rectangle 74">
                <a:extLst>
                  <a:ext uri="{FF2B5EF4-FFF2-40B4-BE49-F238E27FC236}">
                    <a16:creationId xmlns:a16="http://schemas.microsoft.com/office/drawing/2014/main" id="{9C2E6A0D-7995-48A5-A891-1EE718DD897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71" name="Rectangle 75">
                <a:extLst>
                  <a:ext uri="{FF2B5EF4-FFF2-40B4-BE49-F238E27FC236}">
                    <a16:creationId xmlns:a16="http://schemas.microsoft.com/office/drawing/2014/main" id="{66EE2383-1195-4A82-AA70-C3B678CBBF7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72" name="Rectangle 76">
                <a:extLst>
                  <a:ext uri="{FF2B5EF4-FFF2-40B4-BE49-F238E27FC236}">
                    <a16:creationId xmlns:a16="http://schemas.microsoft.com/office/drawing/2014/main" id="{6556BD4F-987E-49E4-BC47-8A4BF67D15E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73" name="Rectangle 77">
                <a:extLst>
                  <a:ext uri="{FF2B5EF4-FFF2-40B4-BE49-F238E27FC236}">
                    <a16:creationId xmlns:a16="http://schemas.microsoft.com/office/drawing/2014/main" id="{59466C9A-C030-4387-9CA7-125AF50FACF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74" name="Rectangle 78">
                <a:extLst>
                  <a:ext uri="{FF2B5EF4-FFF2-40B4-BE49-F238E27FC236}">
                    <a16:creationId xmlns:a16="http://schemas.microsoft.com/office/drawing/2014/main" id="{4BAB5C75-7D92-4B65-8C2E-AB75B5538E4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75" name="Rectangle 79">
                <a:extLst>
                  <a:ext uri="{FF2B5EF4-FFF2-40B4-BE49-F238E27FC236}">
                    <a16:creationId xmlns:a16="http://schemas.microsoft.com/office/drawing/2014/main" id="{A06FA315-2753-4844-AD4F-946DC0C2ACF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76" name="Rectangle 80">
                <a:extLst>
                  <a:ext uri="{FF2B5EF4-FFF2-40B4-BE49-F238E27FC236}">
                    <a16:creationId xmlns:a16="http://schemas.microsoft.com/office/drawing/2014/main" id="{888B578F-9CB4-408D-BB4A-DECC9AA2034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77" name="Freeform 81">
                <a:extLst>
                  <a:ext uri="{FF2B5EF4-FFF2-40B4-BE49-F238E27FC236}">
                    <a16:creationId xmlns:a16="http://schemas.microsoft.com/office/drawing/2014/main" id="{E7CAD96D-4627-45CC-B1AF-FC11618B9D1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78" name="Rectangle 82">
                <a:extLst>
                  <a:ext uri="{FF2B5EF4-FFF2-40B4-BE49-F238E27FC236}">
                    <a16:creationId xmlns:a16="http://schemas.microsoft.com/office/drawing/2014/main" id="{1FDB6238-05CA-4F93-9230-24DD37F74C3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79" name="Rectangle 83">
                <a:extLst>
                  <a:ext uri="{FF2B5EF4-FFF2-40B4-BE49-F238E27FC236}">
                    <a16:creationId xmlns:a16="http://schemas.microsoft.com/office/drawing/2014/main" id="{54B637D4-83BC-46E8-81E9-B8B3F0E07C1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80" name="Rectangle 84">
                <a:extLst>
                  <a:ext uri="{FF2B5EF4-FFF2-40B4-BE49-F238E27FC236}">
                    <a16:creationId xmlns:a16="http://schemas.microsoft.com/office/drawing/2014/main" id="{10BAB089-A5DF-4E44-89F6-3CBA221CE74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81" name="Rectangle 85">
                <a:extLst>
                  <a:ext uri="{FF2B5EF4-FFF2-40B4-BE49-F238E27FC236}">
                    <a16:creationId xmlns:a16="http://schemas.microsoft.com/office/drawing/2014/main" id="{93D0EDE8-4BF8-497A-941E-38CF7F73166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82" name="Rectangle 86">
                <a:extLst>
                  <a:ext uri="{FF2B5EF4-FFF2-40B4-BE49-F238E27FC236}">
                    <a16:creationId xmlns:a16="http://schemas.microsoft.com/office/drawing/2014/main" id="{3BFCBE1F-F78F-463E-9FD7-54BEB265EA5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83" name="Rectangle 87">
                <a:extLst>
                  <a:ext uri="{FF2B5EF4-FFF2-40B4-BE49-F238E27FC236}">
                    <a16:creationId xmlns:a16="http://schemas.microsoft.com/office/drawing/2014/main" id="{07BA3923-6249-413F-9FB3-AECD790F0F5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84" name="Rectangle 88">
                <a:extLst>
                  <a:ext uri="{FF2B5EF4-FFF2-40B4-BE49-F238E27FC236}">
                    <a16:creationId xmlns:a16="http://schemas.microsoft.com/office/drawing/2014/main" id="{3954668A-0318-4F0B-9845-7AAF41FFC62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85" name="Rectangle 89">
                <a:extLst>
                  <a:ext uri="{FF2B5EF4-FFF2-40B4-BE49-F238E27FC236}">
                    <a16:creationId xmlns:a16="http://schemas.microsoft.com/office/drawing/2014/main" id="{5658D183-D6D1-4507-B3E1-DC5B9CA6229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86" name="Rectangle 90">
                <a:extLst>
                  <a:ext uri="{FF2B5EF4-FFF2-40B4-BE49-F238E27FC236}">
                    <a16:creationId xmlns:a16="http://schemas.microsoft.com/office/drawing/2014/main" id="{72B53B5B-1170-4E0C-9AE2-B7F0B55B982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87" name="Rectangle 91">
                <a:extLst>
                  <a:ext uri="{FF2B5EF4-FFF2-40B4-BE49-F238E27FC236}">
                    <a16:creationId xmlns:a16="http://schemas.microsoft.com/office/drawing/2014/main" id="{7E011C3F-BCB8-4CB2-B895-FB6FBC49E00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88" name="Rectangle 92">
                <a:extLst>
                  <a:ext uri="{FF2B5EF4-FFF2-40B4-BE49-F238E27FC236}">
                    <a16:creationId xmlns:a16="http://schemas.microsoft.com/office/drawing/2014/main" id="{3CAA76A8-CAFF-40EC-9DC2-5AF3216C4DC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89" name="Rectangle 93">
                <a:extLst>
                  <a:ext uri="{FF2B5EF4-FFF2-40B4-BE49-F238E27FC236}">
                    <a16:creationId xmlns:a16="http://schemas.microsoft.com/office/drawing/2014/main" id="{056931AE-E250-4BD3-8241-8AFC7A116CE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90" name="Rectangle 94">
                <a:extLst>
                  <a:ext uri="{FF2B5EF4-FFF2-40B4-BE49-F238E27FC236}">
                    <a16:creationId xmlns:a16="http://schemas.microsoft.com/office/drawing/2014/main" id="{15D59EA7-908E-4E93-BFF7-A81F91EFEBF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91" name="Rectangle 95">
                <a:extLst>
                  <a:ext uri="{FF2B5EF4-FFF2-40B4-BE49-F238E27FC236}">
                    <a16:creationId xmlns:a16="http://schemas.microsoft.com/office/drawing/2014/main" id="{64F57FFA-8869-4901-A47A-67382A5E600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92" name="Rectangle 96">
                <a:extLst>
                  <a:ext uri="{FF2B5EF4-FFF2-40B4-BE49-F238E27FC236}">
                    <a16:creationId xmlns:a16="http://schemas.microsoft.com/office/drawing/2014/main" id="{372CF066-A9E6-476E-88C1-C3FDA6A970C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93" name="Rectangle 97">
                <a:extLst>
                  <a:ext uri="{FF2B5EF4-FFF2-40B4-BE49-F238E27FC236}">
                    <a16:creationId xmlns:a16="http://schemas.microsoft.com/office/drawing/2014/main" id="{05DF630B-2814-4F6B-A841-68ABBBBB22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94" name="Rectangle 98">
                <a:extLst>
                  <a:ext uri="{FF2B5EF4-FFF2-40B4-BE49-F238E27FC236}">
                    <a16:creationId xmlns:a16="http://schemas.microsoft.com/office/drawing/2014/main" id="{238EF234-F196-4DA7-967C-6E25FF6AD16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95" name="Rectangle 99">
                <a:extLst>
                  <a:ext uri="{FF2B5EF4-FFF2-40B4-BE49-F238E27FC236}">
                    <a16:creationId xmlns:a16="http://schemas.microsoft.com/office/drawing/2014/main" id="{3B5C15F0-92BC-425A-8142-CA26004F482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96" name="Rectangle 100">
                <a:extLst>
                  <a:ext uri="{FF2B5EF4-FFF2-40B4-BE49-F238E27FC236}">
                    <a16:creationId xmlns:a16="http://schemas.microsoft.com/office/drawing/2014/main" id="{86FFF482-49CD-4818-904C-CCE8D845ECA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97" name="Rectangle 101">
                <a:extLst>
                  <a:ext uri="{FF2B5EF4-FFF2-40B4-BE49-F238E27FC236}">
                    <a16:creationId xmlns:a16="http://schemas.microsoft.com/office/drawing/2014/main" id="{C0E40878-0746-4CF5-BC15-B081EE90699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98" name="Rectangle 102">
                <a:extLst>
                  <a:ext uri="{FF2B5EF4-FFF2-40B4-BE49-F238E27FC236}">
                    <a16:creationId xmlns:a16="http://schemas.microsoft.com/office/drawing/2014/main" id="{230C4935-CCC0-4D58-91FD-15530C5CBD8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99" name="Rectangle 103">
                <a:extLst>
                  <a:ext uri="{FF2B5EF4-FFF2-40B4-BE49-F238E27FC236}">
                    <a16:creationId xmlns:a16="http://schemas.microsoft.com/office/drawing/2014/main" id="{EBB93902-28B2-4C1C-BF19-4A298219A87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00" name="Rectangle 104">
                <a:extLst>
                  <a:ext uri="{FF2B5EF4-FFF2-40B4-BE49-F238E27FC236}">
                    <a16:creationId xmlns:a16="http://schemas.microsoft.com/office/drawing/2014/main" id="{80D86C68-C9D3-435B-854E-B3C17EA62E1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01" name="Rectangle 105">
                <a:extLst>
                  <a:ext uri="{FF2B5EF4-FFF2-40B4-BE49-F238E27FC236}">
                    <a16:creationId xmlns:a16="http://schemas.microsoft.com/office/drawing/2014/main" id="{D69EBE38-9B3E-46A0-88C5-E50D8B7E52A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02" name="Rectangle 106">
                <a:extLst>
                  <a:ext uri="{FF2B5EF4-FFF2-40B4-BE49-F238E27FC236}">
                    <a16:creationId xmlns:a16="http://schemas.microsoft.com/office/drawing/2014/main" id="{2AF1193D-8A68-492D-9A2C-7DFED667D4F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03" name="Rectangle 107">
                <a:extLst>
                  <a:ext uri="{FF2B5EF4-FFF2-40B4-BE49-F238E27FC236}">
                    <a16:creationId xmlns:a16="http://schemas.microsoft.com/office/drawing/2014/main" id="{A7AE7820-7103-4A87-8AB1-26742167ADC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04" name="Rectangle 108">
                <a:extLst>
                  <a:ext uri="{FF2B5EF4-FFF2-40B4-BE49-F238E27FC236}">
                    <a16:creationId xmlns:a16="http://schemas.microsoft.com/office/drawing/2014/main" id="{D99BED80-EC18-4721-A592-974D3FF47FA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05" name="Rectangle 109">
                <a:extLst>
                  <a:ext uri="{FF2B5EF4-FFF2-40B4-BE49-F238E27FC236}">
                    <a16:creationId xmlns:a16="http://schemas.microsoft.com/office/drawing/2014/main" id="{D238196E-0153-4762-A357-F719F9BD66D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06" name="Rectangle 110">
                <a:extLst>
                  <a:ext uri="{FF2B5EF4-FFF2-40B4-BE49-F238E27FC236}">
                    <a16:creationId xmlns:a16="http://schemas.microsoft.com/office/drawing/2014/main" id="{ABF105E0-BD77-4770-B041-6880809B681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07" name="Rectangle 111">
                <a:extLst>
                  <a:ext uri="{FF2B5EF4-FFF2-40B4-BE49-F238E27FC236}">
                    <a16:creationId xmlns:a16="http://schemas.microsoft.com/office/drawing/2014/main" id="{BAAB1C81-4754-44C0-92AE-01779746D66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08" name="Rectangle 112">
                <a:extLst>
                  <a:ext uri="{FF2B5EF4-FFF2-40B4-BE49-F238E27FC236}">
                    <a16:creationId xmlns:a16="http://schemas.microsoft.com/office/drawing/2014/main" id="{4B93CBBD-6534-4074-B631-7B3222014DF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09" name="Rectangle 113">
                <a:extLst>
                  <a:ext uri="{FF2B5EF4-FFF2-40B4-BE49-F238E27FC236}">
                    <a16:creationId xmlns:a16="http://schemas.microsoft.com/office/drawing/2014/main" id="{060E3E3E-7C4B-4535-8CA1-AF542EFDED2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10" name="Rectangle 114">
                <a:extLst>
                  <a:ext uri="{FF2B5EF4-FFF2-40B4-BE49-F238E27FC236}">
                    <a16:creationId xmlns:a16="http://schemas.microsoft.com/office/drawing/2014/main" id="{F63A2F0F-C1CB-40AC-B4BD-2E22D4D6EA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11" name="Rectangle 115">
                <a:extLst>
                  <a:ext uri="{FF2B5EF4-FFF2-40B4-BE49-F238E27FC236}">
                    <a16:creationId xmlns:a16="http://schemas.microsoft.com/office/drawing/2014/main" id="{163FB395-F708-425C-A0E0-429BBB13177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12" name="Rectangle 116">
                <a:extLst>
                  <a:ext uri="{FF2B5EF4-FFF2-40B4-BE49-F238E27FC236}">
                    <a16:creationId xmlns:a16="http://schemas.microsoft.com/office/drawing/2014/main" id="{39D32266-9903-4885-BB1A-B6282BE66A2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13" name="Rectangle 117">
                <a:extLst>
                  <a:ext uri="{FF2B5EF4-FFF2-40B4-BE49-F238E27FC236}">
                    <a16:creationId xmlns:a16="http://schemas.microsoft.com/office/drawing/2014/main" id="{221A6C08-0313-42B8-A7CD-EFF54B231C1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14" name="Rectangle 118">
                <a:extLst>
                  <a:ext uri="{FF2B5EF4-FFF2-40B4-BE49-F238E27FC236}">
                    <a16:creationId xmlns:a16="http://schemas.microsoft.com/office/drawing/2014/main" id="{2987A5AA-C75B-429B-B39E-C4326C1D83C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15" name="Rectangle 119">
                <a:extLst>
                  <a:ext uri="{FF2B5EF4-FFF2-40B4-BE49-F238E27FC236}">
                    <a16:creationId xmlns:a16="http://schemas.microsoft.com/office/drawing/2014/main" id="{60C44103-2A88-40E4-B79A-DFD272DF5B7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16" name="Rectangle 120">
                <a:extLst>
                  <a:ext uri="{FF2B5EF4-FFF2-40B4-BE49-F238E27FC236}">
                    <a16:creationId xmlns:a16="http://schemas.microsoft.com/office/drawing/2014/main" id="{38CD79C1-EEF2-45D0-83A0-6D2689681A4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17" name="Rectangle 121">
                <a:extLst>
                  <a:ext uri="{FF2B5EF4-FFF2-40B4-BE49-F238E27FC236}">
                    <a16:creationId xmlns:a16="http://schemas.microsoft.com/office/drawing/2014/main" id="{F257702D-1DD6-4A5B-9A1C-1135CDEA110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18" name="Rectangle 122">
                <a:extLst>
                  <a:ext uri="{FF2B5EF4-FFF2-40B4-BE49-F238E27FC236}">
                    <a16:creationId xmlns:a16="http://schemas.microsoft.com/office/drawing/2014/main" id="{CA52AF44-F3A7-4293-927B-EDC72AC9300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19" name="Rectangle 123">
                <a:extLst>
                  <a:ext uri="{FF2B5EF4-FFF2-40B4-BE49-F238E27FC236}">
                    <a16:creationId xmlns:a16="http://schemas.microsoft.com/office/drawing/2014/main" id="{77D90EA0-815A-468F-A3F3-0E52BF407EF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20" name="Rectangle 124">
                <a:extLst>
                  <a:ext uri="{FF2B5EF4-FFF2-40B4-BE49-F238E27FC236}">
                    <a16:creationId xmlns:a16="http://schemas.microsoft.com/office/drawing/2014/main" id="{45B30F97-B3C5-4147-BCBE-3706B34185F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21" name="Rectangle 125">
                <a:extLst>
                  <a:ext uri="{FF2B5EF4-FFF2-40B4-BE49-F238E27FC236}">
                    <a16:creationId xmlns:a16="http://schemas.microsoft.com/office/drawing/2014/main" id="{B3727035-DBF1-4449-A6E9-6276DFE39CD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22" name="Rectangle 126">
                <a:extLst>
                  <a:ext uri="{FF2B5EF4-FFF2-40B4-BE49-F238E27FC236}">
                    <a16:creationId xmlns:a16="http://schemas.microsoft.com/office/drawing/2014/main" id="{78D3B6F5-0478-4D13-B568-9696197CB84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23" name="Rectangle 127">
                <a:extLst>
                  <a:ext uri="{FF2B5EF4-FFF2-40B4-BE49-F238E27FC236}">
                    <a16:creationId xmlns:a16="http://schemas.microsoft.com/office/drawing/2014/main" id="{EAF803BE-3226-43D9-83B7-6273E123C24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24" name="Rectangle 128">
                <a:extLst>
                  <a:ext uri="{FF2B5EF4-FFF2-40B4-BE49-F238E27FC236}">
                    <a16:creationId xmlns:a16="http://schemas.microsoft.com/office/drawing/2014/main" id="{280A3333-21C8-4FC1-BA85-CC4236527A9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25" name="Rectangle 129">
                <a:extLst>
                  <a:ext uri="{FF2B5EF4-FFF2-40B4-BE49-F238E27FC236}">
                    <a16:creationId xmlns:a16="http://schemas.microsoft.com/office/drawing/2014/main" id="{AC37F7E7-BF71-4CC5-835D-48074765E14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26" name="Rectangle 130">
                <a:extLst>
                  <a:ext uri="{FF2B5EF4-FFF2-40B4-BE49-F238E27FC236}">
                    <a16:creationId xmlns:a16="http://schemas.microsoft.com/office/drawing/2014/main" id="{18A126C9-B7F4-41AD-BBE1-60E052A5C73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27" name="Rectangle 131">
                <a:extLst>
                  <a:ext uri="{FF2B5EF4-FFF2-40B4-BE49-F238E27FC236}">
                    <a16:creationId xmlns:a16="http://schemas.microsoft.com/office/drawing/2014/main" id="{FED0DE91-F5A1-48EB-9033-7A3EF0D0E7B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28" name="Rectangle 132">
                <a:extLst>
                  <a:ext uri="{FF2B5EF4-FFF2-40B4-BE49-F238E27FC236}">
                    <a16:creationId xmlns:a16="http://schemas.microsoft.com/office/drawing/2014/main" id="{E99799AD-BCDB-4E1A-BDEA-E02E9BA75B5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29" name="Rectangle 133">
                <a:extLst>
                  <a:ext uri="{FF2B5EF4-FFF2-40B4-BE49-F238E27FC236}">
                    <a16:creationId xmlns:a16="http://schemas.microsoft.com/office/drawing/2014/main" id="{E2B73924-7043-431E-95A1-572BF3C82EB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30" name="Rectangle 134">
                <a:extLst>
                  <a:ext uri="{FF2B5EF4-FFF2-40B4-BE49-F238E27FC236}">
                    <a16:creationId xmlns:a16="http://schemas.microsoft.com/office/drawing/2014/main" id="{D2B524B8-53B0-42D1-B7DB-5C6F4F8D518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31" name="Rectangle 135">
                <a:extLst>
                  <a:ext uri="{FF2B5EF4-FFF2-40B4-BE49-F238E27FC236}">
                    <a16:creationId xmlns:a16="http://schemas.microsoft.com/office/drawing/2014/main" id="{ED997370-2920-482A-88B2-6B054A4D2A7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32" name="Rectangle 136">
                <a:extLst>
                  <a:ext uri="{FF2B5EF4-FFF2-40B4-BE49-F238E27FC236}">
                    <a16:creationId xmlns:a16="http://schemas.microsoft.com/office/drawing/2014/main" id="{B24C3342-208D-4B78-B62D-298E2889257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33" name="Rectangle 137">
                <a:extLst>
                  <a:ext uri="{FF2B5EF4-FFF2-40B4-BE49-F238E27FC236}">
                    <a16:creationId xmlns:a16="http://schemas.microsoft.com/office/drawing/2014/main" id="{60689BEB-FDEC-4FB5-AF30-184E5017C9A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34" name="Freeform 138">
                <a:extLst>
                  <a:ext uri="{FF2B5EF4-FFF2-40B4-BE49-F238E27FC236}">
                    <a16:creationId xmlns:a16="http://schemas.microsoft.com/office/drawing/2014/main" id="{D9FC6FDA-C896-4E02-9EA0-4DECE91AA8C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35" name="Freeform 139">
                <a:extLst>
                  <a:ext uri="{FF2B5EF4-FFF2-40B4-BE49-F238E27FC236}">
                    <a16:creationId xmlns:a16="http://schemas.microsoft.com/office/drawing/2014/main" id="{90B47886-C242-4839-A692-ED9ABB0B566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36" name="Freeform 140">
                <a:extLst>
                  <a:ext uri="{FF2B5EF4-FFF2-40B4-BE49-F238E27FC236}">
                    <a16:creationId xmlns:a16="http://schemas.microsoft.com/office/drawing/2014/main" id="{F3771120-0044-45A6-A516-51695B11D4F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37" name="Freeform 141">
                <a:extLst>
                  <a:ext uri="{FF2B5EF4-FFF2-40B4-BE49-F238E27FC236}">
                    <a16:creationId xmlns:a16="http://schemas.microsoft.com/office/drawing/2014/main" id="{068B0A89-72B2-47A7-8C8D-CA67231D0B2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38" name="Freeform 142">
                <a:extLst>
                  <a:ext uri="{FF2B5EF4-FFF2-40B4-BE49-F238E27FC236}">
                    <a16:creationId xmlns:a16="http://schemas.microsoft.com/office/drawing/2014/main" id="{B50922E0-B05A-469C-883F-5A06E910B23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39" name="Freeform 143">
                <a:extLst>
                  <a:ext uri="{FF2B5EF4-FFF2-40B4-BE49-F238E27FC236}">
                    <a16:creationId xmlns:a16="http://schemas.microsoft.com/office/drawing/2014/main" id="{BDA7DF2D-B90F-4FCA-8F6B-7F98567BB7C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40" name="Freeform 144">
                <a:extLst>
                  <a:ext uri="{FF2B5EF4-FFF2-40B4-BE49-F238E27FC236}">
                    <a16:creationId xmlns:a16="http://schemas.microsoft.com/office/drawing/2014/main" id="{6347355E-A4A7-42FE-846A-955FDD4AE20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41" name="Freeform 145">
                <a:extLst>
                  <a:ext uri="{FF2B5EF4-FFF2-40B4-BE49-F238E27FC236}">
                    <a16:creationId xmlns:a16="http://schemas.microsoft.com/office/drawing/2014/main" id="{4C7ACC5F-A957-4F62-88A9-22395F29BC3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42" name="Freeform 146">
                <a:extLst>
                  <a:ext uri="{FF2B5EF4-FFF2-40B4-BE49-F238E27FC236}">
                    <a16:creationId xmlns:a16="http://schemas.microsoft.com/office/drawing/2014/main" id="{77AD0B21-9C92-4D9A-B285-D4E22F5522E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43" name="Rectangle 147">
                <a:extLst>
                  <a:ext uri="{FF2B5EF4-FFF2-40B4-BE49-F238E27FC236}">
                    <a16:creationId xmlns:a16="http://schemas.microsoft.com/office/drawing/2014/main" id="{AA1022F5-79EF-461A-81C7-FD146133488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44" name="Rectangle 148">
                <a:extLst>
                  <a:ext uri="{FF2B5EF4-FFF2-40B4-BE49-F238E27FC236}">
                    <a16:creationId xmlns:a16="http://schemas.microsoft.com/office/drawing/2014/main" id="{8B5309CC-53A3-4B80-A8E9-065848C829D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45" name="Freeform 149">
                <a:extLst>
                  <a:ext uri="{FF2B5EF4-FFF2-40B4-BE49-F238E27FC236}">
                    <a16:creationId xmlns:a16="http://schemas.microsoft.com/office/drawing/2014/main" id="{2C5D7453-45FF-4B72-9358-52EF7351B03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46" name="Freeform 150">
                <a:extLst>
                  <a:ext uri="{FF2B5EF4-FFF2-40B4-BE49-F238E27FC236}">
                    <a16:creationId xmlns:a16="http://schemas.microsoft.com/office/drawing/2014/main" id="{2AC403C8-54DF-41C3-9E0B-0B3E015FEF4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47" name="Freeform 151">
                <a:extLst>
                  <a:ext uri="{FF2B5EF4-FFF2-40B4-BE49-F238E27FC236}">
                    <a16:creationId xmlns:a16="http://schemas.microsoft.com/office/drawing/2014/main" id="{327215D7-B839-4CEF-BFFE-D43235BA790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48" name="Oval 152">
                <a:extLst>
                  <a:ext uri="{FF2B5EF4-FFF2-40B4-BE49-F238E27FC236}">
                    <a16:creationId xmlns:a16="http://schemas.microsoft.com/office/drawing/2014/main" id="{294E1481-FCB8-42BF-9070-D83C1CB304E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sp>
        <p:nvSpPr>
          <p:cNvPr id="4249" name="Rectangle 153">
            <a:extLst>
              <a:ext uri="{FF2B5EF4-FFF2-40B4-BE49-F238E27FC236}">
                <a16:creationId xmlns:a16="http://schemas.microsoft.com/office/drawing/2014/main" id="{E6EB6986-5102-4421-8E4F-B56D1CE6E35E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250" name="Rectangle 154">
            <a:extLst>
              <a:ext uri="{FF2B5EF4-FFF2-40B4-BE49-F238E27FC236}">
                <a16:creationId xmlns:a16="http://schemas.microsoft.com/office/drawing/2014/main" id="{52E53929-5460-436F-AB76-2809C7EA996B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251" name="Rectangle 155">
            <a:extLst>
              <a:ext uri="{FF2B5EF4-FFF2-40B4-BE49-F238E27FC236}">
                <a16:creationId xmlns:a16="http://schemas.microsoft.com/office/drawing/2014/main" id="{5E86A313-9413-46A5-9628-F8557B05A547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xfrm>
            <a:off x="406400" y="6248400"/>
            <a:ext cx="3048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4252" name="Rectangle 156">
            <a:extLst>
              <a:ext uri="{FF2B5EF4-FFF2-40B4-BE49-F238E27FC236}">
                <a16:creationId xmlns:a16="http://schemas.microsoft.com/office/drawing/2014/main" id="{190F968D-88C2-44D1-8BFC-031D8265CE2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4253" name="Rectangle 157">
            <a:extLst>
              <a:ext uri="{FF2B5EF4-FFF2-40B4-BE49-F238E27FC236}">
                <a16:creationId xmlns:a16="http://schemas.microsoft.com/office/drawing/2014/main" id="{FA05369D-B0A7-411A-ADE8-AF2B5EB44A4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8400"/>
            <a:ext cx="3048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D79786B6-CF9C-4DE9-BAA4-6934D30DCA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678472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C1D7-84CB-445A-B529-CD67EC126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57334-0F90-44F5-9E44-E13E6A990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563EA-B550-401C-9ABB-C8A7FAD12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C8509-2D50-40B9-9057-46CDBF964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1CA0F-FAE4-4269-8F66-038E74E73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4A01FA-6481-4498-9FBF-7138AAA7EE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260142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8D22D-5940-4D8E-A1C6-6252218D6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9854D-7232-4930-8ECB-676FED1F7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D845F-A72F-4912-BE6B-7E6A63DEB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37064-0CA5-43C2-B2B1-C00CF2B33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ADC2E-5A83-4BDE-8E38-FDA5C095F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1020F-30F4-4052-873D-AB77637B9D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066021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5043F-FD75-4D68-9EB7-856481543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D1A85-9D0C-49DB-9C6F-7CEEF7288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2168" y="1600200"/>
            <a:ext cx="5592233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80BE5B-ED21-45EC-9C4F-060BE7156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592233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9779D-FFE5-4245-A0E2-F6A80951D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E4984-53A6-4E78-86DE-772445577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27C11-202E-4D0F-9015-E21D12104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7A045-A655-4ED9-ADDB-931CD9F847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489785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A08AC-46EF-4A75-B1EC-9487BCF97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B6D15-7F02-4515-BBBC-45879E68D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BB9B1-DCC8-4E4D-AE38-52279611A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3CAC5-7E92-4C7C-B912-360D856AE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ABF66-B251-45C8-A72B-1C3DE6846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644CB-A018-4D1B-B952-7D1A4C67A0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847980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0EF63-EFB7-4D87-8F8C-E56946A51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6F614-DDB5-44D4-A011-3AEB126A3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F8511-CAC8-484E-8449-A479E2A34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881288-4693-4CE9-ABAB-196B0FC9E7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AE1162-CECB-43D6-8606-79B3520C7B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1C4D01-ACA8-4331-97E3-78A9037BB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D0862D-BF79-43F5-91A4-4FA1E8DA4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38BFF1-4402-4078-9EDA-596242975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D432-2E76-4580-B3B2-F476A07FDB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545947"/>
      </p:ext>
    </p:extLst>
  </p:cSld>
  <p:clrMapOvr>
    <a:masterClrMapping/>
  </p:clrMapOvr>
  <p:transition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FE365-2430-4781-A6F0-7379F8E44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B35E6C-BB97-4002-A59B-CFE5C3C78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799B03-045D-44B4-B45D-D6078A346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5A15F-A842-4AE7-B55C-A0B564DE4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EE8D67-A874-473A-A9C8-F375497EE2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243962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CC6816-17D5-4D83-878C-4F08D68E4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AF634C-5A3D-4899-912F-80DF2E355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1EC90-EA2D-4AEA-8E0F-C88F1EBC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64488-229D-4199-AAB3-49A66E11C2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377285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AB7E7-F483-402D-8A8D-780F6358D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88E5D-4F13-42F1-B35C-44643682D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C0478-1C4B-4B52-B4D9-653592D1E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904169-7D41-4159-A747-D55A6BDD8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514BB6-3072-4168-BABE-4B95CD9A9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D7982-D4AF-4020-9445-2B4BA582F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B8ED5A-C3D0-4A2E-9F01-4D54C1C87D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8078383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D96D7-054A-4810-9B91-DD3593178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593C10-33D5-43D1-B97A-A262ADE0EC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E9D85B-3D2A-4998-8311-142D7418B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09684-6EF5-4C79-BF37-43AEA51CF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19FD1-67DD-4864-B2CD-574D65ED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70FDB-711D-4FD7-A6BD-489483BB6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15708-9AF2-42FB-8F99-7940945C15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985394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C7B3A-B709-4F41-998F-21002BEDA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E6DD7C-AB8F-4EA8-92A1-763B2E60A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FF764-ADF7-43F5-A411-15A0EFD5F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60610-F6A5-4FD7-860A-4823A924B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6BC66-B640-4166-A91D-D72BD15C5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FCC82-175B-44F8-BE50-8F7C9DB6AF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121085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83F4FF-6925-4658-A656-737CEFC9FC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42918" y="228601"/>
            <a:ext cx="2846916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9C4838-E079-4F66-99C3-AA83AFBFD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02167" y="228601"/>
            <a:ext cx="8337551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6F27F-F7F1-449B-B6E8-5BDBDFF57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1E59D-9BCB-4739-B72A-ED9F00228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C5A14-F2E4-40DE-B85E-B1F0F4AB8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BACD75-91BE-471C-8401-8A8A5CE77A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7973240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>
            <a:extLst>
              <a:ext uri="{FF2B5EF4-FFF2-40B4-BE49-F238E27FC236}">
                <a16:creationId xmlns:a16="http://schemas.microsoft.com/office/drawing/2014/main" id="{4876C225-9140-4BD9-A697-B6D94734FBA9}"/>
              </a:ext>
            </a:extLst>
          </p:cNvPr>
          <p:cNvGrpSpPr>
            <a:grpSpLocks/>
          </p:cNvGrpSpPr>
          <p:nvPr/>
        </p:nvGrpSpPr>
        <p:grpSpPr bwMode="auto">
          <a:xfrm>
            <a:off x="1" y="1422400"/>
            <a:ext cx="12196233" cy="5435600"/>
            <a:chOff x="0" y="896"/>
            <a:chExt cx="5762" cy="3424"/>
          </a:xfrm>
        </p:grpSpPr>
        <p:grpSp>
          <p:nvGrpSpPr>
            <p:cNvPr id="5123" name="Group 3">
              <a:extLst>
                <a:ext uri="{FF2B5EF4-FFF2-40B4-BE49-F238E27FC236}">
                  <a16:creationId xmlns:a16="http://schemas.microsoft.com/office/drawing/2014/main" id="{0EF11AA3-C393-44C4-98D3-6FACA1F1518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5124" name="Freeform 4">
                <a:extLst>
                  <a:ext uri="{FF2B5EF4-FFF2-40B4-BE49-F238E27FC236}">
                    <a16:creationId xmlns:a16="http://schemas.microsoft.com/office/drawing/2014/main" id="{F402C378-8AFD-444F-9577-E9554CD05B0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25" name="Freeform 5">
                <a:extLst>
                  <a:ext uri="{FF2B5EF4-FFF2-40B4-BE49-F238E27FC236}">
                    <a16:creationId xmlns:a16="http://schemas.microsoft.com/office/drawing/2014/main" id="{1E5ABF45-5C64-4927-9444-CA85D0C1D37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26" name="Freeform 6">
                <a:extLst>
                  <a:ext uri="{FF2B5EF4-FFF2-40B4-BE49-F238E27FC236}">
                    <a16:creationId xmlns:a16="http://schemas.microsoft.com/office/drawing/2014/main" id="{22735586-1AA8-4C31-B6B5-8698CA550B9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27" name="Freeform 7">
                <a:extLst>
                  <a:ext uri="{FF2B5EF4-FFF2-40B4-BE49-F238E27FC236}">
                    <a16:creationId xmlns:a16="http://schemas.microsoft.com/office/drawing/2014/main" id="{5641E378-7D49-4257-80C2-E2A13CEF857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28" name="Freeform 8">
                <a:extLst>
                  <a:ext uri="{FF2B5EF4-FFF2-40B4-BE49-F238E27FC236}">
                    <a16:creationId xmlns:a16="http://schemas.microsoft.com/office/drawing/2014/main" id="{B99B2879-6B97-4964-AD86-D611662E8D2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29" name="Freeform 9">
                <a:extLst>
                  <a:ext uri="{FF2B5EF4-FFF2-40B4-BE49-F238E27FC236}">
                    <a16:creationId xmlns:a16="http://schemas.microsoft.com/office/drawing/2014/main" id="{8FB2B909-F4CD-4F5F-AC7E-AC765A17811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30" name="Freeform 10">
                <a:extLst>
                  <a:ext uri="{FF2B5EF4-FFF2-40B4-BE49-F238E27FC236}">
                    <a16:creationId xmlns:a16="http://schemas.microsoft.com/office/drawing/2014/main" id="{1D0B2E71-1A0D-4009-B0D5-21A6990E7AB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31" name="Freeform 11">
                <a:extLst>
                  <a:ext uri="{FF2B5EF4-FFF2-40B4-BE49-F238E27FC236}">
                    <a16:creationId xmlns:a16="http://schemas.microsoft.com/office/drawing/2014/main" id="{1FEED3E0-EFEC-43E7-A068-9D7A53ACBF0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32" name="Freeform 12">
                <a:extLst>
                  <a:ext uri="{FF2B5EF4-FFF2-40B4-BE49-F238E27FC236}">
                    <a16:creationId xmlns:a16="http://schemas.microsoft.com/office/drawing/2014/main" id="{8A85A38E-DB11-48A4-A59E-45D7F2A7E5E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33" name="Freeform 13">
                <a:extLst>
                  <a:ext uri="{FF2B5EF4-FFF2-40B4-BE49-F238E27FC236}">
                    <a16:creationId xmlns:a16="http://schemas.microsoft.com/office/drawing/2014/main" id="{810C5D3B-2881-4E09-92A2-D82BF3D031F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34" name="Freeform 14">
                <a:extLst>
                  <a:ext uri="{FF2B5EF4-FFF2-40B4-BE49-F238E27FC236}">
                    <a16:creationId xmlns:a16="http://schemas.microsoft.com/office/drawing/2014/main" id="{1B2499CA-CE43-45ED-B9A7-44CD0623FA8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35" name="Freeform 15">
                <a:extLst>
                  <a:ext uri="{FF2B5EF4-FFF2-40B4-BE49-F238E27FC236}">
                    <a16:creationId xmlns:a16="http://schemas.microsoft.com/office/drawing/2014/main" id="{B7113E25-45E3-4237-9AB9-8835667A8BE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36" name="Freeform 16">
                <a:extLst>
                  <a:ext uri="{FF2B5EF4-FFF2-40B4-BE49-F238E27FC236}">
                    <a16:creationId xmlns:a16="http://schemas.microsoft.com/office/drawing/2014/main" id="{63747B2F-F9AF-4C30-A8EA-554347A9708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5137" name="Group 17">
              <a:extLst>
                <a:ext uri="{FF2B5EF4-FFF2-40B4-BE49-F238E27FC236}">
                  <a16:creationId xmlns:a16="http://schemas.microsoft.com/office/drawing/2014/main" id="{91163F3C-32A1-450E-A8E8-B53C5778E47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5138" name="Rectangle 18">
                <a:extLst>
                  <a:ext uri="{FF2B5EF4-FFF2-40B4-BE49-F238E27FC236}">
                    <a16:creationId xmlns:a16="http://schemas.microsoft.com/office/drawing/2014/main" id="{E8578757-E295-42BA-A9F8-835E285BB93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39" name="Rectangle 19">
                <a:extLst>
                  <a:ext uri="{FF2B5EF4-FFF2-40B4-BE49-F238E27FC236}">
                    <a16:creationId xmlns:a16="http://schemas.microsoft.com/office/drawing/2014/main" id="{C0B2F3D2-2F2C-4628-A8FD-29025EA4CBD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40" name="Rectangle 20">
                <a:extLst>
                  <a:ext uri="{FF2B5EF4-FFF2-40B4-BE49-F238E27FC236}">
                    <a16:creationId xmlns:a16="http://schemas.microsoft.com/office/drawing/2014/main" id="{D09B5A72-E16B-44AE-BBCB-ABD1B964E45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41" name="Rectangle 21">
                <a:extLst>
                  <a:ext uri="{FF2B5EF4-FFF2-40B4-BE49-F238E27FC236}">
                    <a16:creationId xmlns:a16="http://schemas.microsoft.com/office/drawing/2014/main" id="{DE067318-0F94-4D63-819F-2FB826985AF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42" name="Rectangle 22">
                <a:extLst>
                  <a:ext uri="{FF2B5EF4-FFF2-40B4-BE49-F238E27FC236}">
                    <a16:creationId xmlns:a16="http://schemas.microsoft.com/office/drawing/2014/main" id="{E9479E7E-0244-4797-B5C9-27024059097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43" name="Rectangle 23">
                <a:extLst>
                  <a:ext uri="{FF2B5EF4-FFF2-40B4-BE49-F238E27FC236}">
                    <a16:creationId xmlns:a16="http://schemas.microsoft.com/office/drawing/2014/main" id="{83BC717A-8E5B-42EC-8D63-B3474CB5541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44" name="Rectangle 24">
                <a:extLst>
                  <a:ext uri="{FF2B5EF4-FFF2-40B4-BE49-F238E27FC236}">
                    <a16:creationId xmlns:a16="http://schemas.microsoft.com/office/drawing/2014/main" id="{90F7E6DA-87FB-4FD2-9B95-25E22021449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45" name="Rectangle 25">
                <a:extLst>
                  <a:ext uri="{FF2B5EF4-FFF2-40B4-BE49-F238E27FC236}">
                    <a16:creationId xmlns:a16="http://schemas.microsoft.com/office/drawing/2014/main" id="{7DCBF0D4-AABA-49F2-85DC-76FC5AD5921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46" name="Rectangle 26">
                <a:extLst>
                  <a:ext uri="{FF2B5EF4-FFF2-40B4-BE49-F238E27FC236}">
                    <a16:creationId xmlns:a16="http://schemas.microsoft.com/office/drawing/2014/main" id="{B9E5E331-2338-4B8E-BF64-BDB369D0503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47" name="Rectangle 27">
                <a:extLst>
                  <a:ext uri="{FF2B5EF4-FFF2-40B4-BE49-F238E27FC236}">
                    <a16:creationId xmlns:a16="http://schemas.microsoft.com/office/drawing/2014/main" id="{60C4A5FD-73D2-47FF-9855-AF25B55C98B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48" name="Rectangle 28">
                <a:extLst>
                  <a:ext uri="{FF2B5EF4-FFF2-40B4-BE49-F238E27FC236}">
                    <a16:creationId xmlns:a16="http://schemas.microsoft.com/office/drawing/2014/main" id="{B23B5C7D-3D09-4439-8C9D-DE218ACA220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49" name="Rectangle 29">
                <a:extLst>
                  <a:ext uri="{FF2B5EF4-FFF2-40B4-BE49-F238E27FC236}">
                    <a16:creationId xmlns:a16="http://schemas.microsoft.com/office/drawing/2014/main" id="{3732E5DB-553B-44E6-99B6-84D6B9DDF7C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50" name="Rectangle 30">
                <a:extLst>
                  <a:ext uri="{FF2B5EF4-FFF2-40B4-BE49-F238E27FC236}">
                    <a16:creationId xmlns:a16="http://schemas.microsoft.com/office/drawing/2014/main" id="{B3D667FB-6A88-4B57-9031-1A9C0285C8E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51" name="Rectangle 31">
                <a:extLst>
                  <a:ext uri="{FF2B5EF4-FFF2-40B4-BE49-F238E27FC236}">
                    <a16:creationId xmlns:a16="http://schemas.microsoft.com/office/drawing/2014/main" id="{9993EFB7-A398-4677-A6E8-DDA7A92DB1D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52" name="Rectangle 32">
                <a:extLst>
                  <a:ext uri="{FF2B5EF4-FFF2-40B4-BE49-F238E27FC236}">
                    <a16:creationId xmlns:a16="http://schemas.microsoft.com/office/drawing/2014/main" id="{7BD7EB3C-0BF1-44DF-916F-8FAD2361855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53" name="Rectangle 33">
                <a:extLst>
                  <a:ext uri="{FF2B5EF4-FFF2-40B4-BE49-F238E27FC236}">
                    <a16:creationId xmlns:a16="http://schemas.microsoft.com/office/drawing/2014/main" id="{A7016168-1051-4C2F-9B23-D0DB7ABEF0D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54" name="Rectangle 34">
                <a:extLst>
                  <a:ext uri="{FF2B5EF4-FFF2-40B4-BE49-F238E27FC236}">
                    <a16:creationId xmlns:a16="http://schemas.microsoft.com/office/drawing/2014/main" id="{F83ED1C0-78B5-483B-9566-62B8B2E74A7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55" name="Rectangle 35">
                <a:extLst>
                  <a:ext uri="{FF2B5EF4-FFF2-40B4-BE49-F238E27FC236}">
                    <a16:creationId xmlns:a16="http://schemas.microsoft.com/office/drawing/2014/main" id="{B321244E-BE8A-476A-9764-F0D283B2A67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56" name="Rectangle 36">
                <a:extLst>
                  <a:ext uri="{FF2B5EF4-FFF2-40B4-BE49-F238E27FC236}">
                    <a16:creationId xmlns:a16="http://schemas.microsoft.com/office/drawing/2014/main" id="{5342A518-97E3-493C-B0FC-B60D9BD1E01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57" name="Rectangle 37">
                <a:extLst>
                  <a:ext uri="{FF2B5EF4-FFF2-40B4-BE49-F238E27FC236}">
                    <a16:creationId xmlns:a16="http://schemas.microsoft.com/office/drawing/2014/main" id="{EB99AA3D-197A-49A6-B3BA-EF06B094DA3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58" name="Rectangle 38">
                <a:extLst>
                  <a:ext uri="{FF2B5EF4-FFF2-40B4-BE49-F238E27FC236}">
                    <a16:creationId xmlns:a16="http://schemas.microsoft.com/office/drawing/2014/main" id="{561BDD95-5ACC-48F3-A8E5-4BBA8EBB176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59" name="Rectangle 39">
                <a:extLst>
                  <a:ext uri="{FF2B5EF4-FFF2-40B4-BE49-F238E27FC236}">
                    <a16:creationId xmlns:a16="http://schemas.microsoft.com/office/drawing/2014/main" id="{19942714-6BFE-4131-8969-EDB352CCC6F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60" name="Rectangle 40">
                <a:extLst>
                  <a:ext uri="{FF2B5EF4-FFF2-40B4-BE49-F238E27FC236}">
                    <a16:creationId xmlns:a16="http://schemas.microsoft.com/office/drawing/2014/main" id="{A18E4DDE-E662-4388-8E77-D6BBAFDCF24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61" name="Rectangle 41">
                <a:extLst>
                  <a:ext uri="{FF2B5EF4-FFF2-40B4-BE49-F238E27FC236}">
                    <a16:creationId xmlns:a16="http://schemas.microsoft.com/office/drawing/2014/main" id="{7D72E0CC-315A-4997-AD6D-EAB8ACB6BA5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62" name="Rectangle 42">
                <a:extLst>
                  <a:ext uri="{FF2B5EF4-FFF2-40B4-BE49-F238E27FC236}">
                    <a16:creationId xmlns:a16="http://schemas.microsoft.com/office/drawing/2014/main" id="{F5AC9C8A-E356-4718-B26B-B746CC4E51F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63" name="Rectangle 43">
                <a:extLst>
                  <a:ext uri="{FF2B5EF4-FFF2-40B4-BE49-F238E27FC236}">
                    <a16:creationId xmlns:a16="http://schemas.microsoft.com/office/drawing/2014/main" id="{1970C888-23F8-46CF-AB29-887E05B9557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64" name="Rectangle 44">
                <a:extLst>
                  <a:ext uri="{FF2B5EF4-FFF2-40B4-BE49-F238E27FC236}">
                    <a16:creationId xmlns:a16="http://schemas.microsoft.com/office/drawing/2014/main" id="{599CA384-D3DA-4F92-8B75-596D552A431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65" name="Rectangle 45">
                <a:extLst>
                  <a:ext uri="{FF2B5EF4-FFF2-40B4-BE49-F238E27FC236}">
                    <a16:creationId xmlns:a16="http://schemas.microsoft.com/office/drawing/2014/main" id="{EC146234-0B7B-4213-ADE4-FB9685A64E3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66" name="Rectangle 46">
                <a:extLst>
                  <a:ext uri="{FF2B5EF4-FFF2-40B4-BE49-F238E27FC236}">
                    <a16:creationId xmlns:a16="http://schemas.microsoft.com/office/drawing/2014/main" id="{5FEFEFD5-CCF8-46A2-B575-24E9D9445D3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67" name="Rectangle 47">
                <a:extLst>
                  <a:ext uri="{FF2B5EF4-FFF2-40B4-BE49-F238E27FC236}">
                    <a16:creationId xmlns:a16="http://schemas.microsoft.com/office/drawing/2014/main" id="{B226DDE8-0EC7-4D88-8BD1-3E9FDC6A2A5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68" name="Rectangle 48">
                <a:extLst>
                  <a:ext uri="{FF2B5EF4-FFF2-40B4-BE49-F238E27FC236}">
                    <a16:creationId xmlns:a16="http://schemas.microsoft.com/office/drawing/2014/main" id="{CA56606C-3AFC-4059-B6D3-40764982639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69" name="Rectangle 49">
                <a:extLst>
                  <a:ext uri="{FF2B5EF4-FFF2-40B4-BE49-F238E27FC236}">
                    <a16:creationId xmlns:a16="http://schemas.microsoft.com/office/drawing/2014/main" id="{5D1ED7A0-3DFB-420D-82E8-E3CB1922F4E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70" name="Rectangle 50">
                <a:extLst>
                  <a:ext uri="{FF2B5EF4-FFF2-40B4-BE49-F238E27FC236}">
                    <a16:creationId xmlns:a16="http://schemas.microsoft.com/office/drawing/2014/main" id="{9382C01F-6AE2-401A-8336-553CD38A33A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71" name="Rectangle 51">
                <a:extLst>
                  <a:ext uri="{FF2B5EF4-FFF2-40B4-BE49-F238E27FC236}">
                    <a16:creationId xmlns:a16="http://schemas.microsoft.com/office/drawing/2014/main" id="{0543D8B8-7C6F-40EA-ABC4-9662DF6B988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72" name="Rectangle 52">
                <a:extLst>
                  <a:ext uri="{FF2B5EF4-FFF2-40B4-BE49-F238E27FC236}">
                    <a16:creationId xmlns:a16="http://schemas.microsoft.com/office/drawing/2014/main" id="{1AB4E63F-0A8B-44B8-BDCD-CEF38C22E61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73" name="Rectangle 53">
                <a:extLst>
                  <a:ext uri="{FF2B5EF4-FFF2-40B4-BE49-F238E27FC236}">
                    <a16:creationId xmlns:a16="http://schemas.microsoft.com/office/drawing/2014/main" id="{AC7D9BE3-990B-4791-83A5-0C6810B2670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74" name="Rectangle 54">
                <a:extLst>
                  <a:ext uri="{FF2B5EF4-FFF2-40B4-BE49-F238E27FC236}">
                    <a16:creationId xmlns:a16="http://schemas.microsoft.com/office/drawing/2014/main" id="{C3E56835-80AD-4C07-98FC-361E376F730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75" name="Rectangle 55">
                <a:extLst>
                  <a:ext uri="{FF2B5EF4-FFF2-40B4-BE49-F238E27FC236}">
                    <a16:creationId xmlns:a16="http://schemas.microsoft.com/office/drawing/2014/main" id="{AB32C95A-B84B-434E-932C-AE0DC0F728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76" name="Rectangle 56">
                <a:extLst>
                  <a:ext uri="{FF2B5EF4-FFF2-40B4-BE49-F238E27FC236}">
                    <a16:creationId xmlns:a16="http://schemas.microsoft.com/office/drawing/2014/main" id="{44E1A7E6-271A-4816-9DAD-4BA73C3A88F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77" name="Rectangle 57">
                <a:extLst>
                  <a:ext uri="{FF2B5EF4-FFF2-40B4-BE49-F238E27FC236}">
                    <a16:creationId xmlns:a16="http://schemas.microsoft.com/office/drawing/2014/main" id="{975FF90F-C059-485A-BC69-8B771167B4A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78" name="Rectangle 58">
                <a:extLst>
                  <a:ext uri="{FF2B5EF4-FFF2-40B4-BE49-F238E27FC236}">
                    <a16:creationId xmlns:a16="http://schemas.microsoft.com/office/drawing/2014/main" id="{59E675A8-8381-4AEA-B708-1E0133824F4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79" name="Rectangle 59">
                <a:extLst>
                  <a:ext uri="{FF2B5EF4-FFF2-40B4-BE49-F238E27FC236}">
                    <a16:creationId xmlns:a16="http://schemas.microsoft.com/office/drawing/2014/main" id="{AC1D2A27-1842-4332-9479-12DD654B894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80" name="Rectangle 60">
                <a:extLst>
                  <a:ext uri="{FF2B5EF4-FFF2-40B4-BE49-F238E27FC236}">
                    <a16:creationId xmlns:a16="http://schemas.microsoft.com/office/drawing/2014/main" id="{FF99705C-1A64-4877-B37D-04CEEF2552B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81" name="Rectangle 61">
                <a:extLst>
                  <a:ext uri="{FF2B5EF4-FFF2-40B4-BE49-F238E27FC236}">
                    <a16:creationId xmlns:a16="http://schemas.microsoft.com/office/drawing/2014/main" id="{09A09F4C-596C-493A-A11D-72A7AC2D2F7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82" name="Rectangle 62">
                <a:extLst>
                  <a:ext uri="{FF2B5EF4-FFF2-40B4-BE49-F238E27FC236}">
                    <a16:creationId xmlns:a16="http://schemas.microsoft.com/office/drawing/2014/main" id="{E003F8E9-9452-4405-9212-E508275B31E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83" name="Rectangle 63">
                <a:extLst>
                  <a:ext uri="{FF2B5EF4-FFF2-40B4-BE49-F238E27FC236}">
                    <a16:creationId xmlns:a16="http://schemas.microsoft.com/office/drawing/2014/main" id="{35A68689-CA14-40BB-A4A0-D3689319424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84" name="Rectangle 64">
                <a:extLst>
                  <a:ext uri="{FF2B5EF4-FFF2-40B4-BE49-F238E27FC236}">
                    <a16:creationId xmlns:a16="http://schemas.microsoft.com/office/drawing/2014/main" id="{CEFB9E48-2BED-433C-A2F3-96C0C69108B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85" name="Rectangle 65">
                <a:extLst>
                  <a:ext uri="{FF2B5EF4-FFF2-40B4-BE49-F238E27FC236}">
                    <a16:creationId xmlns:a16="http://schemas.microsoft.com/office/drawing/2014/main" id="{9EB399CE-E03B-4B58-B2A6-93B0AB39287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86" name="Rectangle 66">
                <a:extLst>
                  <a:ext uri="{FF2B5EF4-FFF2-40B4-BE49-F238E27FC236}">
                    <a16:creationId xmlns:a16="http://schemas.microsoft.com/office/drawing/2014/main" id="{19B294B6-B904-4299-91FD-DC765C2912A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87" name="Rectangle 67">
                <a:extLst>
                  <a:ext uri="{FF2B5EF4-FFF2-40B4-BE49-F238E27FC236}">
                    <a16:creationId xmlns:a16="http://schemas.microsoft.com/office/drawing/2014/main" id="{BD88CAAD-427D-41B9-B638-9D2C4C2C59E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88" name="Rectangle 68">
                <a:extLst>
                  <a:ext uri="{FF2B5EF4-FFF2-40B4-BE49-F238E27FC236}">
                    <a16:creationId xmlns:a16="http://schemas.microsoft.com/office/drawing/2014/main" id="{FA77B7D7-D905-49AF-B739-88E65ACA04C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89" name="Rectangle 69">
                <a:extLst>
                  <a:ext uri="{FF2B5EF4-FFF2-40B4-BE49-F238E27FC236}">
                    <a16:creationId xmlns:a16="http://schemas.microsoft.com/office/drawing/2014/main" id="{13E11911-7C49-4A1F-9BFF-C879B9A14CE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90" name="Rectangle 70">
                <a:extLst>
                  <a:ext uri="{FF2B5EF4-FFF2-40B4-BE49-F238E27FC236}">
                    <a16:creationId xmlns:a16="http://schemas.microsoft.com/office/drawing/2014/main" id="{23112AF6-B6CD-4845-9F9C-6A585C9B1C6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91" name="Rectangle 71">
                <a:extLst>
                  <a:ext uri="{FF2B5EF4-FFF2-40B4-BE49-F238E27FC236}">
                    <a16:creationId xmlns:a16="http://schemas.microsoft.com/office/drawing/2014/main" id="{D8788686-682C-49CB-BE87-EAB84BBDF7E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92" name="Rectangle 72">
                <a:extLst>
                  <a:ext uri="{FF2B5EF4-FFF2-40B4-BE49-F238E27FC236}">
                    <a16:creationId xmlns:a16="http://schemas.microsoft.com/office/drawing/2014/main" id="{D365D75B-9273-4116-BD42-3CF86BDE0BC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93" name="Rectangle 73">
                <a:extLst>
                  <a:ext uri="{FF2B5EF4-FFF2-40B4-BE49-F238E27FC236}">
                    <a16:creationId xmlns:a16="http://schemas.microsoft.com/office/drawing/2014/main" id="{664390DA-2D0F-4E55-856A-C88C500DAE2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94" name="Rectangle 74">
                <a:extLst>
                  <a:ext uri="{FF2B5EF4-FFF2-40B4-BE49-F238E27FC236}">
                    <a16:creationId xmlns:a16="http://schemas.microsoft.com/office/drawing/2014/main" id="{F93EB308-04C4-450C-99B7-FCEF104A9C3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95" name="Rectangle 75">
                <a:extLst>
                  <a:ext uri="{FF2B5EF4-FFF2-40B4-BE49-F238E27FC236}">
                    <a16:creationId xmlns:a16="http://schemas.microsoft.com/office/drawing/2014/main" id="{BE660083-66AD-4389-889A-85B713ACABE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96" name="Rectangle 76">
                <a:extLst>
                  <a:ext uri="{FF2B5EF4-FFF2-40B4-BE49-F238E27FC236}">
                    <a16:creationId xmlns:a16="http://schemas.microsoft.com/office/drawing/2014/main" id="{4BA47742-0EFC-4ED1-9F2B-271ECF2B450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97" name="Rectangle 77">
                <a:extLst>
                  <a:ext uri="{FF2B5EF4-FFF2-40B4-BE49-F238E27FC236}">
                    <a16:creationId xmlns:a16="http://schemas.microsoft.com/office/drawing/2014/main" id="{5FA99B8B-B3B1-498E-8218-1740B3C8C45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98" name="Rectangle 78">
                <a:extLst>
                  <a:ext uri="{FF2B5EF4-FFF2-40B4-BE49-F238E27FC236}">
                    <a16:creationId xmlns:a16="http://schemas.microsoft.com/office/drawing/2014/main" id="{1BE4C166-EE99-4454-AC45-67AFA5B9017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199" name="Rectangle 79">
                <a:extLst>
                  <a:ext uri="{FF2B5EF4-FFF2-40B4-BE49-F238E27FC236}">
                    <a16:creationId xmlns:a16="http://schemas.microsoft.com/office/drawing/2014/main" id="{0519D238-F3A8-4727-AF7D-F14546A5C48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00" name="Rectangle 80">
                <a:extLst>
                  <a:ext uri="{FF2B5EF4-FFF2-40B4-BE49-F238E27FC236}">
                    <a16:creationId xmlns:a16="http://schemas.microsoft.com/office/drawing/2014/main" id="{E4D6A906-0A9D-4173-B4AE-0090B502FAB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01" name="Freeform 81">
                <a:extLst>
                  <a:ext uri="{FF2B5EF4-FFF2-40B4-BE49-F238E27FC236}">
                    <a16:creationId xmlns:a16="http://schemas.microsoft.com/office/drawing/2014/main" id="{DB99F226-4F49-4579-931F-ECD25C5524B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202" name="Rectangle 82">
                <a:extLst>
                  <a:ext uri="{FF2B5EF4-FFF2-40B4-BE49-F238E27FC236}">
                    <a16:creationId xmlns:a16="http://schemas.microsoft.com/office/drawing/2014/main" id="{B8943407-B8C3-4C91-B0DE-5E502BB3E3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03" name="Rectangle 83">
                <a:extLst>
                  <a:ext uri="{FF2B5EF4-FFF2-40B4-BE49-F238E27FC236}">
                    <a16:creationId xmlns:a16="http://schemas.microsoft.com/office/drawing/2014/main" id="{C608C488-D3CA-49E1-A98F-1F40E0229F4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04" name="Rectangle 84">
                <a:extLst>
                  <a:ext uri="{FF2B5EF4-FFF2-40B4-BE49-F238E27FC236}">
                    <a16:creationId xmlns:a16="http://schemas.microsoft.com/office/drawing/2014/main" id="{23E18B7A-884F-493D-98A9-01D859C05C7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05" name="Rectangle 85">
                <a:extLst>
                  <a:ext uri="{FF2B5EF4-FFF2-40B4-BE49-F238E27FC236}">
                    <a16:creationId xmlns:a16="http://schemas.microsoft.com/office/drawing/2014/main" id="{034291E6-AEFF-41ED-96B3-66DD8D6102B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06" name="Rectangle 86">
                <a:extLst>
                  <a:ext uri="{FF2B5EF4-FFF2-40B4-BE49-F238E27FC236}">
                    <a16:creationId xmlns:a16="http://schemas.microsoft.com/office/drawing/2014/main" id="{D1D962D1-AEF0-43B4-A2B6-B06D01CB784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07" name="Rectangle 87">
                <a:extLst>
                  <a:ext uri="{FF2B5EF4-FFF2-40B4-BE49-F238E27FC236}">
                    <a16:creationId xmlns:a16="http://schemas.microsoft.com/office/drawing/2014/main" id="{0F457F90-D509-4866-A64E-C203F028150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08" name="Rectangle 88">
                <a:extLst>
                  <a:ext uri="{FF2B5EF4-FFF2-40B4-BE49-F238E27FC236}">
                    <a16:creationId xmlns:a16="http://schemas.microsoft.com/office/drawing/2014/main" id="{B0C2C958-32D3-4540-9E47-474660743C6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09" name="Rectangle 89">
                <a:extLst>
                  <a:ext uri="{FF2B5EF4-FFF2-40B4-BE49-F238E27FC236}">
                    <a16:creationId xmlns:a16="http://schemas.microsoft.com/office/drawing/2014/main" id="{263CB931-44DC-462F-9486-61D0A71E993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10" name="Rectangle 90">
                <a:extLst>
                  <a:ext uri="{FF2B5EF4-FFF2-40B4-BE49-F238E27FC236}">
                    <a16:creationId xmlns:a16="http://schemas.microsoft.com/office/drawing/2014/main" id="{EB13CD59-3962-4F66-9564-FC8F9163410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11" name="Rectangle 91">
                <a:extLst>
                  <a:ext uri="{FF2B5EF4-FFF2-40B4-BE49-F238E27FC236}">
                    <a16:creationId xmlns:a16="http://schemas.microsoft.com/office/drawing/2014/main" id="{38A89F08-81AC-46E0-A1C3-78E411F656C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12" name="Rectangle 92">
                <a:extLst>
                  <a:ext uri="{FF2B5EF4-FFF2-40B4-BE49-F238E27FC236}">
                    <a16:creationId xmlns:a16="http://schemas.microsoft.com/office/drawing/2014/main" id="{CFA767D1-A629-4107-B881-ABDF0A5B329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13" name="Rectangle 93">
                <a:extLst>
                  <a:ext uri="{FF2B5EF4-FFF2-40B4-BE49-F238E27FC236}">
                    <a16:creationId xmlns:a16="http://schemas.microsoft.com/office/drawing/2014/main" id="{32B9D1CF-B59A-4210-87CB-6BFF62AAE20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14" name="Rectangle 94">
                <a:extLst>
                  <a:ext uri="{FF2B5EF4-FFF2-40B4-BE49-F238E27FC236}">
                    <a16:creationId xmlns:a16="http://schemas.microsoft.com/office/drawing/2014/main" id="{68FE6536-C876-4E86-9D12-9EAACAF347D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15" name="Rectangle 95">
                <a:extLst>
                  <a:ext uri="{FF2B5EF4-FFF2-40B4-BE49-F238E27FC236}">
                    <a16:creationId xmlns:a16="http://schemas.microsoft.com/office/drawing/2014/main" id="{CFAFFEF3-C95E-43E9-AFCC-F2DF68621A6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16" name="Rectangle 96">
                <a:extLst>
                  <a:ext uri="{FF2B5EF4-FFF2-40B4-BE49-F238E27FC236}">
                    <a16:creationId xmlns:a16="http://schemas.microsoft.com/office/drawing/2014/main" id="{1A703973-4C91-4CBA-9448-67B5082705F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17" name="Rectangle 97">
                <a:extLst>
                  <a:ext uri="{FF2B5EF4-FFF2-40B4-BE49-F238E27FC236}">
                    <a16:creationId xmlns:a16="http://schemas.microsoft.com/office/drawing/2014/main" id="{832AA4EC-76F8-42ED-A7C9-3ACEB133FCF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18" name="Rectangle 98">
                <a:extLst>
                  <a:ext uri="{FF2B5EF4-FFF2-40B4-BE49-F238E27FC236}">
                    <a16:creationId xmlns:a16="http://schemas.microsoft.com/office/drawing/2014/main" id="{DB55F7E1-2185-4252-ABEA-2B49046C6D6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19" name="Rectangle 99">
                <a:extLst>
                  <a:ext uri="{FF2B5EF4-FFF2-40B4-BE49-F238E27FC236}">
                    <a16:creationId xmlns:a16="http://schemas.microsoft.com/office/drawing/2014/main" id="{050A3A3D-7F08-4AEF-9FD4-96FE7D004A4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20" name="Rectangle 100">
                <a:extLst>
                  <a:ext uri="{FF2B5EF4-FFF2-40B4-BE49-F238E27FC236}">
                    <a16:creationId xmlns:a16="http://schemas.microsoft.com/office/drawing/2014/main" id="{6D4DCEEC-91A2-4893-958F-ED8874675F7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21" name="Rectangle 101">
                <a:extLst>
                  <a:ext uri="{FF2B5EF4-FFF2-40B4-BE49-F238E27FC236}">
                    <a16:creationId xmlns:a16="http://schemas.microsoft.com/office/drawing/2014/main" id="{0E599015-95CD-4FAC-8B05-D0C37531BE2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22" name="Rectangle 102">
                <a:extLst>
                  <a:ext uri="{FF2B5EF4-FFF2-40B4-BE49-F238E27FC236}">
                    <a16:creationId xmlns:a16="http://schemas.microsoft.com/office/drawing/2014/main" id="{7043782F-198D-45CC-B726-5655BE8DDFD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23" name="Rectangle 103">
                <a:extLst>
                  <a:ext uri="{FF2B5EF4-FFF2-40B4-BE49-F238E27FC236}">
                    <a16:creationId xmlns:a16="http://schemas.microsoft.com/office/drawing/2014/main" id="{56E0305E-E587-4C42-996E-E3F07026F51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24" name="Rectangle 104">
                <a:extLst>
                  <a:ext uri="{FF2B5EF4-FFF2-40B4-BE49-F238E27FC236}">
                    <a16:creationId xmlns:a16="http://schemas.microsoft.com/office/drawing/2014/main" id="{2431673B-E05D-4DB9-A774-8AB6A9F0AFA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25" name="Rectangle 105">
                <a:extLst>
                  <a:ext uri="{FF2B5EF4-FFF2-40B4-BE49-F238E27FC236}">
                    <a16:creationId xmlns:a16="http://schemas.microsoft.com/office/drawing/2014/main" id="{B1711162-BC13-459D-8A69-13D5A1E12D2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26" name="Rectangle 106">
                <a:extLst>
                  <a:ext uri="{FF2B5EF4-FFF2-40B4-BE49-F238E27FC236}">
                    <a16:creationId xmlns:a16="http://schemas.microsoft.com/office/drawing/2014/main" id="{9C96E087-2E87-4977-B541-30708DEAD93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27" name="Rectangle 107">
                <a:extLst>
                  <a:ext uri="{FF2B5EF4-FFF2-40B4-BE49-F238E27FC236}">
                    <a16:creationId xmlns:a16="http://schemas.microsoft.com/office/drawing/2014/main" id="{84D686D8-F429-40FE-8BCE-6FCA7EA72C0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28" name="Rectangle 108">
                <a:extLst>
                  <a:ext uri="{FF2B5EF4-FFF2-40B4-BE49-F238E27FC236}">
                    <a16:creationId xmlns:a16="http://schemas.microsoft.com/office/drawing/2014/main" id="{51F50196-FA45-4319-ABAF-0E0FA3CE1FB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29" name="Rectangle 109">
                <a:extLst>
                  <a:ext uri="{FF2B5EF4-FFF2-40B4-BE49-F238E27FC236}">
                    <a16:creationId xmlns:a16="http://schemas.microsoft.com/office/drawing/2014/main" id="{D9BFDA0A-D4B6-4111-906E-41A92D43E5F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30" name="Rectangle 110">
                <a:extLst>
                  <a:ext uri="{FF2B5EF4-FFF2-40B4-BE49-F238E27FC236}">
                    <a16:creationId xmlns:a16="http://schemas.microsoft.com/office/drawing/2014/main" id="{E9F23E4D-9D60-4217-92BF-BAE258935D2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31" name="Rectangle 111">
                <a:extLst>
                  <a:ext uri="{FF2B5EF4-FFF2-40B4-BE49-F238E27FC236}">
                    <a16:creationId xmlns:a16="http://schemas.microsoft.com/office/drawing/2014/main" id="{08282E69-144E-4DC6-B666-FCA179DC18E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32" name="Rectangle 112">
                <a:extLst>
                  <a:ext uri="{FF2B5EF4-FFF2-40B4-BE49-F238E27FC236}">
                    <a16:creationId xmlns:a16="http://schemas.microsoft.com/office/drawing/2014/main" id="{BEC5C518-BFBD-4391-8A11-A848FCABB5C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33" name="Rectangle 113">
                <a:extLst>
                  <a:ext uri="{FF2B5EF4-FFF2-40B4-BE49-F238E27FC236}">
                    <a16:creationId xmlns:a16="http://schemas.microsoft.com/office/drawing/2014/main" id="{43DB1C06-E99D-4C4D-8EA2-CF3D8EE0974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34" name="Rectangle 114">
                <a:extLst>
                  <a:ext uri="{FF2B5EF4-FFF2-40B4-BE49-F238E27FC236}">
                    <a16:creationId xmlns:a16="http://schemas.microsoft.com/office/drawing/2014/main" id="{C8CC5053-EE31-44C5-89AC-83F34AF3264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35" name="Rectangle 115">
                <a:extLst>
                  <a:ext uri="{FF2B5EF4-FFF2-40B4-BE49-F238E27FC236}">
                    <a16:creationId xmlns:a16="http://schemas.microsoft.com/office/drawing/2014/main" id="{770B2870-9D88-4674-83D4-593A3111A6E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36" name="Rectangle 116">
                <a:extLst>
                  <a:ext uri="{FF2B5EF4-FFF2-40B4-BE49-F238E27FC236}">
                    <a16:creationId xmlns:a16="http://schemas.microsoft.com/office/drawing/2014/main" id="{61DC0887-3B70-4408-BEAB-2C2FD08F167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37" name="Rectangle 117">
                <a:extLst>
                  <a:ext uri="{FF2B5EF4-FFF2-40B4-BE49-F238E27FC236}">
                    <a16:creationId xmlns:a16="http://schemas.microsoft.com/office/drawing/2014/main" id="{E177A32C-8A10-4E58-8E9A-07CF4943E30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38" name="Rectangle 118">
                <a:extLst>
                  <a:ext uri="{FF2B5EF4-FFF2-40B4-BE49-F238E27FC236}">
                    <a16:creationId xmlns:a16="http://schemas.microsoft.com/office/drawing/2014/main" id="{94C7C466-C02D-42F1-84F0-309F411AD7C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39" name="Rectangle 119">
                <a:extLst>
                  <a:ext uri="{FF2B5EF4-FFF2-40B4-BE49-F238E27FC236}">
                    <a16:creationId xmlns:a16="http://schemas.microsoft.com/office/drawing/2014/main" id="{936CA451-AADA-49D6-AC1A-DE540F37719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40" name="Rectangle 120">
                <a:extLst>
                  <a:ext uri="{FF2B5EF4-FFF2-40B4-BE49-F238E27FC236}">
                    <a16:creationId xmlns:a16="http://schemas.microsoft.com/office/drawing/2014/main" id="{F01B4D7F-4353-4C5F-A9C6-80A0ECFDF7F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41" name="Rectangle 121">
                <a:extLst>
                  <a:ext uri="{FF2B5EF4-FFF2-40B4-BE49-F238E27FC236}">
                    <a16:creationId xmlns:a16="http://schemas.microsoft.com/office/drawing/2014/main" id="{33D8B678-C3D2-44D4-BAF8-1C9342368D2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42" name="Rectangle 122">
                <a:extLst>
                  <a:ext uri="{FF2B5EF4-FFF2-40B4-BE49-F238E27FC236}">
                    <a16:creationId xmlns:a16="http://schemas.microsoft.com/office/drawing/2014/main" id="{0758B3D9-6DB9-49EF-86ED-E363302C98C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43" name="Rectangle 123">
                <a:extLst>
                  <a:ext uri="{FF2B5EF4-FFF2-40B4-BE49-F238E27FC236}">
                    <a16:creationId xmlns:a16="http://schemas.microsoft.com/office/drawing/2014/main" id="{6CA9D87B-134C-465B-A59F-A6378B189C7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44" name="Rectangle 124">
                <a:extLst>
                  <a:ext uri="{FF2B5EF4-FFF2-40B4-BE49-F238E27FC236}">
                    <a16:creationId xmlns:a16="http://schemas.microsoft.com/office/drawing/2014/main" id="{1A2DDF12-43D0-42D9-BC25-C06E86A8A21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45" name="Rectangle 125">
                <a:extLst>
                  <a:ext uri="{FF2B5EF4-FFF2-40B4-BE49-F238E27FC236}">
                    <a16:creationId xmlns:a16="http://schemas.microsoft.com/office/drawing/2014/main" id="{3AD86253-5794-40C5-80B5-1EB00B446B6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46" name="Rectangle 126">
                <a:extLst>
                  <a:ext uri="{FF2B5EF4-FFF2-40B4-BE49-F238E27FC236}">
                    <a16:creationId xmlns:a16="http://schemas.microsoft.com/office/drawing/2014/main" id="{A48D0CC1-3BB4-4857-AE5E-069A183A720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47" name="Rectangle 127">
                <a:extLst>
                  <a:ext uri="{FF2B5EF4-FFF2-40B4-BE49-F238E27FC236}">
                    <a16:creationId xmlns:a16="http://schemas.microsoft.com/office/drawing/2014/main" id="{8BAEFED7-DEE1-45AE-869E-B1054E89AAD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48" name="Rectangle 128">
                <a:extLst>
                  <a:ext uri="{FF2B5EF4-FFF2-40B4-BE49-F238E27FC236}">
                    <a16:creationId xmlns:a16="http://schemas.microsoft.com/office/drawing/2014/main" id="{222E36E2-A7E0-4063-95CA-E38331E2402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49" name="Rectangle 129">
                <a:extLst>
                  <a:ext uri="{FF2B5EF4-FFF2-40B4-BE49-F238E27FC236}">
                    <a16:creationId xmlns:a16="http://schemas.microsoft.com/office/drawing/2014/main" id="{5CA9812B-11D4-40E9-9060-AE8BAD66037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50" name="Rectangle 130">
                <a:extLst>
                  <a:ext uri="{FF2B5EF4-FFF2-40B4-BE49-F238E27FC236}">
                    <a16:creationId xmlns:a16="http://schemas.microsoft.com/office/drawing/2014/main" id="{63EFAFF4-4AFC-42CB-9AEA-63F201FFC93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51" name="Rectangle 131">
                <a:extLst>
                  <a:ext uri="{FF2B5EF4-FFF2-40B4-BE49-F238E27FC236}">
                    <a16:creationId xmlns:a16="http://schemas.microsoft.com/office/drawing/2014/main" id="{E69542A8-D134-4E36-93DE-49A66D04491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52" name="Rectangle 132">
                <a:extLst>
                  <a:ext uri="{FF2B5EF4-FFF2-40B4-BE49-F238E27FC236}">
                    <a16:creationId xmlns:a16="http://schemas.microsoft.com/office/drawing/2014/main" id="{8B6455CA-38BC-422A-A438-9A2ACBDA4AF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53" name="Rectangle 133">
                <a:extLst>
                  <a:ext uri="{FF2B5EF4-FFF2-40B4-BE49-F238E27FC236}">
                    <a16:creationId xmlns:a16="http://schemas.microsoft.com/office/drawing/2014/main" id="{01EBE7C6-F937-4E0D-BB18-DB527DBAF39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54" name="Rectangle 134">
                <a:extLst>
                  <a:ext uri="{FF2B5EF4-FFF2-40B4-BE49-F238E27FC236}">
                    <a16:creationId xmlns:a16="http://schemas.microsoft.com/office/drawing/2014/main" id="{367BB535-0DF6-4EE2-AE51-0FEB8BF08D2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55" name="Rectangle 135">
                <a:extLst>
                  <a:ext uri="{FF2B5EF4-FFF2-40B4-BE49-F238E27FC236}">
                    <a16:creationId xmlns:a16="http://schemas.microsoft.com/office/drawing/2014/main" id="{1CBEA276-3F17-4601-88BB-80B047A39FC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56" name="Rectangle 136">
                <a:extLst>
                  <a:ext uri="{FF2B5EF4-FFF2-40B4-BE49-F238E27FC236}">
                    <a16:creationId xmlns:a16="http://schemas.microsoft.com/office/drawing/2014/main" id="{B410EDEE-D46C-4943-91FD-9D9B909B69D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57" name="Rectangle 137">
                <a:extLst>
                  <a:ext uri="{FF2B5EF4-FFF2-40B4-BE49-F238E27FC236}">
                    <a16:creationId xmlns:a16="http://schemas.microsoft.com/office/drawing/2014/main" id="{C5A7B856-7F80-4324-9DF0-9F49400497C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58" name="Freeform 138">
                <a:extLst>
                  <a:ext uri="{FF2B5EF4-FFF2-40B4-BE49-F238E27FC236}">
                    <a16:creationId xmlns:a16="http://schemas.microsoft.com/office/drawing/2014/main" id="{F99F2ACA-49C4-4A8F-B7DE-609E3370210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259" name="Freeform 139">
                <a:extLst>
                  <a:ext uri="{FF2B5EF4-FFF2-40B4-BE49-F238E27FC236}">
                    <a16:creationId xmlns:a16="http://schemas.microsoft.com/office/drawing/2014/main" id="{6452C168-334F-491C-AB06-D6A66FD2F78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260" name="Freeform 140">
                <a:extLst>
                  <a:ext uri="{FF2B5EF4-FFF2-40B4-BE49-F238E27FC236}">
                    <a16:creationId xmlns:a16="http://schemas.microsoft.com/office/drawing/2014/main" id="{50AB3A1D-421A-4E1F-94D7-CECA1B56E32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261" name="Freeform 141">
                <a:extLst>
                  <a:ext uri="{FF2B5EF4-FFF2-40B4-BE49-F238E27FC236}">
                    <a16:creationId xmlns:a16="http://schemas.microsoft.com/office/drawing/2014/main" id="{D9C1A61E-B133-4D02-B29C-B26FB68869F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262" name="Freeform 142">
                <a:extLst>
                  <a:ext uri="{FF2B5EF4-FFF2-40B4-BE49-F238E27FC236}">
                    <a16:creationId xmlns:a16="http://schemas.microsoft.com/office/drawing/2014/main" id="{99B8AA07-4C14-49E8-A1EB-901DB886633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263" name="Freeform 143">
                <a:extLst>
                  <a:ext uri="{FF2B5EF4-FFF2-40B4-BE49-F238E27FC236}">
                    <a16:creationId xmlns:a16="http://schemas.microsoft.com/office/drawing/2014/main" id="{41C3ED1C-C145-40B8-958B-100ECF52BA8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264" name="Freeform 144">
                <a:extLst>
                  <a:ext uri="{FF2B5EF4-FFF2-40B4-BE49-F238E27FC236}">
                    <a16:creationId xmlns:a16="http://schemas.microsoft.com/office/drawing/2014/main" id="{2DF66BC6-1C20-4D48-99C9-AC8C437AFF7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265" name="Freeform 145">
                <a:extLst>
                  <a:ext uri="{FF2B5EF4-FFF2-40B4-BE49-F238E27FC236}">
                    <a16:creationId xmlns:a16="http://schemas.microsoft.com/office/drawing/2014/main" id="{838FE798-0E34-4A7E-9A94-62F27B46CED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266" name="Freeform 146">
                <a:extLst>
                  <a:ext uri="{FF2B5EF4-FFF2-40B4-BE49-F238E27FC236}">
                    <a16:creationId xmlns:a16="http://schemas.microsoft.com/office/drawing/2014/main" id="{CC8E479D-C4C3-43A2-96AE-0944DA87829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267" name="Rectangle 147">
                <a:extLst>
                  <a:ext uri="{FF2B5EF4-FFF2-40B4-BE49-F238E27FC236}">
                    <a16:creationId xmlns:a16="http://schemas.microsoft.com/office/drawing/2014/main" id="{B1E66E5C-D7CF-4946-8EAE-2E9BDF51B41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68" name="Rectangle 148">
                <a:extLst>
                  <a:ext uri="{FF2B5EF4-FFF2-40B4-BE49-F238E27FC236}">
                    <a16:creationId xmlns:a16="http://schemas.microsoft.com/office/drawing/2014/main" id="{E4E9DEA5-494A-4C81-B9D6-C6D4356AA2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269" name="Freeform 149">
                <a:extLst>
                  <a:ext uri="{FF2B5EF4-FFF2-40B4-BE49-F238E27FC236}">
                    <a16:creationId xmlns:a16="http://schemas.microsoft.com/office/drawing/2014/main" id="{681A5FE3-3F94-45F4-B9A6-69DEF3AC3A0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270" name="Freeform 150">
                <a:extLst>
                  <a:ext uri="{FF2B5EF4-FFF2-40B4-BE49-F238E27FC236}">
                    <a16:creationId xmlns:a16="http://schemas.microsoft.com/office/drawing/2014/main" id="{48E3C2DB-22B5-46F2-877F-5136520121B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271" name="Freeform 151">
                <a:extLst>
                  <a:ext uri="{FF2B5EF4-FFF2-40B4-BE49-F238E27FC236}">
                    <a16:creationId xmlns:a16="http://schemas.microsoft.com/office/drawing/2014/main" id="{E5A040A3-71E7-49E0-B859-E8B94031A02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272" name="Oval 152">
                <a:extLst>
                  <a:ext uri="{FF2B5EF4-FFF2-40B4-BE49-F238E27FC236}">
                    <a16:creationId xmlns:a16="http://schemas.microsoft.com/office/drawing/2014/main" id="{47FEE4A7-32E1-4C53-B3CF-7668D4FEAA4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sp>
        <p:nvSpPr>
          <p:cNvPr id="5273" name="Rectangle 153">
            <a:extLst>
              <a:ext uri="{FF2B5EF4-FFF2-40B4-BE49-F238E27FC236}">
                <a16:creationId xmlns:a16="http://schemas.microsoft.com/office/drawing/2014/main" id="{7CC5A27B-2D91-4EFE-83D6-5CC0A0694E3A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274" name="Rectangle 154">
            <a:extLst>
              <a:ext uri="{FF2B5EF4-FFF2-40B4-BE49-F238E27FC236}">
                <a16:creationId xmlns:a16="http://schemas.microsoft.com/office/drawing/2014/main" id="{57D39A1E-6B4A-4AF7-A959-1ADCAD3929F7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275" name="Rectangle 155">
            <a:extLst>
              <a:ext uri="{FF2B5EF4-FFF2-40B4-BE49-F238E27FC236}">
                <a16:creationId xmlns:a16="http://schemas.microsoft.com/office/drawing/2014/main" id="{912F12B5-BC85-4BFE-B316-0FD0FFB5BBD9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xfrm>
            <a:off x="406400" y="6248400"/>
            <a:ext cx="3048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5276" name="Rectangle 156">
            <a:extLst>
              <a:ext uri="{FF2B5EF4-FFF2-40B4-BE49-F238E27FC236}">
                <a16:creationId xmlns:a16="http://schemas.microsoft.com/office/drawing/2014/main" id="{4351FDAB-2535-492D-857B-1E02CE33B7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5277" name="Rectangle 157">
            <a:extLst>
              <a:ext uri="{FF2B5EF4-FFF2-40B4-BE49-F238E27FC236}">
                <a16:creationId xmlns:a16="http://schemas.microsoft.com/office/drawing/2014/main" id="{2B49A34E-B27B-4599-87F3-204844720F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8400"/>
            <a:ext cx="3048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C1DFD5D2-6FE4-4FAA-A8BC-C0181287CE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725271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61C71-B5C6-4E70-B6F2-C34B1199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CD316-9790-419C-9589-D462501C5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4619A-7AB7-4E55-A61A-99C41BA15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6EDE1-0AFF-4492-98E2-5299677E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0E40F-1CE3-466D-812A-AB78ED8E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1819D-9891-498E-BAAC-640A3165C7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673402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2396E-5984-41AD-9043-B51C7121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7CCC8-6C37-4D39-82DD-B6CE19390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D2F8E-958B-42F8-ABC2-4F210E591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C171F-B3C5-4905-8752-D41CD6FD7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912F0-E844-414E-B728-273D83099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085FD-4DF6-4C13-9B44-1C13377B08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420188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3B290-767F-46C2-A8D7-6E46BE1D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86F93-7728-4EC4-9419-27DFAA198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33060-0E60-43D3-A046-B0982FB50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055B2-6DC0-4626-9D68-CA5A15A71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75EBB-25E5-483F-B651-01CAB017A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D12A6-EDFA-48D8-A6A3-77EDFA98FB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223914"/>
      </p:ext>
    </p:extLst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FB1FD-AC32-48D8-BEE9-75D91A819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D99B0-3E5A-45F8-B7AF-A367463A38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2168" y="1600200"/>
            <a:ext cx="5592233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8E4169-8257-4A0B-B042-7FF7E92CC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592233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6D4FF-C3BC-4087-AAFD-1E018BC1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D4C15-2AD9-446B-8BDC-B1B1F1D9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0A127-AC6F-4A72-9E6F-402C1ABCF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1405A-E646-42F5-8F35-51AB6C94A7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307009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80E2D-79F6-4518-AD43-A84EE6083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EE2CE-5777-4D73-99FD-D3095F582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E8BF9-2D4D-415B-B6BC-955F402C7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1D8305-0C5A-484E-8BD9-462BF2850F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031F57-1894-423C-A22F-70789F27B7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5057ED-53E4-415A-8BC5-DF8B92B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0AC091-AE43-4BB9-AF3D-DD33185F4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7FD60C-B7BC-4486-966F-79539C93F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A619D-3B1D-4F2E-AAF9-5480B0859F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0833877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36BA1-8932-46E8-817D-222A24CD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321D39-FC87-42AC-B04C-140819057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4295B7-C974-4548-B886-AB45B8AF9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1BB587-B869-4473-907C-9A24DB63D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49876-BBDE-4889-81A7-8D9370B302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8235647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A59484-2A6C-4518-BC4C-B94D21B71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C2551B-FDAF-4BA8-8016-E865B729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511AF-5E8F-4796-A976-6811CB393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1BDE9-BB77-4D07-B4A6-E62145596F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062242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09280-D2AF-4039-85EC-BB2F423FB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AC6B9-189E-48B0-9B7A-740E99508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034EE8-A13B-4E36-BD2D-0A2DE7995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8E18A-309D-4E91-A50B-1499F05A7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9289F-921C-482C-8C19-953410682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4F282E-4655-4CF9-B0E0-AABEB0D8D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1E51DF-70C7-421F-9A1F-C2A69B0762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5316066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8D45B-F089-4346-913D-44DA31DE2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444DFC-C911-4768-A95B-D452369B27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A608F-EE52-4DA8-B34E-16D1B49C8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DBD66A-8993-42A7-BFDB-F1EC8697F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23648E-C68C-441E-ABAB-43BF126F8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4035C7-1EE8-4974-BB7C-41B12BA8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32FC0-A8E2-435B-B5BC-9D7A7DBE78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4754870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4675A-9DE4-4C7D-AB6C-7AFD8D28D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C5D08F-62C8-4910-B78A-7791FCF09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BC32F-6745-46CB-ABD4-DD0626021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43314-B2D3-44C9-9DCA-FB7C57A60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631E2-FD91-46E7-8749-1536E1898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1BCD4-4F06-41EF-A933-BC15F052C2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77845"/>
      </p:ext>
    </p:extLst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B94DB9-68EA-42AA-AADA-7D2FB707E2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42918" y="228601"/>
            <a:ext cx="2846916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1847B6-D8D9-459C-9682-76632136A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02167" y="228601"/>
            <a:ext cx="8337551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BC7DA-0FAF-4E74-9167-86F91963D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0A46C-9F5A-4D4C-8A9E-A69DAA33D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1D4BE-F22D-476B-BBD8-E6BC0ABEC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85130-3BD4-447C-BA70-14A2523FAB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1894399"/>
      </p:ext>
    </p:extLst>
  </p:cSld>
  <p:clrMapOvr>
    <a:masterClrMapping/>
  </p:clrMapOvr>
  <p:transition spd="slow">
    <p:cov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>
            <a:extLst>
              <a:ext uri="{FF2B5EF4-FFF2-40B4-BE49-F238E27FC236}">
                <a16:creationId xmlns:a16="http://schemas.microsoft.com/office/drawing/2014/main" id="{0AEE021C-FDE1-4FEC-91B8-73A3C730415F}"/>
              </a:ext>
            </a:extLst>
          </p:cNvPr>
          <p:cNvGrpSpPr>
            <a:grpSpLocks/>
          </p:cNvGrpSpPr>
          <p:nvPr/>
        </p:nvGrpSpPr>
        <p:grpSpPr bwMode="auto">
          <a:xfrm>
            <a:off x="1" y="1422400"/>
            <a:ext cx="12196233" cy="5435600"/>
            <a:chOff x="0" y="896"/>
            <a:chExt cx="5762" cy="3424"/>
          </a:xfrm>
        </p:grpSpPr>
        <p:grpSp>
          <p:nvGrpSpPr>
            <p:cNvPr id="15363" name="Group 3">
              <a:extLst>
                <a:ext uri="{FF2B5EF4-FFF2-40B4-BE49-F238E27FC236}">
                  <a16:creationId xmlns:a16="http://schemas.microsoft.com/office/drawing/2014/main" id="{0AE80AF4-A34A-4D65-AE55-4CE2D0B4A06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5364" name="Freeform 4">
                <a:extLst>
                  <a:ext uri="{FF2B5EF4-FFF2-40B4-BE49-F238E27FC236}">
                    <a16:creationId xmlns:a16="http://schemas.microsoft.com/office/drawing/2014/main" id="{E709A8CA-19F0-40C2-B429-7D3570B0159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365" name="Freeform 5">
                <a:extLst>
                  <a:ext uri="{FF2B5EF4-FFF2-40B4-BE49-F238E27FC236}">
                    <a16:creationId xmlns:a16="http://schemas.microsoft.com/office/drawing/2014/main" id="{EBE9551F-8703-41C2-86E1-F5F0336D8BF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366" name="Freeform 6">
                <a:extLst>
                  <a:ext uri="{FF2B5EF4-FFF2-40B4-BE49-F238E27FC236}">
                    <a16:creationId xmlns:a16="http://schemas.microsoft.com/office/drawing/2014/main" id="{32C8E686-A1E9-470E-82BA-51C41E83558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367" name="Freeform 7">
                <a:extLst>
                  <a:ext uri="{FF2B5EF4-FFF2-40B4-BE49-F238E27FC236}">
                    <a16:creationId xmlns:a16="http://schemas.microsoft.com/office/drawing/2014/main" id="{77DA7CF7-45BF-420E-9513-EE68D08B455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368" name="Freeform 8">
                <a:extLst>
                  <a:ext uri="{FF2B5EF4-FFF2-40B4-BE49-F238E27FC236}">
                    <a16:creationId xmlns:a16="http://schemas.microsoft.com/office/drawing/2014/main" id="{2F885CF4-1E8E-41B0-BF96-42EFDC40A6C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369" name="Freeform 9">
                <a:extLst>
                  <a:ext uri="{FF2B5EF4-FFF2-40B4-BE49-F238E27FC236}">
                    <a16:creationId xmlns:a16="http://schemas.microsoft.com/office/drawing/2014/main" id="{70D18A78-8DE8-48E1-90F1-F29E8717F54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370" name="Freeform 10">
                <a:extLst>
                  <a:ext uri="{FF2B5EF4-FFF2-40B4-BE49-F238E27FC236}">
                    <a16:creationId xmlns:a16="http://schemas.microsoft.com/office/drawing/2014/main" id="{BB57D55E-9209-4BE9-8E26-61D24EE58D3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371" name="Freeform 11">
                <a:extLst>
                  <a:ext uri="{FF2B5EF4-FFF2-40B4-BE49-F238E27FC236}">
                    <a16:creationId xmlns:a16="http://schemas.microsoft.com/office/drawing/2014/main" id="{5722FC7E-4AEE-4843-93C5-39797A485A2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372" name="Freeform 12">
                <a:extLst>
                  <a:ext uri="{FF2B5EF4-FFF2-40B4-BE49-F238E27FC236}">
                    <a16:creationId xmlns:a16="http://schemas.microsoft.com/office/drawing/2014/main" id="{E7F8823C-6ED9-4205-84C0-D263EE11BFC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373" name="Freeform 13">
                <a:extLst>
                  <a:ext uri="{FF2B5EF4-FFF2-40B4-BE49-F238E27FC236}">
                    <a16:creationId xmlns:a16="http://schemas.microsoft.com/office/drawing/2014/main" id="{71CB99E4-2E8C-4B8C-851C-0342B2747A1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374" name="Freeform 14">
                <a:extLst>
                  <a:ext uri="{FF2B5EF4-FFF2-40B4-BE49-F238E27FC236}">
                    <a16:creationId xmlns:a16="http://schemas.microsoft.com/office/drawing/2014/main" id="{09704AD5-7FA9-4219-A7B4-6AC0467FC52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375" name="Freeform 15">
                <a:extLst>
                  <a:ext uri="{FF2B5EF4-FFF2-40B4-BE49-F238E27FC236}">
                    <a16:creationId xmlns:a16="http://schemas.microsoft.com/office/drawing/2014/main" id="{F86C20F3-A5CB-45AA-A9D2-430C49172CA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376" name="Freeform 16">
                <a:extLst>
                  <a:ext uri="{FF2B5EF4-FFF2-40B4-BE49-F238E27FC236}">
                    <a16:creationId xmlns:a16="http://schemas.microsoft.com/office/drawing/2014/main" id="{85F08544-C5B7-491B-8917-6CC75E80D66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15377" name="Group 17">
              <a:extLst>
                <a:ext uri="{FF2B5EF4-FFF2-40B4-BE49-F238E27FC236}">
                  <a16:creationId xmlns:a16="http://schemas.microsoft.com/office/drawing/2014/main" id="{5E567CCC-4DCE-431C-9674-5C56583CF89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5378" name="Rectangle 18">
                <a:extLst>
                  <a:ext uri="{FF2B5EF4-FFF2-40B4-BE49-F238E27FC236}">
                    <a16:creationId xmlns:a16="http://schemas.microsoft.com/office/drawing/2014/main" id="{CE762359-3747-4CF6-BF87-6F942F15CCA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379" name="Rectangle 19">
                <a:extLst>
                  <a:ext uri="{FF2B5EF4-FFF2-40B4-BE49-F238E27FC236}">
                    <a16:creationId xmlns:a16="http://schemas.microsoft.com/office/drawing/2014/main" id="{07297C97-6966-44D0-8CFA-CFE91DB2902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380" name="Rectangle 20">
                <a:extLst>
                  <a:ext uri="{FF2B5EF4-FFF2-40B4-BE49-F238E27FC236}">
                    <a16:creationId xmlns:a16="http://schemas.microsoft.com/office/drawing/2014/main" id="{334E268D-97C4-4DF0-80F7-28FF0659B6A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381" name="Rectangle 21">
                <a:extLst>
                  <a:ext uri="{FF2B5EF4-FFF2-40B4-BE49-F238E27FC236}">
                    <a16:creationId xmlns:a16="http://schemas.microsoft.com/office/drawing/2014/main" id="{6B668FEB-C397-429E-9B78-EB09F53963A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382" name="Rectangle 22">
                <a:extLst>
                  <a:ext uri="{FF2B5EF4-FFF2-40B4-BE49-F238E27FC236}">
                    <a16:creationId xmlns:a16="http://schemas.microsoft.com/office/drawing/2014/main" id="{922AC6FD-B134-4CC1-9642-691E0B39151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383" name="Rectangle 23">
                <a:extLst>
                  <a:ext uri="{FF2B5EF4-FFF2-40B4-BE49-F238E27FC236}">
                    <a16:creationId xmlns:a16="http://schemas.microsoft.com/office/drawing/2014/main" id="{2E95404D-982B-4F2F-8F1D-9EF3CCB67DD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384" name="Rectangle 24">
                <a:extLst>
                  <a:ext uri="{FF2B5EF4-FFF2-40B4-BE49-F238E27FC236}">
                    <a16:creationId xmlns:a16="http://schemas.microsoft.com/office/drawing/2014/main" id="{FC8DDADA-D18D-4B16-B956-5F4160FC2C4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385" name="Rectangle 25">
                <a:extLst>
                  <a:ext uri="{FF2B5EF4-FFF2-40B4-BE49-F238E27FC236}">
                    <a16:creationId xmlns:a16="http://schemas.microsoft.com/office/drawing/2014/main" id="{6618E637-0F36-4F5E-A07A-9E050BF2784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386" name="Rectangle 26">
                <a:extLst>
                  <a:ext uri="{FF2B5EF4-FFF2-40B4-BE49-F238E27FC236}">
                    <a16:creationId xmlns:a16="http://schemas.microsoft.com/office/drawing/2014/main" id="{84D8C016-2AA1-409F-8B4F-CC62472A5AD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387" name="Rectangle 27">
                <a:extLst>
                  <a:ext uri="{FF2B5EF4-FFF2-40B4-BE49-F238E27FC236}">
                    <a16:creationId xmlns:a16="http://schemas.microsoft.com/office/drawing/2014/main" id="{803E6867-F056-4969-B68C-759C6021552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388" name="Rectangle 28">
                <a:extLst>
                  <a:ext uri="{FF2B5EF4-FFF2-40B4-BE49-F238E27FC236}">
                    <a16:creationId xmlns:a16="http://schemas.microsoft.com/office/drawing/2014/main" id="{F31659EA-79CD-43F3-9579-3CE74381052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389" name="Rectangle 29">
                <a:extLst>
                  <a:ext uri="{FF2B5EF4-FFF2-40B4-BE49-F238E27FC236}">
                    <a16:creationId xmlns:a16="http://schemas.microsoft.com/office/drawing/2014/main" id="{194119AF-2689-464F-B9FD-7AD2EF7E307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390" name="Rectangle 30">
                <a:extLst>
                  <a:ext uri="{FF2B5EF4-FFF2-40B4-BE49-F238E27FC236}">
                    <a16:creationId xmlns:a16="http://schemas.microsoft.com/office/drawing/2014/main" id="{981788F8-BEA6-4891-BF68-BA60DB52529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391" name="Rectangle 31">
                <a:extLst>
                  <a:ext uri="{FF2B5EF4-FFF2-40B4-BE49-F238E27FC236}">
                    <a16:creationId xmlns:a16="http://schemas.microsoft.com/office/drawing/2014/main" id="{60946C83-E3F4-477C-8512-498CE07528B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392" name="Rectangle 32">
                <a:extLst>
                  <a:ext uri="{FF2B5EF4-FFF2-40B4-BE49-F238E27FC236}">
                    <a16:creationId xmlns:a16="http://schemas.microsoft.com/office/drawing/2014/main" id="{24A82E5F-9D64-484C-9AC7-F53452CB6E3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393" name="Rectangle 33">
                <a:extLst>
                  <a:ext uri="{FF2B5EF4-FFF2-40B4-BE49-F238E27FC236}">
                    <a16:creationId xmlns:a16="http://schemas.microsoft.com/office/drawing/2014/main" id="{40A5D43A-4467-49F8-88F6-4BE43F09993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394" name="Rectangle 34">
                <a:extLst>
                  <a:ext uri="{FF2B5EF4-FFF2-40B4-BE49-F238E27FC236}">
                    <a16:creationId xmlns:a16="http://schemas.microsoft.com/office/drawing/2014/main" id="{86F9DCF3-2B74-464F-8B84-EE6A04034B5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395" name="Rectangle 35">
                <a:extLst>
                  <a:ext uri="{FF2B5EF4-FFF2-40B4-BE49-F238E27FC236}">
                    <a16:creationId xmlns:a16="http://schemas.microsoft.com/office/drawing/2014/main" id="{A3B24C1E-1BE3-4E08-B326-06C173FA7E8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396" name="Rectangle 36">
                <a:extLst>
                  <a:ext uri="{FF2B5EF4-FFF2-40B4-BE49-F238E27FC236}">
                    <a16:creationId xmlns:a16="http://schemas.microsoft.com/office/drawing/2014/main" id="{BCD46836-3137-4ACE-BEBC-900F6ADFC04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397" name="Rectangle 37">
                <a:extLst>
                  <a:ext uri="{FF2B5EF4-FFF2-40B4-BE49-F238E27FC236}">
                    <a16:creationId xmlns:a16="http://schemas.microsoft.com/office/drawing/2014/main" id="{3A117A0B-3BFE-48DE-8C9E-3F38E7B5E9C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398" name="Rectangle 38">
                <a:extLst>
                  <a:ext uri="{FF2B5EF4-FFF2-40B4-BE49-F238E27FC236}">
                    <a16:creationId xmlns:a16="http://schemas.microsoft.com/office/drawing/2014/main" id="{8467F248-E5CF-4A09-8513-F243872152C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399" name="Rectangle 39">
                <a:extLst>
                  <a:ext uri="{FF2B5EF4-FFF2-40B4-BE49-F238E27FC236}">
                    <a16:creationId xmlns:a16="http://schemas.microsoft.com/office/drawing/2014/main" id="{0052E6E6-A905-413C-98BF-04894D82F72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00" name="Rectangle 40">
                <a:extLst>
                  <a:ext uri="{FF2B5EF4-FFF2-40B4-BE49-F238E27FC236}">
                    <a16:creationId xmlns:a16="http://schemas.microsoft.com/office/drawing/2014/main" id="{9948E2BD-8D6C-4475-B412-54F7D7AAAC7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01" name="Rectangle 41">
                <a:extLst>
                  <a:ext uri="{FF2B5EF4-FFF2-40B4-BE49-F238E27FC236}">
                    <a16:creationId xmlns:a16="http://schemas.microsoft.com/office/drawing/2014/main" id="{FE4DCE1A-D1CC-4E05-B09B-811CACFE58D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02" name="Rectangle 42">
                <a:extLst>
                  <a:ext uri="{FF2B5EF4-FFF2-40B4-BE49-F238E27FC236}">
                    <a16:creationId xmlns:a16="http://schemas.microsoft.com/office/drawing/2014/main" id="{7A0D2D41-7E0E-4C37-AEBE-37403A5E56C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03" name="Rectangle 43">
                <a:extLst>
                  <a:ext uri="{FF2B5EF4-FFF2-40B4-BE49-F238E27FC236}">
                    <a16:creationId xmlns:a16="http://schemas.microsoft.com/office/drawing/2014/main" id="{02F32300-2B55-4265-BE80-26D95CDD087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04" name="Rectangle 44">
                <a:extLst>
                  <a:ext uri="{FF2B5EF4-FFF2-40B4-BE49-F238E27FC236}">
                    <a16:creationId xmlns:a16="http://schemas.microsoft.com/office/drawing/2014/main" id="{8A3BCA92-A1EA-487E-A088-A238CF6B383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05" name="Rectangle 45">
                <a:extLst>
                  <a:ext uri="{FF2B5EF4-FFF2-40B4-BE49-F238E27FC236}">
                    <a16:creationId xmlns:a16="http://schemas.microsoft.com/office/drawing/2014/main" id="{A3BB724B-5D31-4F76-AE76-999572057C4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06" name="Rectangle 46">
                <a:extLst>
                  <a:ext uri="{FF2B5EF4-FFF2-40B4-BE49-F238E27FC236}">
                    <a16:creationId xmlns:a16="http://schemas.microsoft.com/office/drawing/2014/main" id="{81086C99-C585-42AF-84E3-C984F84A6FA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07" name="Rectangle 47">
                <a:extLst>
                  <a:ext uri="{FF2B5EF4-FFF2-40B4-BE49-F238E27FC236}">
                    <a16:creationId xmlns:a16="http://schemas.microsoft.com/office/drawing/2014/main" id="{4E0944F2-2A44-4174-BBCB-DFF5325FCDA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08" name="Rectangle 48">
                <a:extLst>
                  <a:ext uri="{FF2B5EF4-FFF2-40B4-BE49-F238E27FC236}">
                    <a16:creationId xmlns:a16="http://schemas.microsoft.com/office/drawing/2014/main" id="{902DEDF0-C5A9-4E46-865A-4BA2505234D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09" name="Rectangle 49">
                <a:extLst>
                  <a:ext uri="{FF2B5EF4-FFF2-40B4-BE49-F238E27FC236}">
                    <a16:creationId xmlns:a16="http://schemas.microsoft.com/office/drawing/2014/main" id="{F2CB5399-89A3-4B48-9915-0E3D5CC6BFF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10" name="Rectangle 50">
                <a:extLst>
                  <a:ext uri="{FF2B5EF4-FFF2-40B4-BE49-F238E27FC236}">
                    <a16:creationId xmlns:a16="http://schemas.microsoft.com/office/drawing/2014/main" id="{A4FB1F35-6856-4B85-89A3-C377C6EC539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11" name="Rectangle 51">
                <a:extLst>
                  <a:ext uri="{FF2B5EF4-FFF2-40B4-BE49-F238E27FC236}">
                    <a16:creationId xmlns:a16="http://schemas.microsoft.com/office/drawing/2014/main" id="{242AE081-A203-42DB-A767-0517F0619F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12" name="Rectangle 52">
                <a:extLst>
                  <a:ext uri="{FF2B5EF4-FFF2-40B4-BE49-F238E27FC236}">
                    <a16:creationId xmlns:a16="http://schemas.microsoft.com/office/drawing/2014/main" id="{62ABDC88-5EC0-4634-B8A9-ED258D4418E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13" name="Rectangle 53">
                <a:extLst>
                  <a:ext uri="{FF2B5EF4-FFF2-40B4-BE49-F238E27FC236}">
                    <a16:creationId xmlns:a16="http://schemas.microsoft.com/office/drawing/2014/main" id="{E036C9CC-00B6-4D75-92D5-D91083B4B0B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14" name="Rectangle 54">
                <a:extLst>
                  <a:ext uri="{FF2B5EF4-FFF2-40B4-BE49-F238E27FC236}">
                    <a16:creationId xmlns:a16="http://schemas.microsoft.com/office/drawing/2014/main" id="{E9C2917C-F3D8-4714-A256-CB0BCE9EB18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15" name="Rectangle 55">
                <a:extLst>
                  <a:ext uri="{FF2B5EF4-FFF2-40B4-BE49-F238E27FC236}">
                    <a16:creationId xmlns:a16="http://schemas.microsoft.com/office/drawing/2014/main" id="{F24E01A9-DA42-434D-867E-B0187F2AC91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16" name="Rectangle 56">
                <a:extLst>
                  <a:ext uri="{FF2B5EF4-FFF2-40B4-BE49-F238E27FC236}">
                    <a16:creationId xmlns:a16="http://schemas.microsoft.com/office/drawing/2014/main" id="{FFBB4497-F302-438D-86B6-DF636469069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17" name="Rectangle 57">
                <a:extLst>
                  <a:ext uri="{FF2B5EF4-FFF2-40B4-BE49-F238E27FC236}">
                    <a16:creationId xmlns:a16="http://schemas.microsoft.com/office/drawing/2014/main" id="{ADC81FEA-160E-48A3-94B4-C32254E6946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18" name="Rectangle 58">
                <a:extLst>
                  <a:ext uri="{FF2B5EF4-FFF2-40B4-BE49-F238E27FC236}">
                    <a16:creationId xmlns:a16="http://schemas.microsoft.com/office/drawing/2014/main" id="{DC05F214-9557-427A-8CD5-6EE68280FE9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19" name="Rectangle 59">
                <a:extLst>
                  <a:ext uri="{FF2B5EF4-FFF2-40B4-BE49-F238E27FC236}">
                    <a16:creationId xmlns:a16="http://schemas.microsoft.com/office/drawing/2014/main" id="{E7B4FB89-DD06-4EBE-AC8B-AEC445AB2E7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20" name="Rectangle 60">
                <a:extLst>
                  <a:ext uri="{FF2B5EF4-FFF2-40B4-BE49-F238E27FC236}">
                    <a16:creationId xmlns:a16="http://schemas.microsoft.com/office/drawing/2014/main" id="{4AA80348-D52A-4FB3-8E21-91DA7398A78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21" name="Rectangle 61">
                <a:extLst>
                  <a:ext uri="{FF2B5EF4-FFF2-40B4-BE49-F238E27FC236}">
                    <a16:creationId xmlns:a16="http://schemas.microsoft.com/office/drawing/2014/main" id="{C29B3DBF-712C-4DE9-A66E-28066090BCD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22" name="Rectangle 62">
                <a:extLst>
                  <a:ext uri="{FF2B5EF4-FFF2-40B4-BE49-F238E27FC236}">
                    <a16:creationId xmlns:a16="http://schemas.microsoft.com/office/drawing/2014/main" id="{1BE23A4B-98BD-4E91-8F9F-F76F26E334D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23" name="Rectangle 63">
                <a:extLst>
                  <a:ext uri="{FF2B5EF4-FFF2-40B4-BE49-F238E27FC236}">
                    <a16:creationId xmlns:a16="http://schemas.microsoft.com/office/drawing/2014/main" id="{2E5F8C1C-5AAB-487D-90F1-710FC5B8683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24" name="Rectangle 64">
                <a:extLst>
                  <a:ext uri="{FF2B5EF4-FFF2-40B4-BE49-F238E27FC236}">
                    <a16:creationId xmlns:a16="http://schemas.microsoft.com/office/drawing/2014/main" id="{5040D0D2-9FB1-426A-86BC-27DFF84D6CD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25" name="Rectangle 65">
                <a:extLst>
                  <a:ext uri="{FF2B5EF4-FFF2-40B4-BE49-F238E27FC236}">
                    <a16:creationId xmlns:a16="http://schemas.microsoft.com/office/drawing/2014/main" id="{5820403A-FFE9-45B8-B7D3-4E096E89D70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26" name="Rectangle 66">
                <a:extLst>
                  <a:ext uri="{FF2B5EF4-FFF2-40B4-BE49-F238E27FC236}">
                    <a16:creationId xmlns:a16="http://schemas.microsoft.com/office/drawing/2014/main" id="{02607A81-1F5E-4D56-8330-DC368BF4A48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27" name="Rectangle 67">
                <a:extLst>
                  <a:ext uri="{FF2B5EF4-FFF2-40B4-BE49-F238E27FC236}">
                    <a16:creationId xmlns:a16="http://schemas.microsoft.com/office/drawing/2014/main" id="{26D8C1D2-65BE-4CAE-BD66-6CB8C436F89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28" name="Rectangle 68">
                <a:extLst>
                  <a:ext uri="{FF2B5EF4-FFF2-40B4-BE49-F238E27FC236}">
                    <a16:creationId xmlns:a16="http://schemas.microsoft.com/office/drawing/2014/main" id="{48B7AD74-BEC1-42ED-88B5-41B17B87AC4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29" name="Rectangle 69">
                <a:extLst>
                  <a:ext uri="{FF2B5EF4-FFF2-40B4-BE49-F238E27FC236}">
                    <a16:creationId xmlns:a16="http://schemas.microsoft.com/office/drawing/2014/main" id="{9C065667-BD08-42EB-ABD2-96B86F376C3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30" name="Rectangle 70">
                <a:extLst>
                  <a:ext uri="{FF2B5EF4-FFF2-40B4-BE49-F238E27FC236}">
                    <a16:creationId xmlns:a16="http://schemas.microsoft.com/office/drawing/2014/main" id="{AAB7E2D9-17DB-4A6A-A51B-85057A5C4AC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31" name="Rectangle 71">
                <a:extLst>
                  <a:ext uri="{FF2B5EF4-FFF2-40B4-BE49-F238E27FC236}">
                    <a16:creationId xmlns:a16="http://schemas.microsoft.com/office/drawing/2014/main" id="{B1B02B4A-DB2B-401B-BA05-4AE17FEE905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32" name="Rectangle 72">
                <a:extLst>
                  <a:ext uri="{FF2B5EF4-FFF2-40B4-BE49-F238E27FC236}">
                    <a16:creationId xmlns:a16="http://schemas.microsoft.com/office/drawing/2014/main" id="{5981B1E7-31C5-4902-ADCC-749BE72E3AD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33" name="Rectangle 73">
                <a:extLst>
                  <a:ext uri="{FF2B5EF4-FFF2-40B4-BE49-F238E27FC236}">
                    <a16:creationId xmlns:a16="http://schemas.microsoft.com/office/drawing/2014/main" id="{B9F8D8A9-55CD-4A89-A638-366E2B38E49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34" name="Rectangle 74">
                <a:extLst>
                  <a:ext uri="{FF2B5EF4-FFF2-40B4-BE49-F238E27FC236}">
                    <a16:creationId xmlns:a16="http://schemas.microsoft.com/office/drawing/2014/main" id="{F3429A7D-25FA-4612-B85A-DD7E7D08FB4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35" name="Rectangle 75">
                <a:extLst>
                  <a:ext uri="{FF2B5EF4-FFF2-40B4-BE49-F238E27FC236}">
                    <a16:creationId xmlns:a16="http://schemas.microsoft.com/office/drawing/2014/main" id="{834C18C5-0A7F-4B82-ADFD-35B16F0E46F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36" name="Rectangle 76">
                <a:extLst>
                  <a:ext uri="{FF2B5EF4-FFF2-40B4-BE49-F238E27FC236}">
                    <a16:creationId xmlns:a16="http://schemas.microsoft.com/office/drawing/2014/main" id="{DD168340-1F36-44F7-AC92-B6135D3427E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37" name="Rectangle 77">
                <a:extLst>
                  <a:ext uri="{FF2B5EF4-FFF2-40B4-BE49-F238E27FC236}">
                    <a16:creationId xmlns:a16="http://schemas.microsoft.com/office/drawing/2014/main" id="{D5252831-2D6D-4222-9DF5-B9558853566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38" name="Rectangle 78">
                <a:extLst>
                  <a:ext uri="{FF2B5EF4-FFF2-40B4-BE49-F238E27FC236}">
                    <a16:creationId xmlns:a16="http://schemas.microsoft.com/office/drawing/2014/main" id="{C599DE11-F5D4-42D1-A422-B89BB35C00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39" name="Rectangle 79">
                <a:extLst>
                  <a:ext uri="{FF2B5EF4-FFF2-40B4-BE49-F238E27FC236}">
                    <a16:creationId xmlns:a16="http://schemas.microsoft.com/office/drawing/2014/main" id="{7FE8B13C-9340-4FE1-9AF5-EFEF1DFE344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40" name="Rectangle 80">
                <a:extLst>
                  <a:ext uri="{FF2B5EF4-FFF2-40B4-BE49-F238E27FC236}">
                    <a16:creationId xmlns:a16="http://schemas.microsoft.com/office/drawing/2014/main" id="{366D1406-4725-41A8-97EE-539591FD2E1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41" name="Freeform 81">
                <a:extLst>
                  <a:ext uri="{FF2B5EF4-FFF2-40B4-BE49-F238E27FC236}">
                    <a16:creationId xmlns:a16="http://schemas.microsoft.com/office/drawing/2014/main" id="{B1B6CC22-6D84-4D34-8D7F-BD36AC58EF4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442" name="Rectangle 82">
                <a:extLst>
                  <a:ext uri="{FF2B5EF4-FFF2-40B4-BE49-F238E27FC236}">
                    <a16:creationId xmlns:a16="http://schemas.microsoft.com/office/drawing/2014/main" id="{8F14C55F-CA3D-4816-99C5-7DBF386966D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43" name="Rectangle 83">
                <a:extLst>
                  <a:ext uri="{FF2B5EF4-FFF2-40B4-BE49-F238E27FC236}">
                    <a16:creationId xmlns:a16="http://schemas.microsoft.com/office/drawing/2014/main" id="{37AAD698-6234-4455-803A-92F5E14DC99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44" name="Rectangle 84">
                <a:extLst>
                  <a:ext uri="{FF2B5EF4-FFF2-40B4-BE49-F238E27FC236}">
                    <a16:creationId xmlns:a16="http://schemas.microsoft.com/office/drawing/2014/main" id="{1D474DAD-FB57-427E-BB24-B337B840773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45" name="Rectangle 85">
                <a:extLst>
                  <a:ext uri="{FF2B5EF4-FFF2-40B4-BE49-F238E27FC236}">
                    <a16:creationId xmlns:a16="http://schemas.microsoft.com/office/drawing/2014/main" id="{DDED973C-06D0-4521-AF48-D8BF2BE9044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46" name="Rectangle 86">
                <a:extLst>
                  <a:ext uri="{FF2B5EF4-FFF2-40B4-BE49-F238E27FC236}">
                    <a16:creationId xmlns:a16="http://schemas.microsoft.com/office/drawing/2014/main" id="{904A5169-5437-42AA-B346-730F24BCE9B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47" name="Rectangle 87">
                <a:extLst>
                  <a:ext uri="{FF2B5EF4-FFF2-40B4-BE49-F238E27FC236}">
                    <a16:creationId xmlns:a16="http://schemas.microsoft.com/office/drawing/2014/main" id="{4F4184B8-5AEE-4AA0-83D1-BF178BF7312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48" name="Rectangle 88">
                <a:extLst>
                  <a:ext uri="{FF2B5EF4-FFF2-40B4-BE49-F238E27FC236}">
                    <a16:creationId xmlns:a16="http://schemas.microsoft.com/office/drawing/2014/main" id="{9AB05CA9-3927-416B-AF09-9932B51F5D6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49" name="Rectangle 89">
                <a:extLst>
                  <a:ext uri="{FF2B5EF4-FFF2-40B4-BE49-F238E27FC236}">
                    <a16:creationId xmlns:a16="http://schemas.microsoft.com/office/drawing/2014/main" id="{03658D4E-2D7C-4ACB-8741-B69AC41EA47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50" name="Rectangle 90">
                <a:extLst>
                  <a:ext uri="{FF2B5EF4-FFF2-40B4-BE49-F238E27FC236}">
                    <a16:creationId xmlns:a16="http://schemas.microsoft.com/office/drawing/2014/main" id="{983240B4-BC54-40C2-B013-940726B446F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51" name="Rectangle 91">
                <a:extLst>
                  <a:ext uri="{FF2B5EF4-FFF2-40B4-BE49-F238E27FC236}">
                    <a16:creationId xmlns:a16="http://schemas.microsoft.com/office/drawing/2014/main" id="{44167B80-57DF-44EF-B6D3-FC0294A8504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52" name="Rectangle 92">
                <a:extLst>
                  <a:ext uri="{FF2B5EF4-FFF2-40B4-BE49-F238E27FC236}">
                    <a16:creationId xmlns:a16="http://schemas.microsoft.com/office/drawing/2014/main" id="{961E7A52-7021-4A4D-921A-1D2AFA640CD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53" name="Rectangle 93">
                <a:extLst>
                  <a:ext uri="{FF2B5EF4-FFF2-40B4-BE49-F238E27FC236}">
                    <a16:creationId xmlns:a16="http://schemas.microsoft.com/office/drawing/2014/main" id="{A389B13E-2895-444D-AE6E-A5060B62537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54" name="Rectangle 94">
                <a:extLst>
                  <a:ext uri="{FF2B5EF4-FFF2-40B4-BE49-F238E27FC236}">
                    <a16:creationId xmlns:a16="http://schemas.microsoft.com/office/drawing/2014/main" id="{53DE2819-F285-45F6-98F0-4AD42CAD3A3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55" name="Rectangle 95">
                <a:extLst>
                  <a:ext uri="{FF2B5EF4-FFF2-40B4-BE49-F238E27FC236}">
                    <a16:creationId xmlns:a16="http://schemas.microsoft.com/office/drawing/2014/main" id="{AC0D968B-955E-4A06-B90F-3E50DB5A378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56" name="Rectangle 96">
                <a:extLst>
                  <a:ext uri="{FF2B5EF4-FFF2-40B4-BE49-F238E27FC236}">
                    <a16:creationId xmlns:a16="http://schemas.microsoft.com/office/drawing/2014/main" id="{E8040C20-8B1F-4605-A0EC-07AC2505FB6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57" name="Rectangle 97">
                <a:extLst>
                  <a:ext uri="{FF2B5EF4-FFF2-40B4-BE49-F238E27FC236}">
                    <a16:creationId xmlns:a16="http://schemas.microsoft.com/office/drawing/2014/main" id="{641931A6-5908-44A6-850B-E78715AA05A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58" name="Rectangle 98">
                <a:extLst>
                  <a:ext uri="{FF2B5EF4-FFF2-40B4-BE49-F238E27FC236}">
                    <a16:creationId xmlns:a16="http://schemas.microsoft.com/office/drawing/2014/main" id="{AB6E1433-3272-4D3B-B25A-2E82B82CFD9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59" name="Rectangle 99">
                <a:extLst>
                  <a:ext uri="{FF2B5EF4-FFF2-40B4-BE49-F238E27FC236}">
                    <a16:creationId xmlns:a16="http://schemas.microsoft.com/office/drawing/2014/main" id="{8E943F6E-04CE-43AE-B407-01F2F68D69A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60" name="Rectangle 100">
                <a:extLst>
                  <a:ext uri="{FF2B5EF4-FFF2-40B4-BE49-F238E27FC236}">
                    <a16:creationId xmlns:a16="http://schemas.microsoft.com/office/drawing/2014/main" id="{040F610A-E8A7-41B7-971E-CCD6E8138E6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61" name="Rectangle 101">
                <a:extLst>
                  <a:ext uri="{FF2B5EF4-FFF2-40B4-BE49-F238E27FC236}">
                    <a16:creationId xmlns:a16="http://schemas.microsoft.com/office/drawing/2014/main" id="{D5FF1274-66AB-45CE-B9EF-78BE7B4F95A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62" name="Rectangle 102">
                <a:extLst>
                  <a:ext uri="{FF2B5EF4-FFF2-40B4-BE49-F238E27FC236}">
                    <a16:creationId xmlns:a16="http://schemas.microsoft.com/office/drawing/2014/main" id="{5F5D8524-72F7-4548-875B-15ABBA3D512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63" name="Rectangle 103">
                <a:extLst>
                  <a:ext uri="{FF2B5EF4-FFF2-40B4-BE49-F238E27FC236}">
                    <a16:creationId xmlns:a16="http://schemas.microsoft.com/office/drawing/2014/main" id="{F7E24153-E621-4BB3-A8E3-02CCA4F15A3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64" name="Rectangle 104">
                <a:extLst>
                  <a:ext uri="{FF2B5EF4-FFF2-40B4-BE49-F238E27FC236}">
                    <a16:creationId xmlns:a16="http://schemas.microsoft.com/office/drawing/2014/main" id="{FBCCDADB-344B-48F2-B874-086C538C455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65" name="Rectangle 105">
                <a:extLst>
                  <a:ext uri="{FF2B5EF4-FFF2-40B4-BE49-F238E27FC236}">
                    <a16:creationId xmlns:a16="http://schemas.microsoft.com/office/drawing/2014/main" id="{1357E925-1BFD-4F32-BBB6-2380CC60D22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66" name="Rectangle 106">
                <a:extLst>
                  <a:ext uri="{FF2B5EF4-FFF2-40B4-BE49-F238E27FC236}">
                    <a16:creationId xmlns:a16="http://schemas.microsoft.com/office/drawing/2014/main" id="{438AB7E3-3351-4751-8DE0-D8D0174AFE8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67" name="Rectangle 107">
                <a:extLst>
                  <a:ext uri="{FF2B5EF4-FFF2-40B4-BE49-F238E27FC236}">
                    <a16:creationId xmlns:a16="http://schemas.microsoft.com/office/drawing/2014/main" id="{C7AA4667-445E-472A-BD09-5C362BFB70B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68" name="Rectangle 108">
                <a:extLst>
                  <a:ext uri="{FF2B5EF4-FFF2-40B4-BE49-F238E27FC236}">
                    <a16:creationId xmlns:a16="http://schemas.microsoft.com/office/drawing/2014/main" id="{2604DB27-422F-46F3-A102-3DC952729FF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69" name="Rectangle 109">
                <a:extLst>
                  <a:ext uri="{FF2B5EF4-FFF2-40B4-BE49-F238E27FC236}">
                    <a16:creationId xmlns:a16="http://schemas.microsoft.com/office/drawing/2014/main" id="{100C30B8-A88D-4152-893F-DE74DC859DD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70" name="Rectangle 110">
                <a:extLst>
                  <a:ext uri="{FF2B5EF4-FFF2-40B4-BE49-F238E27FC236}">
                    <a16:creationId xmlns:a16="http://schemas.microsoft.com/office/drawing/2014/main" id="{176DDFAB-F0BC-4CE0-B1ED-A3786137E4F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71" name="Rectangle 111">
                <a:extLst>
                  <a:ext uri="{FF2B5EF4-FFF2-40B4-BE49-F238E27FC236}">
                    <a16:creationId xmlns:a16="http://schemas.microsoft.com/office/drawing/2014/main" id="{4EF792E0-CD5F-4458-AEB3-17D2584F0A4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72" name="Rectangle 112">
                <a:extLst>
                  <a:ext uri="{FF2B5EF4-FFF2-40B4-BE49-F238E27FC236}">
                    <a16:creationId xmlns:a16="http://schemas.microsoft.com/office/drawing/2014/main" id="{0D8C58E4-F625-42B5-8669-F0CC52D3FA8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73" name="Rectangle 113">
                <a:extLst>
                  <a:ext uri="{FF2B5EF4-FFF2-40B4-BE49-F238E27FC236}">
                    <a16:creationId xmlns:a16="http://schemas.microsoft.com/office/drawing/2014/main" id="{98FE77A7-99BB-4D71-8ECC-4A3BEEAAC37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74" name="Rectangle 114">
                <a:extLst>
                  <a:ext uri="{FF2B5EF4-FFF2-40B4-BE49-F238E27FC236}">
                    <a16:creationId xmlns:a16="http://schemas.microsoft.com/office/drawing/2014/main" id="{E886D624-4BBA-4A4D-B678-CE7ED7D5DA1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75" name="Rectangle 115">
                <a:extLst>
                  <a:ext uri="{FF2B5EF4-FFF2-40B4-BE49-F238E27FC236}">
                    <a16:creationId xmlns:a16="http://schemas.microsoft.com/office/drawing/2014/main" id="{4F2B69F1-2780-423C-8ED8-7E14881E60E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76" name="Rectangle 116">
                <a:extLst>
                  <a:ext uri="{FF2B5EF4-FFF2-40B4-BE49-F238E27FC236}">
                    <a16:creationId xmlns:a16="http://schemas.microsoft.com/office/drawing/2014/main" id="{048286A1-474A-4316-AB2D-13237BB42DF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77" name="Rectangle 117">
                <a:extLst>
                  <a:ext uri="{FF2B5EF4-FFF2-40B4-BE49-F238E27FC236}">
                    <a16:creationId xmlns:a16="http://schemas.microsoft.com/office/drawing/2014/main" id="{21C82E95-156E-429A-985A-B2C9F34516D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78" name="Rectangle 118">
                <a:extLst>
                  <a:ext uri="{FF2B5EF4-FFF2-40B4-BE49-F238E27FC236}">
                    <a16:creationId xmlns:a16="http://schemas.microsoft.com/office/drawing/2014/main" id="{344F7CD4-8014-4666-BB86-01D4486BB8D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79" name="Rectangle 119">
                <a:extLst>
                  <a:ext uri="{FF2B5EF4-FFF2-40B4-BE49-F238E27FC236}">
                    <a16:creationId xmlns:a16="http://schemas.microsoft.com/office/drawing/2014/main" id="{79643B59-F6CF-46B4-8996-EE0C792CE11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80" name="Rectangle 120">
                <a:extLst>
                  <a:ext uri="{FF2B5EF4-FFF2-40B4-BE49-F238E27FC236}">
                    <a16:creationId xmlns:a16="http://schemas.microsoft.com/office/drawing/2014/main" id="{8EB8E5A0-E6F0-49F1-97AE-2FABFA8558F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81" name="Rectangle 121">
                <a:extLst>
                  <a:ext uri="{FF2B5EF4-FFF2-40B4-BE49-F238E27FC236}">
                    <a16:creationId xmlns:a16="http://schemas.microsoft.com/office/drawing/2014/main" id="{AFB44E73-9EF5-4C57-8833-A5BAA20ACC5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82" name="Rectangle 122">
                <a:extLst>
                  <a:ext uri="{FF2B5EF4-FFF2-40B4-BE49-F238E27FC236}">
                    <a16:creationId xmlns:a16="http://schemas.microsoft.com/office/drawing/2014/main" id="{95827A22-581F-46F9-A83B-3A607B6F7C2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83" name="Rectangle 123">
                <a:extLst>
                  <a:ext uri="{FF2B5EF4-FFF2-40B4-BE49-F238E27FC236}">
                    <a16:creationId xmlns:a16="http://schemas.microsoft.com/office/drawing/2014/main" id="{E176AB65-5507-42BB-8E87-E8ECF715B47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84" name="Rectangle 124">
                <a:extLst>
                  <a:ext uri="{FF2B5EF4-FFF2-40B4-BE49-F238E27FC236}">
                    <a16:creationId xmlns:a16="http://schemas.microsoft.com/office/drawing/2014/main" id="{ACF2FBDF-ECC7-405E-9AD1-79AC45BC5E4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85" name="Rectangle 125">
                <a:extLst>
                  <a:ext uri="{FF2B5EF4-FFF2-40B4-BE49-F238E27FC236}">
                    <a16:creationId xmlns:a16="http://schemas.microsoft.com/office/drawing/2014/main" id="{B8C35287-DD88-4D4A-9349-35EA8024E71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86" name="Rectangle 126">
                <a:extLst>
                  <a:ext uri="{FF2B5EF4-FFF2-40B4-BE49-F238E27FC236}">
                    <a16:creationId xmlns:a16="http://schemas.microsoft.com/office/drawing/2014/main" id="{E609D715-C059-425A-860E-68E2FD9B665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87" name="Rectangle 127">
                <a:extLst>
                  <a:ext uri="{FF2B5EF4-FFF2-40B4-BE49-F238E27FC236}">
                    <a16:creationId xmlns:a16="http://schemas.microsoft.com/office/drawing/2014/main" id="{1D73C7BD-6682-4B96-9235-27122E6F6E2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88" name="Rectangle 128">
                <a:extLst>
                  <a:ext uri="{FF2B5EF4-FFF2-40B4-BE49-F238E27FC236}">
                    <a16:creationId xmlns:a16="http://schemas.microsoft.com/office/drawing/2014/main" id="{EB0089D6-026D-458E-BFA4-F6AA72E92E5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89" name="Rectangle 129">
                <a:extLst>
                  <a:ext uri="{FF2B5EF4-FFF2-40B4-BE49-F238E27FC236}">
                    <a16:creationId xmlns:a16="http://schemas.microsoft.com/office/drawing/2014/main" id="{500CF0C6-A373-4C33-917C-2CC968DA34D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90" name="Rectangle 130">
                <a:extLst>
                  <a:ext uri="{FF2B5EF4-FFF2-40B4-BE49-F238E27FC236}">
                    <a16:creationId xmlns:a16="http://schemas.microsoft.com/office/drawing/2014/main" id="{9F26AD45-2BF3-4C54-92CF-7EF07B6B35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91" name="Rectangle 131">
                <a:extLst>
                  <a:ext uri="{FF2B5EF4-FFF2-40B4-BE49-F238E27FC236}">
                    <a16:creationId xmlns:a16="http://schemas.microsoft.com/office/drawing/2014/main" id="{8DCEBB80-2C66-41B5-8C13-2108ACBFB14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92" name="Rectangle 132">
                <a:extLst>
                  <a:ext uri="{FF2B5EF4-FFF2-40B4-BE49-F238E27FC236}">
                    <a16:creationId xmlns:a16="http://schemas.microsoft.com/office/drawing/2014/main" id="{4711A247-82B9-4383-B8D2-EF28888F3B6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93" name="Rectangle 133">
                <a:extLst>
                  <a:ext uri="{FF2B5EF4-FFF2-40B4-BE49-F238E27FC236}">
                    <a16:creationId xmlns:a16="http://schemas.microsoft.com/office/drawing/2014/main" id="{ED5FB619-F1D8-4641-919E-9599EDE3BCA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94" name="Rectangle 134">
                <a:extLst>
                  <a:ext uri="{FF2B5EF4-FFF2-40B4-BE49-F238E27FC236}">
                    <a16:creationId xmlns:a16="http://schemas.microsoft.com/office/drawing/2014/main" id="{01FBED30-4AC6-46F9-9923-7E0D1F291EC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95" name="Rectangle 135">
                <a:extLst>
                  <a:ext uri="{FF2B5EF4-FFF2-40B4-BE49-F238E27FC236}">
                    <a16:creationId xmlns:a16="http://schemas.microsoft.com/office/drawing/2014/main" id="{68DD2CA7-E8FA-4F85-8C79-2A86A03582B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96" name="Rectangle 136">
                <a:extLst>
                  <a:ext uri="{FF2B5EF4-FFF2-40B4-BE49-F238E27FC236}">
                    <a16:creationId xmlns:a16="http://schemas.microsoft.com/office/drawing/2014/main" id="{6E697951-62CD-4E9E-B983-773BC852A6A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97" name="Rectangle 137">
                <a:extLst>
                  <a:ext uri="{FF2B5EF4-FFF2-40B4-BE49-F238E27FC236}">
                    <a16:creationId xmlns:a16="http://schemas.microsoft.com/office/drawing/2014/main" id="{2A64EFC5-FB8A-475D-9D83-58B67E32A63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498" name="Freeform 138">
                <a:extLst>
                  <a:ext uri="{FF2B5EF4-FFF2-40B4-BE49-F238E27FC236}">
                    <a16:creationId xmlns:a16="http://schemas.microsoft.com/office/drawing/2014/main" id="{182EC7A8-6C86-4573-BC47-3F6AAC6E61A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499" name="Freeform 139">
                <a:extLst>
                  <a:ext uri="{FF2B5EF4-FFF2-40B4-BE49-F238E27FC236}">
                    <a16:creationId xmlns:a16="http://schemas.microsoft.com/office/drawing/2014/main" id="{61C6C276-EB0C-432A-A9CB-967EE8C0230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500" name="Freeform 140">
                <a:extLst>
                  <a:ext uri="{FF2B5EF4-FFF2-40B4-BE49-F238E27FC236}">
                    <a16:creationId xmlns:a16="http://schemas.microsoft.com/office/drawing/2014/main" id="{654034C5-7311-47E5-8584-14F28773549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501" name="Freeform 141">
                <a:extLst>
                  <a:ext uri="{FF2B5EF4-FFF2-40B4-BE49-F238E27FC236}">
                    <a16:creationId xmlns:a16="http://schemas.microsoft.com/office/drawing/2014/main" id="{1C94F6DD-99FE-4A70-AF3D-08C829CBC63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502" name="Freeform 142">
                <a:extLst>
                  <a:ext uri="{FF2B5EF4-FFF2-40B4-BE49-F238E27FC236}">
                    <a16:creationId xmlns:a16="http://schemas.microsoft.com/office/drawing/2014/main" id="{AD10663B-39F4-43B3-9EC9-423CBF3FCDB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503" name="Freeform 143">
                <a:extLst>
                  <a:ext uri="{FF2B5EF4-FFF2-40B4-BE49-F238E27FC236}">
                    <a16:creationId xmlns:a16="http://schemas.microsoft.com/office/drawing/2014/main" id="{4EE20AAB-B168-4245-BA20-5B7A76B68B1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504" name="Freeform 144">
                <a:extLst>
                  <a:ext uri="{FF2B5EF4-FFF2-40B4-BE49-F238E27FC236}">
                    <a16:creationId xmlns:a16="http://schemas.microsoft.com/office/drawing/2014/main" id="{B106256A-C209-4BD8-824B-3844B11AC25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505" name="Freeform 145">
                <a:extLst>
                  <a:ext uri="{FF2B5EF4-FFF2-40B4-BE49-F238E27FC236}">
                    <a16:creationId xmlns:a16="http://schemas.microsoft.com/office/drawing/2014/main" id="{D6F803BD-F228-44D4-94C8-B1B20B6EBB6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506" name="Freeform 146">
                <a:extLst>
                  <a:ext uri="{FF2B5EF4-FFF2-40B4-BE49-F238E27FC236}">
                    <a16:creationId xmlns:a16="http://schemas.microsoft.com/office/drawing/2014/main" id="{A6D36872-DC27-4186-87EF-396826B3941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507" name="Rectangle 147">
                <a:extLst>
                  <a:ext uri="{FF2B5EF4-FFF2-40B4-BE49-F238E27FC236}">
                    <a16:creationId xmlns:a16="http://schemas.microsoft.com/office/drawing/2014/main" id="{049C469D-B31B-46BB-8077-95771E1BC73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508" name="Rectangle 148">
                <a:extLst>
                  <a:ext uri="{FF2B5EF4-FFF2-40B4-BE49-F238E27FC236}">
                    <a16:creationId xmlns:a16="http://schemas.microsoft.com/office/drawing/2014/main" id="{5BB98266-D270-4B90-8711-D95F23F16D4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509" name="Freeform 149">
                <a:extLst>
                  <a:ext uri="{FF2B5EF4-FFF2-40B4-BE49-F238E27FC236}">
                    <a16:creationId xmlns:a16="http://schemas.microsoft.com/office/drawing/2014/main" id="{62308677-142B-475E-AEE0-CB8A8AF9660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510" name="Freeform 150">
                <a:extLst>
                  <a:ext uri="{FF2B5EF4-FFF2-40B4-BE49-F238E27FC236}">
                    <a16:creationId xmlns:a16="http://schemas.microsoft.com/office/drawing/2014/main" id="{F0B615A6-89E0-407C-8C6C-F5EB9FBB435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511" name="Freeform 151">
                <a:extLst>
                  <a:ext uri="{FF2B5EF4-FFF2-40B4-BE49-F238E27FC236}">
                    <a16:creationId xmlns:a16="http://schemas.microsoft.com/office/drawing/2014/main" id="{F45BCD31-5157-4337-B43E-DC626A7596A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512" name="Oval 152">
                <a:extLst>
                  <a:ext uri="{FF2B5EF4-FFF2-40B4-BE49-F238E27FC236}">
                    <a16:creationId xmlns:a16="http://schemas.microsoft.com/office/drawing/2014/main" id="{225B33C2-D0AC-4183-BC0A-9879EF1BDAE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sp>
        <p:nvSpPr>
          <p:cNvPr id="15513" name="Rectangle 153">
            <a:extLst>
              <a:ext uri="{FF2B5EF4-FFF2-40B4-BE49-F238E27FC236}">
                <a16:creationId xmlns:a16="http://schemas.microsoft.com/office/drawing/2014/main" id="{CD234275-37F3-45D6-A07C-4C66A4E9D722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5514" name="Rectangle 154">
            <a:extLst>
              <a:ext uri="{FF2B5EF4-FFF2-40B4-BE49-F238E27FC236}">
                <a16:creationId xmlns:a16="http://schemas.microsoft.com/office/drawing/2014/main" id="{9027DEB1-53AE-4059-A729-B3699CC4DB87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5515" name="Rectangle 155">
            <a:extLst>
              <a:ext uri="{FF2B5EF4-FFF2-40B4-BE49-F238E27FC236}">
                <a16:creationId xmlns:a16="http://schemas.microsoft.com/office/drawing/2014/main" id="{1D6FD2D0-FF22-4804-BB1E-2200EB6A36CB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xfrm>
            <a:off x="406400" y="6248400"/>
            <a:ext cx="3048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5516" name="Rectangle 156">
            <a:extLst>
              <a:ext uri="{FF2B5EF4-FFF2-40B4-BE49-F238E27FC236}">
                <a16:creationId xmlns:a16="http://schemas.microsoft.com/office/drawing/2014/main" id="{F870FCE3-CADD-4B00-8B23-CA9ABD45A98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5517" name="Rectangle 157">
            <a:extLst>
              <a:ext uri="{FF2B5EF4-FFF2-40B4-BE49-F238E27FC236}">
                <a16:creationId xmlns:a16="http://schemas.microsoft.com/office/drawing/2014/main" id="{0293EC9A-B1E3-4F89-988C-0FCD7A43E2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8400"/>
            <a:ext cx="3048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1B482836-0A3A-413C-9560-0B559F0343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6450465"/>
      </p:ext>
    </p:extLst>
  </p:cSld>
  <p:clrMapOvr>
    <a:masterClrMapping/>
  </p:clrMapOvr>
  <p:transition spd="slow">
    <p:cove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F70D0-5847-43EA-976B-2B4CDA83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B0301-82BE-4572-B528-60BA1059B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828E8-6579-43F9-B081-D0B58A373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F4B23-B6EE-4705-A218-D174FCE2D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2FB5B-462E-4419-BC88-C9A51F9CF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8431F4-6380-4075-AA13-956FC4CCC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634890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EBBE7-1D4E-409D-8688-E49478969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B2493-B0F6-4812-9E8D-0C8278E6A8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2A8FD2-AA71-4D24-8A0D-338CAD126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751A7-139E-4C04-A9A0-BDE5462E5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03FCF-B517-4136-9F3C-3FC59BEA3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4961B-1F41-41BE-98B1-1FBA8A075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5BAD5C-EF95-4618-B3B2-338B936D29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426509"/>
      </p:ext>
    </p:extLst>
  </p:cSld>
  <p:clrMapOvr>
    <a:masterClrMapping/>
  </p:clrMapOvr>
  <p:transition spd="slow">
    <p:cover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BC384-AA56-481F-B4E8-362288FE0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8CB13-58A6-43F5-90DE-B62F2CC03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88E6C-2978-41B3-BA39-BDC4CBF26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FF50-F206-4299-BA6C-F55331788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8580A-7987-4AD2-8515-D0BE11BD4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3754C-F0D3-4BC9-9BE4-BC5AED1F43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931905"/>
      </p:ext>
    </p:extLst>
  </p:cSld>
  <p:clrMapOvr>
    <a:masterClrMapping/>
  </p:clrMapOvr>
  <p:transition spd="slow">
    <p:cov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939D4-F7CE-4B8E-9179-B82F79930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B6E0-1DAB-4F6F-9D6E-9C2BFA9F73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2168" y="1600200"/>
            <a:ext cx="5592233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16D52-F49F-43AB-B6CC-7B407053C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592233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AB73A4-451C-4E70-845C-21C7D6228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8CA84A-5EDF-4A13-900A-9EE2D6CDA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2CD698-2CF7-4D73-810A-509E14A7A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0CD969-388B-4E5A-B664-85B0A461F2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865758"/>
      </p:ext>
    </p:extLst>
  </p:cSld>
  <p:clrMapOvr>
    <a:masterClrMapping/>
  </p:clrMapOvr>
  <p:transition spd="slow">
    <p:cover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AC1D0-8263-43B6-98F3-9B2FFD215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328BD-891A-46A2-8483-DDB33C247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17C37-206A-4B23-894E-F02434F11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C5B8B3-8304-4756-B237-CA013B98B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7DE3A4-DAF9-43A4-8776-58960D9B3F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0C7BE3-C0C1-4A5E-BA71-F4382A4D8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FB58A7-9E7C-4DB6-A73E-D0430045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230F49-B4D6-452E-90B9-2834556E6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ACA3F5-2AF2-4BFC-B529-68047DD858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797402"/>
      </p:ext>
    </p:extLst>
  </p:cSld>
  <p:clrMapOvr>
    <a:masterClrMapping/>
  </p:clrMapOvr>
  <p:transition spd="slow">
    <p:cove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F51D9-AFDF-48A0-B262-6B9568161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7C794A-A2C4-40F4-BE61-C52E4FE97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4E7E2C-E811-4F85-9096-0D64B4AE5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83915-8D1A-4AE9-A228-6D68A8DB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17FC9-2E4E-4C03-9177-F1B4B6667A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838516"/>
      </p:ext>
    </p:extLst>
  </p:cSld>
  <p:clrMapOvr>
    <a:masterClrMapping/>
  </p:clrMapOvr>
  <p:transition spd="slow">
    <p:cover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75E99-F0B6-4535-897E-49F4523D2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301A8C-ECCA-404A-A2D3-6D75AF9C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035992-4B5F-40CA-A0E4-213C5B66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F79C3-5445-493A-901B-AB31A87E6E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308951"/>
      </p:ext>
    </p:extLst>
  </p:cSld>
  <p:clrMapOvr>
    <a:masterClrMapping/>
  </p:clrMapOvr>
  <p:transition spd="slow">
    <p:cover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6640B-3244-4906-B2E7-9DF853A54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59875-7806-48C5-806E-E56389F3E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13D57A-445F-4A46-B02C-5223AE429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0CF9D-64FC-4F17-AD65-BF69EA90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D77C4-0836-4BD2-AAA4-7D3A3FF85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BB234F-C081-4FD0-8401-1B3ED2347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49A9B-BD4E-4457-BA72-913940F962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448162"/>
      </p:ext>
    </p:extLst>
  </p:cSld>
  <p:clrMapOvr>
    <a:masterClrMapping/>
  </p:clrMapOvr>
  <p:transition spd="slow">
    <p:cover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147BC-243B-4BEE-A2F5-5DBFD6C9C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6BE116-C0FE-45AF-A9EC-5EF0F6F249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2E9E8-4DB6-4A57-AF61-93B490657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240BF3-22B8-4AF6-9183-E5819C5D3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8F007-FFD8-45AF-9441-588AE6DD4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1EC18-A34F-4C3B-9333-3831FACAB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B2687D-BFE7-4BFE-9040-4E28A89D88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908104"/>
      </p:ext>
    </p:extLst>
  </p:cSld>
  <p:clrMapOvr>
    <a:masterClrMapping/>
  </p:clrMapOvr>
  <p:transition spd="slow">
    <p:cover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48F8D-1F1B-47C7-82EE-8F1545031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F9F114-CC9E-465F-A9FA-687F20E75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78606-E945-4E83-8CEC-4E46D8D35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0C26C-E70B-4D10-AE94-22EBB909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31899-27EA-42A9-A3F7-620A9BD55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9013E-A6A7-471E-A5C1-301ECA522A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60407"/>
      </p:ext>
    </p:extLst>
  </p:cSld>
  <p:clrMapOvr>
    <a:masterClrMapping/>
  </p:clrMapOvr>
  <p:transition spd="slow">
    <p:cover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C090A1-8B9F-41CC-9F5D-07EB449A9D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42918" y="228601"/>
            <a:ext cx="2846916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4A506E-9654-49A7-9856-02D9B28736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02167" y="228601"/>
            <a:ext cx="8337551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1EB26-C136-4066-9BD1-4E4EC5E42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29DB6-9509-4937-941D-99D39D1E0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0FF16-9137-447E-923C-FD04051F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70E71-04F5-4ABC-90A7-FF19145602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675066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3C186-96D9-4B60-AD8E-A7376DDA6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9BB27-9B5B-4BF6-B618-7688D3256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A41D89-5C77-4DDE-9480-ED639D356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3149BC-95C1-429D-A821-B07C35E188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484E2A-2D89-4A0C-A771-140AEA9B04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7994A2-5899-4540-AABA-D37CF0809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D7231C-37EA-409C-9DFC-9CA4E3DE2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70878B-FB4A-4109-A4F0-21A23661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0E7D0-DD26-4D85-8FBB-459EE84BE1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081483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24AC3-8531-463D-B931-4CFFE7AFF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CC5211-B926-4A1B-93AD-02CA6161A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597305-10AE-46BA-8D88-C399BEDD7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3CEDE-488A-4A5E-999E-E3C0A8CD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23300D-A4D1-4B41-924F-115692847B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3294426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5CD9CF-A06C-4F7C-83F7-C130AD6AC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994F10-7522-4CE3-B0C8-8DAEADDC8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7ED94-60EC-4F3B-BA32-347A9BC51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4C5E28-D587-4518-A110-952A739B0E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321718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27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4A8FDEF-F434-4B7A-B97D-92E6144EBC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51E4C8D-E588-4B51-B662-955FB087CE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4B2083D-4D98-4AD1-B0EB-B5CA17AFEE8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F59C0E2-8A61-4B79-9B2A-CA63B13D871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3C2DD30-F33C-4E7B-9DFC-9CFE3D2D2F8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7CB27E6-1B52-4886-8713-AF778CB2F4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644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 spd="slow">
    <p:cover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>
            <a:extLst>
              <a:ext uri="{FF2B5EF4-FFF2-40B4-BE49-F238E27FC236}">
                <a16:creationId xmlns:a16="http://schemas.microsoft.com/office/drawing/2014/main" id="{F70F1CAF-3190-4DA8-B3CE-7910B841DF14}"/>
              </a:ext>
            </a:extLst>
          </p:cNvPr>
          <p:cNvGrpSpPr>
            <a:grpSpLocks/>
          </p:cNvGrpSpPr>
          <p:nvPr/>
        </p:nvGrpSpPr>
        <p:grpSpPr bwMode="auto">
          <a:xfrm>
            <a:off x="1" y="1422400"/>
            <a:ext cx="12196233" cy="5435600"/>
            <a:chOff x="0" y="896"/>
            <a:chExt cx="5762" cy="3424"/>
          </a:xfrm>
        </p:grpSpPr>
        <p:grpSp>
          <p:nvGrpSpPr>
            <p:cNvPr id="8195" name="Group 3">
              <a:extLst>
                <a:ext uri="{FF2B5EF4-FFF2-40B4-BE49-F238E27FC236}">
                  <a16:creationId xmlns:a16="http://schemas.microsoft.com/office/drawing/2014/main" id="{E92A0697-7F2A-47F8-99AB-C1DB4A6AD0D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8196" name="Freeform 4">
                <a:extLst>
                  <a:ext uri="{FF2B5EF4-FFF2-40B4-BE49-F238E27FC236}">
                    <a16:creationId xmlns:a16="http://schemas.microsoft.com/office/drawing/2014/main" id="{C5283ADD-9802-4C99-AC4F-D187A233F32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197" name="Freeform 5">
                <a:extLst>
                  <a:ext uri="{FF2B5EF4-FFF2-40B4-BE49-F238E27FC236}">
                    <a16:creationId xmlns:a16="http://schemas.microsoft.com/office/drawing/2014/main" id="{4A086A66-4B42-4446-A127-3BAF87A4B55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198" name="Freeform 6">
                <a:extLst>
                  <a:ext uri="{FF2B5EF4-FFF2-40B4-BE49-F238E27FC236}">
                    <a16:creationId xmlns:a16="http://schemas.microsoft.com/office/drawing/2014/main" id="{9229ED7C-5807-4EEA-B530-619D3E03408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199" name="Freeform 7">
                <a:extLst>
                  <a:ext uri="{FF2B5EF4-FFF2-40B4-BE49-F238E27FC236}">
                    <a16:creationId xmlns:a16="http://schemas.microsoft.com/office/drawing/2014/main" id="{5EB4973C-CDD2-420D-A7E8-6EB1024BA08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200" name="Freeform 8">
                <a:extLst>
                  <a:ext uri="{FF2B5EF4-FFF2-40B4-BE49-F238E27FC236}">
                    <a16:creationId xmlns:a16="http://schemas.microsoft.com/office/drawing/2014/main" id="{619E4FFC-6B9F-4F85-A546-618F126FAF1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201" name="Freeform 9">
                <a:extLst>
                  <a:ext uri="{FF2B5EF4-FFF2-40B4-BE49-F238E27FC236}">
                    <a16:creationId xmlns:a16="http://schemas.microsoft.com/office/drawing/2014/main" id="{3DCDEEB5-6EA4-4B77-A060-E65A48FA028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202" name="Freeform 10">
                <a:extLst>
                  <a:ext uri="{FF2B5EF4-FFF2-40B4-BE49-F238E27FC236}">
                    <a16:creationId xmlns:a16="http://schemas.microsoft.com/office/drawing/2014/main" id="{67FE40B5-6B8A-4D9E-B4ED-20EF1675462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203" name="Freeform 11">
                <a:extLst>
                  <a:ext uri="{FF2B5EF4-FFF2-40B4-BE49-F238E27FC236}">
                    <a16:creationId xmlns:a16="http://schemas.microsoft.com/office/drawing/2014/main" id="{48F2FF66-0453-4051-87A1-95ED55E3DDD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204" name="Freeform 12">
                <a:extLst>
                  <a:ext uri="{FF2B5EF4-FFF2-40B4-BE49-F238E27FC236}">
                    <a16:creationId xmlns:a16="http://schemas.microsoft.com/office/drawing/2014/main" id="{8E7F660D-0595-4C35-9A19-58F750FCFE9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205" name="Freeform 13">
                <a:extLst>
                  <a:ext uri="{FF2B5EF4-FFF2-40B4-BE49-F238E27FC236}">
                    <a16:creationId xmlns:a16="http://schemas.microsoft.com/office/drawing/2014/main" id="{107687B2-6C69-4B15-AA9F-89C73FE2636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206" name="Freeform 14">
                <a:extLst>
                  <a:ext uri="{FF2B5EF4-FFF2-40B4-BE49-F238E27FC236}">
                    <a16:creationId xmlns:a16="http://schemas.microsoft.com/office/drawing/2014/main" id="{E1EBD3D6-70CA-454B-BCDE-5797688650C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207" name="Freeform 15">
                <a:extLst>
                  <a:ext uri="{FF2B5EF4-FFF2-40B4-BE49-F238E27FC236}">
                    <a16:creationId xmlns:a16="http://schemas.microsoft.com/office/drawing/2014/main" id="{DE0245CA-E37D-41C1-BC80-D4A0A024A74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208" name="Freeform 16">
                <a:extLst>
                  <a:ext uri="{FF2B5EF4-FFF2-40B4-BE49-F238E27FC236}">
                    <a16:creationId xmlns:a16="http://schemas.microsoft.com/office/drawing/2014/main" id="{FC2E7164-05B6-4730-949C-684A04C6C73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8209" name="Group 17">
              <a:extLst>
                <a:ext uri="{FF2B5EF4-FFF2-40B4-BE49-F238E27FC236}">
                  <a16:creationId xmlns:a16="http://schemas.microsoft.com/office/drawing/2014/main" id="{502F3821-2DFE-4501-8774-CBA98D99B15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8210" name="Rectangle 18">
                <a:extLst>
                  <a:ext uri="{FF2B5EF4-FFF2-40B4-BE49-F238E27FC236}">
                    <a16:creationId xmlns:a16="http://schemas.microsoft.com/office/drawing/2014/main" id="{98EA1484-9D40-468E-90A8-DEE1A13DF47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11" name="Rectangle 19">
                <a:extLst>
                  <a:ext uri="{FF2B5EF4-FFF2-40B4-BE49-F238E27FC236}">
                    <a16:creationId xmlns:a16="http://schemas.microsoft.com/office/drawing/2014/main" id="{9FD62090-3193-4F27-B560-C7CEE4DEFF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12" name="Rectangle 20">
                <a:extLst>
                  <a:ext uri="{FF2B5EF4-FFF2-40B4-BE49-F238E27FC236}">
                    <a16:creationId xmlns:a16="http://schemas.microsoft.com/office/drawing/2014/main" id="{74F0B8C1-C9ED-43BB-BD0F-A102FB0B4AD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13" name="Rectangle 21">
                <a:extLst>
                  <a:ext uri="{FF2B5EF4-FFF2-40B4-BE49-F238E27FC236}">
                    <a16:creationId xmlns:a16="http://schemas.microsoft.com/office/drawing/2014/main" id="{8F7F9F12-0DFA-4AB4-B541-AAD9F74BEBF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14" name="Rectangle 22">
                <a:extLst>
                  <a:ext uri="{FF2B5EF4-FFF2-40B4-BE49-F238E27FC236}">
                    <a16:creationId xmlns:a16="http://schemas.microsoft.com/office/drawing/2014/main" id="{6275DAD1-6D67-4BF9-9729-BC4AFFDD766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15" name="Rectangle 23">
                <a:extLst>
                  <a:ext uri="{FF2B5EF4-FFF2-40B4-BE49-F238E27FC236}">
                    <a16:creationId xmlns:a16="http://schemas.microsoft.com/office/drawing/2014/main" id="{AC3092DB-1C2E-4C2E-B626-D74F1C3CE38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16" name="Rectangle 24">
                <a:extLst>
                  <a:ext uri="{FF2B5EF4-FFF2-40B4-BE49-F238E27FC236}">
                    <a16:creationId xmlns:a16="http://schemas.microsoft.com/office/drawing/2014/main" id="{B650E22D-A44B-429F-9648-5DF534464B2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17" name="Rectangle 25">
                <a:extLst>
                  <a:ext uri="{FF2B5EF4-FFF2-40B4-BE49-F238E27FC236}">
                    <a16:creationId xmlns:a16="http://schemas.microsoft.com/office/drawing/2014/main" id="{6D19CA6C-CDD5-4C0D-9E6E-D87C6265274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18" name="Rectangle 26">
                <a:extLst>
                  <a:ext uri="{FF2B5EF4-FFF2-40B4-BE49-F238E27FC236}">
                    <a16:creationId xmlns:a16="http://schemas.microsoft.com/office/drawing/2014/main" id="{E6CDCF5F-86C0-42D3-B83A-F2408B89DA3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19" name="Rectangle 27">
                <a:extLst>
                  <a:ext uri="{FF2B5EF4-FFF2-40B4-BE49-F238E27FC236}">
                    <a16:creationId xmlns:a16="http://schemas.microsoft.com/office/drawing/2014/main" id="{5EB95A9E-8950-4B08-A540-0CBB9FDA434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20" name="Rectangle 28">
                <a:extLst>
                  <a:ext uri="{FF2B5EF4-FFF2-40B4-BE49-F238E27FC236}">
                    <a16:creationId xmlns:a16="http://schemas.microsoft.com/office/drawing/2014/main" id="{1848FEB6-97F6-4EA7-802F-68302C5C619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21" name="Rectangle 29">
                <a:extLst>
                  <a:ext uri="{FF2B5EF4-FFF2-40B4-BE49-F238E27FC236}">
                    <a16:creationId xmlns:a16="http://schemas.microsoft.com/office/drawing/2014/main" id="{DF8BB400-EB11-4A94-AB2F-BC6C91FB611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22" name="Rectangle 30">
                <a:extLst>
                  <a:ext uri="{FF2B5EF4-FFF2-40B4-BE49-F238E27FC236}">
                    <a16:creationId xmlns:a16="http://schemas.microsoft.com/office/drawing/2014/main" id="{B961FAD7-EA17-450D-AB53-E118A0DDC13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23" name="Rectangle 31">
                <a:extLst>
                  <a:ext uri="{FF2B5EF4-FFF2-40B4-BE49-F238E27FC236}">
                    <a16:creationId xmlns:a16="http://schemas.microsoft.com/office/drawing/2014/main" id="{4CEDD6DF-4DBC-4EF9-8E3B-AF7D259D206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24" name="Rectangle 32">
                <a:extLst>
                  <a:ext uri="{FF2B5EF4-FFF2-40B4-BE49-F238E27FC236}">
                    <a16:creationId xmlns:a16="http://schemas.microsoft.com/office/drawing/2014/main" id="{446CD15B-693F-48DB-92CD-62AAC6BD2D6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25" name="Rectangle 33">
                <a:extLst>
                  <a:ext uri="{FF2B5EF4-FFF2-40B4-BE49-F238E27FC236}">
                    <a16:creationId xmlns:a16="http://schemas.microsoft.com/office/drawing/2014/main" id="{D6488D3B-F69C-4B9C-82A2-DE2A9E1CFE3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26" name="Rectangle 34">
                <a:extLst>
                  <a:ext uri="{FF2B5EF4-FFF2-40B4-BE49-F238E27FC236}">
                    <a16:creationId xmlns:a16="http://schemas.microsoft.com/office/drawing/2014/main" id="{F5ACFB5E-7EAD-443E-AECD-59A883A860C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27" name="Rectangle 35">
                <a:extLst>
                  <a:ext uri="{FF2B5EF4-FFF2-40B4-BE49-F238E27FC236}">
                    <a16:creationId xmlns:a16="http://schemas.microsoft.com/office/drawing/2014/main" id="{8BA97CA3-FC52-446A-BA96-EA279702E24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28" name="Rectangle 36">
                <a:extLst>
                  <a:ext uri="{FF2B5EF4-FFF2-40B4-BE49-F238E27FC236}">
                    <a16:creationId xmlns:a16="http://schemas.microsoft.com/office/drawing/2014/main" id="{354C6582-8D19-4941-8CBF-38B3D24D38E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29" name="Rectangle 37">
                <a:extLst>
                  <a:ext uri="{FF2B5EF4-FFF2-40B4-BE49-F238E27FC236}">
                    <a16:creationId xmlns:a16="http://schemas.microsoft.com/office/drawing/2014/main" id="{86B10323-A5AF-4F36-BDD7-205F4441FC4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30" name="Rectangle 38">
                <a:extLst>
                  <a:ext uri="{FF2B5EF4-FFF2-40B4-BE49-F238E27FC236}">
                    <a16:creationId xmlns:a16="http://schemas.microsoft.com/office/drawing/2014/main" id="{1D2C160A-4DDC-48BF-ACFE-C6222D797BF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31" name="Rectangle 39">
                <a:extLst>
                  <a:ext uri="{FF2B5EF4-FFF2-40B4-BE49-F238E27FC236}">
                    <a16:creationId xmlns:a16="http://schemas.microsoft.com/office/drawing/2014/main" id="{89BB3D1A-71FC-4551-944E-C14C0AE5DCC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32" name="Rectangle 40">
                <a:extLst>
                  <a:ext uri="{FF2B5EF4-FFF2-40B4-BE49-F238E27FC236}">
                    <a16:creationId xmlns:a16="http://schemas.microsoft.com/office/drawing/2014/main" id="{7CFDD820-87FD-4C37-AE20-2372628D184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33" name="Rectangle 41">
                <a:extLst>
                  <a:ext uri="{FF2B5EF4-FFF2-40B4-BE49-F238E27FC236}">
                    <a16:creationId xmlns:a16="http://schemas.microsoft.com/office/drawing/2014/main" id="{ED53C6D5-D55A-4622-977A-A78463CA7A5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34" name="Rectangle 42">
                <a:extLst>
                  <a:ext uri="{FF2B5EF4-FFF2-40B4-BE49-F238E27FC236}">
                    <a16:creationId xmlns:a16="http://schemas.microsoft.com/office/drawing/2014/main" id="{E5837BF3-9A2A-442B-B694-1348E2FBB9D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35" name="Rectangle 43">
                <a:extLst>
                  <a:ext uri="{FF2B5EF4-FFF2-40B4-BE49-F238E27FC236}">
                    <a16:creationId xmlns:a16="http://schemas.microsoft.com/office/drawing/2014/main" id="{7E933498-84C3-4DCE-AFF2-2E690BADD32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36" name="Rectangle 44">
                <a:extLst>
                  <a:ext uri="{FF2B5EF4-FFF2-40B4-BE49-F238E27FC236}">
                    <a16:creationId xmlns:a16="http://schemas.microsoft.com/office/drawing/2014/main" id="{18B73375-8AAE-4814-A06E-014FC79F45D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37" name="Rectangle 45">
                <a:extLst>
                  <a:ext uri="{FF2B5EF4-FFF2-40B4-BE49-F238E27FC236}">
                    <a16:creationId xmlns:a16="http://schemas.microsoft.com/office/drawing/2014/main" id="{5FE1762F-6453-4B84-9839-A61C4A629DA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38" name="Rectangle 46">
                <a:extLst>
                  <a:ext uri="{FF2B5EF4-FFF2-40B4-BE49-F238E27FC236}">
                    <a16:creationId xmlns:a16="http://schemas.microsoft.com/office/drawing/2014/main" id="{251FDBBA-FAF6-472D-AEBD-D17043223BF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39" name="Rectangle 47">
                <a:extLst>
                  <a:ext uri="{FF2B5EF4-FFF2-40B4-BE49-F238E27FC236}">
                    <a16:creationId xmlns:a16="http://schemas.microsoft.com/office/drawing/2014/main" id="{B67EFA88-C30B-443B-86B3-ED6DF10FF91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40" name="Rectangle 48">
                <a:extLst>
                  <a:ext uri="{FF2B5EF4-FFF2-40B4-BE49-F238E27FC236}">
                    <a16:creationId xmlns:a16="http://schemas.microsoft.com/office/drawing/2014/main" id="{B75239A7-EE6F-483F-A256-E467AAFEEB7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41" name="Rectangle 49">
                <a:extLst>
                  <a:ext uri="{FF2B5EF4-FFF2-40B4-BE49-F238E27FC236}">
                    <a16:creationId xmlns:a16="http://schemas.microsoft.com/office/drawing/2014/main" id="{0CB45A9F-5957-4872-8DF8-7BE07D7B627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42" name="Rectangle 50">
                <a:extLst>
                  <a:ext uri="{FF2B5EF4-FFF2-40B4-BE49-F238E27FC236}">
                    <a16:creationId xmlns:a16="http://schemas.microsoft.com/office/drawing/2014/main" id="{6DFD6149-26DB-4147-BE58-7FC0132203B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43" name="Rectangle 51">
                <a:extLst>
                  <a:ext uri="{FF2B5EF4-FFF2-40B4-BE49-F238E27FC236}">
                    <a16:creationId xmlns:a16="http://schemas.microsoft.com/office/drawing/2014/main" id="{E8B5347A-15DA-4654-ADA2-ABFA910B722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44" name="Rectangle 52">
                <a:extLst>
                  <a:ext uri="{FF2B5EF4-FFF2-40B4-BE49-F238E27FC236}">
                    <a16:creationId xmlns:a16="http://schemas.microsoft.com/office/drawing/2014/main" id="{5D4DA152-69F2-48F7-AE84-703D15FBB57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45" name="Rectangle 53">
                <a:extLst>
                  <a:ext uri="{FF2B5EF4-FFF2-40B4-BE49-F238E27FC236}">
                    <a16:creationId xmlns:a16="http://schemas.microsoft.com/office/drawing/2014/main" id="{8F2DCBA7-6ADE-496E-AB05-911405DDB89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46" name="Rectangle 54">
                <a:extLst>
                  <a:ext uri="{FF2B5EF4-FFF2-40B4-BE49-F238E27FC236}">
                    <a16:creationId xmlns:a16="http://schemas.microsoft.com/office/drawing/2014/main" id="{EF23F6BB-3689-4657-9A20-3EE67F6AE98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47" name="Rectangle 55">
                <a:extLst>
                  <a:ext uri="{FF2B5EF4-FFF2-40B4-BE49-F238E27FC236}">
                    <a16:creationId xmlns:a16="http://schemas.microsoft.com/office/drawing/2014/main" id="{64505F23-69AF-41E3-9F20-40EFA8B7697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48" name="Rectangle 56">
                <a:extLst>
                  <a:ext uri="{FF2B5EF4-FFF2-40B4-BE49-F238E27FC236}">
                    <a16:creationId xmlns:a16="http://schemas.microsoft.com/office/drawing/2014/main" id="{EBB83344-C0E4-445D-B261-D4181EDBB41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49" name="Rectangle 57">
                <a:extLst>
                  <a:ext uri="{FF2B5EF4-FFF2-40B4-BE49-F238E27FC236}">
                    <a16:creationId xmlns:a16="http://schemas.microsoft.com/office/drawing/2014/main" id="{EB170C2F-54C5-4464-9350-8AFDC5DE86F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50" name="Rectangle 58">
                <a:extLst>
                  <a:ext uri="{FF2B5EF4-FFF2-40B4-BE49-F238E27FC236}">
                    <a16:creationId xmlns:a16="http://schemas.microsoft.com/office/drawing/2014/main" id="{A5AC6ABD-4BEC-44A9-9362-9DCBEFF1637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51" name="Rectangle 59">
                <a:extLst>
                  <a:ext uri="{FF2B5EF4-FFF2-40B4-BE49-F238E27FC236}">
                    <a16:creationId xmlns:a16="http://schemas.microsoft.com/office/drawing/2014/main" id="{2524AAF6-EA15-49E9-BE51-8113B4234CA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52" name="Rectangle 60">
                <a:extLst>
                  <a:ext uri="{FF2B5EF4-FFF2-40B4-BE49-F238E27FC236}">
                    <a16:creationId xmlns:a16="http://schemas.microsoft.com/office/drawing/2014/main" id="{92D534CB-EB81-401C-8793-F9A981B70D8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53" name="Rectangle 61">
                <a:extLst>
                  <a:ext uri="{FF2B5EF4-FFF2-40B4-BE49-F238E27FC236}">
                    <a16:creationId xmlns:a16="http://schemas.microsoft.com/office/drawing/2014/main" id="{AC950DA6-8AD8-40EB-8894-66F947484BD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54" name="Rectangle 62">
                <a:extLst>
                  <a:ext uri="{FF2B5EF4-FFF2-40B4-BE49-F238E27FC236}">
                    <a16:creationId xmlns:a16="http://schemas.microsoft.com/office/drawing/2014/main" id="{8FAED3F3-27F0-4DA2-9606-55D0547E40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55" name="Rectangle 63">
                <a:extLst>
                  <a:ext uri="{FF2B5EF4-FFF2-40B4-BE49-F238E27FC236}">
                    <a16:creationId xmlns:a16="http://schemas.microsoft.com/office/drawing/2014/main" id="{12D30FF8-0BD6-46B2-AF97-F9E4A5C6C10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56" name="Rectangle 64">
                <a:extLst>
                  <a:ext uri="{FF2B5EF4-FFF2-40B4-BE49-F238E27FC236}">
                    <a16:creationId xmlns:a16="http://schemas.microsoft.com/office/drawing/2014/main" id="{BE710BE0-3A46-4060-95CF-2709B8E0B7A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57" name="Rectangle 65">
                <a:extLst>
                  <a:ext uri="{FF2B5EF4-FFF2-40B4-BE49-F238E27FC236}">
                    <a16:creationId xmlns:a16="http://schemas.microsoft.com/office/drawing/2014/main" id="{95D43594-9E1C-4620-8740-3DF3E970D8D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58" name="Rectangle 66">
                <a:extLst>
                  <a:ext uri="{FF2B5EF4-FFF2-40B4-BE49-F238E27FC236}">
                    <a16:creationId xmlns:a16="http://schemas.microsoft.com/office/drawing/2014/main" id="{52C89D65-28BE-437A-B141-A2D7F23B300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59" name="Rectangle 67">
                <a:extLst>
                  <a:ext uri="{FF2B5EF4-FFF2-40B4-BE49-F238E27FC236}">
                    <a16:creationId xmlns:a16="http://schemas.microsoft.com/office/drawing/2014/main" id="{2D36A73D-9FFC-4089-85DC-01B7970569D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60" name="Rectangle 68">
                <a:extLst>
                  <a:ext uri="{FF2B5EF4-FFF2-40B4-BE49-F238E27FC236}">
                    <a16:creationId xmlns:a16="http://schemas.microsoft.com/office/drawing/2014/main" id="{7923D69A-9B52-472C-97DF-8318587F9DE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61" name="Rectangle 69">
                <a:extLst>
                  <a:ext uri="{FF2B5EF4-FFF2-40B4-BE49-F238E27FC236}">
                    <a16:creationId xmlns:a16="http://schemas.microsoft.com/office/drawing/2014/main" id="{85EF9AE4-2680-44B4-B634-31BC985AD4E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62" name="Rectangle 70">
                <a:extLst>
                  <a:ext uri="{FF2B5EF4-FFF2-40B4-BE49-F238E27FC236}">
                    <a16:creationId xmlns:a16="http://schemas.microsoft.com/office/drawing/2014/main" id="{4BEF0CAC-CF2E-48FD-8BF6-857C6FA374C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63" name="Rectangle 71">
                <a:extLst>
                  <a:ext uri="{FF2B5EF4-FFF2-40B4-BE49-F238E27FC236}">
                    <a16:creationId xmlns:a16="http://schemas.microsoft.com/office/drawing/2014/main" id="{9B35791D-4752-412F-B85E-3D98821EFE9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64" name="Rectangle 72">
                <a:extLst>
                  <a:ext uri="{FF2B5EF4-FFF2-40B4-BE49-F238E27FC236}">
                    <a16:creationId xmlns:a16="http://schemas.microsoft.com/office/drawing/2014/main" id="{40055004-0CC2-4EBC-8626-EC7E2D1874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65" name="Rectangle 73">
                <a:extLst>
                  <a:ext uri="{FF2B5EF4-FFF2-40B4-BE49-F238E27FC236}">
                    <a16:creationId xmlns:a16="http://schemas.microsoft.com/office/drawing/2014/main" id="{21A4297E-1BAF-4420-9068-A13265E8B1F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66" name="Rectangle 74">
                <a:extLst>
                  <a:ext uri="{FF2B5EF4-FFF2-40B4-BE49-F238E27FC236}">
                    <a16:creationId xmlns:a16="http://schemas.microsoft.com/office/drawing/2014/main" id="{669EE50F-A6F3-4CE0-BA0C-E728A981921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67" name="Rectangle 75">
                <a:extLst>
                  <a:ext uri="{FF2B5EF4-FFF2-40B4-BE49-F238E27FC236}">
                    <a16:creationId xmlns:a16="http://schemas.microsoft.com/office/drawing/2014/main" id="{FF706D5C-2E78-4A35-BFA5-3742AB661AD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68" name="Rectangle 76">
                <a:extLst>
                  <a:ext uri="{FF2B5EF4-FFF2-40B4-BE49-F238E27FC236}">
                    <a16:creationId xmlns:a16="http://schemas.microsoft.com/office/drawing/2014/main" id="{7A7537C1-40D7-48B6-BB4F-D4753512921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69" name="Rectangle 77">
                <a:extLst>
                  <a:ext uri="{FF2B5EF4-FFF2-40B4-BE49-F238E27FC236}">
                    <a16:creationId xmlns:a16="http://schemas.microsoft.com/office/drawing/2014/main" id="{57456D92-2B5A-4086-86E4-5860B4D72F2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70" name="Rectangle 78">
                <a:extLst>
                  <a:ext uri="{FF2B5EF4-FFF2-40B4-BE49-F238E27FC236}">
                    <a16:creationId xmlns:a16="http://schemas.microsoft.com/office/drawing/2014/main" id="{FE2B284F-06B1-466E-9109-D96EAA99BDD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71" name="Rectangle 79">
                <a:extLst>
                  <a:ext uri="{FF2B5EF4-FFF2-40B4-BE49-F238E27FC236}">
                    <a16:creationId xmlns:a16="http://schemas.microsoft.com/office/drawing/2014/main" id="{D992A3A8-B66F-4AE3-B302-A1B92BEEA5E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72" name="Rectangle 80">
                <a:extLst>
                  <a:ext uri="{FF2B5EF4-FFF2-40B4-BE49-F238E27FC236}">
                    <a16:creationId xmlns:a16="http://schemas.microsoft.com/office/drawing/2014/main" id="{D69BF150-8E66-4948-B19F-20B9BCE887F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73" name="Freeform 81">
                <a:extLst>
                  <a:ext uri="{FF2B5EF4-FFF2-40B4-BE49-F238E27FC236}">
                    <a16:creationId xmlns:a16="http://schemas.microsoft.com/office/drawing/2014/main" id="{8DD6A8DC-A700-4732-BD24-6D665990F00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274" name="Rectangle 82">
                <a:extLst>
                  <a:ext uri="{FF2B5EF4-FFF2-40B4-BE49-F238E27FC236}">
                    <a16:creationId xmlns:a16="http://schemas.microsoft.com/office/drawing/2014/main" id="{C9AB77A2-9C21-4A7E-B2CD-F1E221B5DD9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75" name="Rectangle 83">
                <a:extLst>
                  <a:ext uri="{FF2B5EF4-FFF2-40B4-BE49-F238E27FC236}">
                    <a16:creationId xmlns:a16="http://schemas.microsoft.com/office/drawing/2014/main" id="{216396C9-130B-47C8-8636-64980AA40DF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76" name="Rectangle 84">
                <a:extLst>
                  <a:ext uri="{FF2B5EF4-FFF2-40B4-BE49-F238E27FC236}">
                    <a16:creationId xmlns:a16="http://schemas.microsoft.com/office/drawing/2014/main" id="{531B0D2E-8E37-4CC6-A9D8-F6E9D7CDEEA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77" name="Rectangle 85">
                <a:extLst>
                  <a:ext uri="{FF2B5EF4-FFF2-40B4-BE49-F238E27FC236}">
                    <a16:creationId xmlns:a16="http://schemas.microsoft.com/office/drawing/2014/main" id="{B5C62C11-0EE3-46DF-B3E8-7A8EBA8D362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78" name="Rectangle 86">
                <a:extLst>
                  <a:ext uri="{FF2B5EF4-FFF2-40B4-BE49-F238E27FC236}">
                    <a16:creationId xmlns:a16="http://schemas.microsoft.com/office/drawing/2014/main" id="{833291F3-E437-4F2C-8CF5-25EF0425D43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79" name="Rectangle 87">
                <a:extLst>
                  <a:ext uri="{FF2B5EF4-FFF2-40B4-BE49-F238E27FC236}">
                    <a16:creationId xmlns:a16="http://schemas.microsoft.com/office/drawing/2014/main" id="{4930C5C6-F1E2-4B19-9368-C169D397D8F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80" name="Rectangle 88">
                <a:extLst>
                  <a:ext uri="{FF2B5EF4-FFF2-40B4-BE49-F238E27FC236}">
                    <a16:creationId xmlns:a16="http://schemas.microsoft.com/office/drawing/2014/main" id="{E08623D0-89BD-47FF-82FF-ED674BE70CD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81" name="Rectangle 89">
                <a:extLst>
                  <a:ext uri="{FF2B5EF4-FFF2-40B4-BE49-F238E27FC236}">
                    <a16:creationId xmlns:a16="http://schemas.microsoft.com/office/drawing/2014/main" id="{2AE1A0CF-2BA3-4314-8437-CA6446A2667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82" name="Rectangle 90">
                <a:extLst>
                  <a:ext uri="{FF2B5EF4-FFF2-40B4-BE49-F238E27FC236}">
                    <a16:creationId xmlns:a16="http://schemas.microsoft.com/office/drawing/2014/main" id="{2FC49519-AE52-4646-B74C-69CE8F29644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83" name="Rectangle 91">
                <a:extLst>
                  <a:ext uri="{FF2B5EF4-FFF2-40B4-BE49-F238E27FC236}">
                    <a16:creationId xmlns:a16="http://schemas.microsoft.com/office/drawing/2014/main" id="{73CE91E8-B772-46A6-BDF3-BEC96128086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84" name="Rectangle 92">
                <a:extLst>
                  <a:ext uri="{FF2B5EF4-FFF2-40B4-BE49-F238E27FC236}">
                    <a16:creationId xmlns:a16="http://schemas.microsoft.com/office/drawing/2014/main" id="{3258CD31-0C45-41EE-B780-CE27910675F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85" name="Rectangle 93">
                <a:extLst>
                  <a:ext uri="{FF2B5EF4-FFF2-40B4-BE49-F238E27FC236}">
                    <a16:creationId xmlns:a16="http://schemas.microsoft.com/office/drawing/2014/main" id="{146D7DA6-591B-469F-9764-9E8421A6A6C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86" name="Rectangle 94">
                <a:extLst>
                  <a:ext uri="{FF2B5EF4-FFF2-40B4-BE49-F238E27FC236}">
                    <a16:creationId xmlns:a16="http://schemas.microsoft.com/office/drawing/2014/main" id="{A7F74D88-B7FD-4A73-9525-48E2DB22118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87" name="Rectangle 95">
                <a:extLst>
                  <a:ext uri="{FF2B5EF4-FFF2-40B4-BE49-F238E27FC236}">
                    <a16:creationId xmlns:a16="http://schemas.microsoft.com/office/drawing/2014/main" id="{1A2CF107-3C44-48EB-8AE4-C44D33B9182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88" name="Rectangle 96">
                <a:extLst>
                  <a:ext uri="{FF2B5EF4-FFF2-40B4-BE49-F238E27FC236}">
                    <a16:creationId xmlns:a16="http://schemas.microsoft.com/office/drawing/2014/main" id="{6E4D9247-6418-471F-BC46-B6026A55B58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89" name="Rectangle 97">
                <a:extLst>
                  <a:ext uri="{FF2B5EF4-FFF2-40B4-BE49-F238E27FC236}">
                    <a16:creationId xmlns:a16="http://schemas.microsoft.com/office/drawing/2014/main" id="{9F8AD962-EF2E-4FE3-9202-7AFFA0224F0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90" name="Rectangle 98">
                <a:extLst>
                  <a:ext uri="{FF2B5EF4-FFF2-40B4-BE49-F238E27FC236}">
                    <a16:creationId xmlns:a16="http://schemas.microsoft.com/office/drawing/2014/main" id="{268A49F8-51B5-41FE-BC3F-BE1BCDD22AB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91" name="Rectangle 99">
                <a:extLst>
                  <a:ext uri="{FF2B5EF4-FFF2-40B4-BE49-F238E27FC236}">
                    <a16:creationId xmlns:a16="http://schemas.microsoft.com/office/drawing/2014/main" id="{453CFC13-6D03-4C57-A90C-41BAEAD8C6C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92" name="Rectangle 100">
                <a:extLst>
                  <a:ext uri="{FF2B5EF4-FFF2-40B4-BE49-F238E27FC236}">
                    <a16:creationId xmlns:a16="http://schemas.microsoft.com/office/drawing/2014/main" id="{68C1827F-EFF2-4DAA-8850-6DA66316BEA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93" name="Rectangle 101">
                <a:extLst>
                  <a:ext uri="{FF2B5EF4-FFF2-40B4-BE49-F238E27FC236}">
                    <a16:creationId xmlns:a16="http://schemas.microsoft.com/office/drawing/2014/main" id="{213C7B5E-31C6-4599-8987-0B8B0C3B30B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94" name="Rectangle 102">
                <a:extLst>
                  <a:ext uri="{FF2B5EF4-FFF2-40B4-BE49-F238E27FC236}">
                    <a16:creationId xmlns:a16="http://schemas.microsoft.com/office/drawing/2014/main" id="{8EED40B3-86AB-4792-A948-3A3ECE9D374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95" name="Rectangle 103">
                <a:extLst>
                  <a:ext uri="{FF2B5EF4-FFF2-40B4-BE49-F238E27FC236}">
                    <a16:creationId xmlns:a16="http://schemas.microsoft.com/office/drawing/2014/main" id="{0096CE89-AB03-463B-8583-E292D97E132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96" name="Rectangle 104">
                <a:extLst>
                  <a:ext uri="{FF2B5EF4-FFF2-40B4-BE49-F238E27FC236}">
                    <a16:creationId xmlns:a16="http://schemas.microsoft.com/office/drawing/2014/main" id="{2F6B7444-5FD2-4F52-A0C3-761B2E57755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97" name="Rectangle 105">
                <a:extLst>
                  <a:ext uri="{FF2B5EF4-FFF2-40B4-BE49-F238E27FC236}">
                    <a16:creationId xmlns:a16="http://schemas.microsoft.com/office/drawing/2014/main" id="{EF072956-83AF-4FA4-8DD6-7702CFCD8A5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98" name="Rectangle 106">
                <a:extLst>
                  <a:ext uri="{FF2B5EF4-FFF2-40B4-BE49-F238E27FC236}">
                    <a16:creationId xmlns:a16="http://schemas.microsoft.com/office/drawing/2014/main" id="{F6FF2AA2-98AB-4010-A7D6-98DD73B8F27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299" name="Rectangle 107">
                <a:extLst>
                  <a:ext uri="{FF2B5EF4-FFF2-40B4-BE49-F238E27FC236}">
                    <a16:creationId xmlns:a16="http://schemas.microsoft.com/office/drawing/2014/main" id="{DC71D384-2D8C-4ECD-85AB-0682B37F070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00" name="Rectangle 108">
                <a:extLst>
                  <a:ext uri="{FF2B5EF4-FFF2-40B4-BE49-F238E27FC236}">
                    <a16:creationId xmlns:a16="http://schemas.microsoft.com/office/drawing/2014/main" id="{57CE57F2-053C-4EC5-B2C9-18BC70CF16E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01" name="Rectangle 109">
                <a:extLst>
                  <a:ext uri="{FF2B5EF4-FFF2-40B4-BE49-F238E27FC236}">
                    <a16:creationId xmlns:a16="http://schemas.microsoft.com/office/drawing/2014/main" id="{DB22E6BD-D38F-4FD3-A971-33FE48F3AC3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02" name="Rectangle 110">
                <a:extLst>
                  <a:ext uri="{FF2B5EF4-FFF2-40B4-BE49-F238E27FC236}">
                    <a16:creationId xmlns:a16="http://schemas.microsoft.com/office/drawing/2014/main" id="{3E61FFCA-00F1-4C1C-A858-211CAAFDAFA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03" name="Rectangle 111">
                <a:extLst>
                  <a:ext uri="{FF2B5EF4-FFF2-40B4-BE49-F238E27FC236}">
                    <a16:creationId xmlns:a16="http://schemas.microsoft.com/office/drawing/2014/main" id="{3A916B6F-3D8A-4C20-A9B4-603C0FE1F13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04" name="Rectangle 112">
                <a:extLst>
                  <a:ext uri="{FF2B5EF4-FFF2-40B4-BE49-F238E27FC236}">
                    <a16:creationId xmlns:a16="http://schemas.microsoft.com/office/drawing/2014/main" id="{03605808-C107-4749-9BFF-C248BC7BDE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05" name="Rectangle 113">
                <a:extLst>
                  <a:ext uri="{FF2B5EF4-FFF2-40B4-BE49-F238E27FC236}">
                    <a16:creationId xmlns:a16="http://schemas.microsoft.com/office/drawing/2014/main" id="{D4F096AF-9AA0-4D45-B5D1-19123F673BA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06" name="Rectangle 114">
                <a:extLst>
                  <a:ext uri="{FF2B5EF4-FFF2-40B4-BE49-F238E27FC236}">
                    <a16:creationId xmlns:a16="http://schemas.microsoft.com/office/drawing/2014/main" id="{005D1275-8F94-425F-8930-9FAE178B836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07" name="Rectangle 115">
                <a:extLst>
                  <a:ext uri="{FF2B5EF4-FFF2-40B4-BE49-F238E27FC236}">
                    <a16:creationId xmlns:a16="http://schemas.microsoft.com/office/drawing/2014/main" id="{ED6582B2-76CF-4FCB-83B2-A02D17027F7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08" name="Rectangle 116">
                <a:extLst>
                  <a:ext uri="{FF2B5EF4-FFF2-40B4-BE49-F238E27FC236}">
                    <a16:creationId xmlns:a16="http://schemas.microsoft.com/office/drawing/2014/main" id="{275F286D-5E07-47B9-BF5B-44690D61BCD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09" name="Rectangle 117">
                <a:extLst>
                  <a:ext uri="{FF2B5EF4-FFF2-40B4-BE49-F238E27FC236}">
                    <a16:creationId xmlns:a16="http://schemas.microsoft.com/office/drawing/2014/main" id="{0BAC026B-8571-44CE-9D29-D8CBABE7815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10" name="Rectangle 118">
                <a:extLst>
                  <a:ext uri="{FF2B5EF4-FFF2-40B4-BE49-F238E27FC236}">
                    <a16:creationId xmlns:a16="http://schemas.microsoft.com/office/drawing/2014/main" id="{CAEF3E57-901F-43B2-87FE-98737AAAE6C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11" name="Rectangle 119">
                <a:extLst>
                  <a:ext uri="{FF2B5EF4-FFF2-40B4-BE49-F238E27FC236}">
                    <a16:creationId xmlns:a16="http://schemas.microsoft.com/office/drawing/2014/main" id="{A7D5CBFB-9DDB-42EE-9EB9-1E6AF00A42D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12" name="Rectangle 120">
                <a:extLst>
                  <a:ext uri="{FF2B5EF4-FFF2-40B4-BE49-F238E27FC236}">
                    <a16:creationId xmlns:a16="http://schemas.microsoft.com/office/drawing/2014/main" id="{F09F8774-E4B2-4AF8-9A96-3EAF56E380A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13" name="Rectangle 121">
                <a:extLst>
                  <a:ext uri="{FF2B5EF4-FFF2-40B4-BE49-F238E27FC236}">
                    <a16:creationId xmlns:a16="http://schemas.microsoft.com/office/drawing/2014/main" id="{A3EF4827-FFCB-4E08-9EFD-34E8C68A574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14" name="Rectangle 122">
                <a:extLst>
                  <a:ext uri="{FF2B5EF4-FFF2-40B4-BE49-F238E27FC236}">
                    <a16:creationId xmlns:a16="http://schemas.microsoft.com/office/drawing/2014/main" id="{AE9F7B1B-40A0-4CE4-B058-C4650ACBC11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15" name="Rectangle 123">
                <a:extLst>
                  <a:ext uri="{FF2B5EF4-FFF2-40B4-BE49-F238E27FC236}">
                    <a16:creationId xmlns:a16="http://schemas.microsoft.com/office/drawing/2014/main" id="{913A3E05-86F6-4171-9585-9D18150F5A8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16" name="Rectangle 124">
                <a:extLst>
                  <a:ext uri="{FF2B5EF4-FFF2-40B4-BE49-F238E27FC236}">
                    <a16:creationId xmlns:a16="http://schemas.microsoft.com/office/drawing/2014/main" id="{8F421034-9AA5-402D-93DA-0C7E7E0FA84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17" name="Rectangle 125">
                <a:extLst>
                  <a:ext uri="{FF2B5EF4-FFF2-40B4-BE49-F238E27FC236}">
                    <a16:creationId xmlns:a16="http://schemas.microsoft.com/office/drawing/2014/main" id="{4598C90F-10F2-45E5-BA33-B26831CC17B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18" name="Rectangle 126">
                <a:extLst>
                  <a:ext uri="{FF2B5EF4-FFF2-40B4-BE49-F238E27FC236}">
                    <a16:creationId xmlns:a16="http://schemas.microsoft.com/office/drawing/2014/main" id="{58015EEC-5505-4F89-893E-BD3C1592875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19" name="Rectangle 127">
                <a:extLst>
                  <a:ext uri="{FF2B5EF4-FFF2-40B4-BE49-F238E27FC236}">
                    <a16:creationId xmlns:a16="http://schemas.microsoft.com/office/drawing/2014/main" id="{6D0FAD3A-1C69-40B3-9E53-852B1E9F6AB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20" name="Rectangle 128">
                <a:extLst>
                  <a:ext uri="{FF2B5EF4-FFF2-40B4-BE49-F238E27FC236}">
                    <a16:creationId xmlns:a16="http://schemas.microsoft.com/office/drawing/2014/main" id="{15F69810-B32F-44A2-A61C-41A251005BE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21" name="Rectangle 129">
                <a:extLst>
                  <a:ext uri="{FF2B5EF4-FFF2-40B4-BE49-F238E27FC236}">
                    <a16:creationId xmlns:a16="http://schemas.microsoft.com/office/drawing/2014/main" id="{B6F2F069-2ED6-4E70-A2A8-8F1E05653C5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22" name="Rectangle 130">
                <a:extLst>
                  <a:ext uri="{FF2B5EF4-FFF2-40B4-BE49-F238E27FC236}">
                    <a16:creationId xmlns:a16="http://schemas.microsoft.com/office/drawing/2014/main" id="{0E03550A-C4F4-4264-922D-00157F748FC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23" name="Rectangle 131">
                <a:extLst>
                  <a:ext uri="{FF2B5EF4-FFF2-40B4-BE49-F238E27FC236}">
                    <a16:creationId xmlns:a16="http://schemas.microsoft.com/office/drawing/2014/main" id="{C19F665E-7C98-4091-B669-FDC775787FA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24" name="Rectangle 132">
                <a:extLst>
                  <a:ext uri="{FF2B5EF4-FFF2-40B4-BE49-F238E27FC236}">
                    <a16:creationId xmlns:a16="http://schemas.microsoft.com/office/drawing/2014/main" id="{454E28EE-3841-4746-B221-FC89336BDF0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25" name="Rectangle 133">
                <a:extLst>
                  <a:ext uri="{FF2B5EF4-FFF2-40B4-BE49-F238E27FC236}">
                    <a16:creationId xmlns:a16="http://schemas.microsoft.com/office/drawing/2014/main" id="{697C8A82-949C-42CD-82A2-8338F87F1D3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26" name="Rectangle 134">
                <a:extLst>
                  <a:ext uri="{FF2B5EF4-FFF2-40B4-BE49-F238E27FC236}">
                    <a16:creationId xmlns:a16="http://schemas.microsoft.com/office/drawing/2014/main" id="{6C5BE68D-B020-4F30-9313-0FF97044127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27" name="Rectangle 135">
                <a:extLst>
                  <a:ext uri="{FF2B5EF4-FFF2-40B4-BE49-F238E27FC236}">
                    <a16:creationId xmlns:a16="http://schemas.microsoft.com/office/drawing/2014/main" id="{6165CC03-F75E-474E-90C2-C0B585C10F2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28" name="Rectangle 136">
                <a:extLst>
                  <a:ext uri="{FF2B5EF4-FFF2-40B4-BE49-F238E27FC236}">
                    <a16:creationId xmlns:a16="http://schemas.microsoft.com/office/drawing/2014/main" id="{5027C8C9-5777-4106-B6EE-D8C158119F1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29" name="Rectangle 137">
                <a:extLst>
                  <a:ext uri="{FF2B5EF4-FFF2-40B4-BE49-F238E27FC236}">
                    <a16:creationId xmlns:a16="http://schemas.microsoft.com/office/drawing/2014/main" id="{67F2D600-A0A6-4373-9F82-EEC91DA5DF1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30" name="Freeform 138">
                <a:extLst>
                  <a:ext uri="{FF2B5EF4-FFF2-40B4-BE49-F238E27FC236}">
                    <a16:creationId xmlns:a16="http://schemas.microsoft.com/office/drawing/2014/main" id="{3296FCAD-9D45-4D3A-BD8D-E4904D06F07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331" name="Freeform 139">
                <a:extLst>
                  <a:ext uri="{FF2B5EF4-FFF2-40B4-BE49-F238E27FC236}">
                    <a16:creationId xmlns:a16="http://schemas.microsoft.com/office/drawing/2014/main" id="{C580E920-7458-4225-A340-7FA59EBA738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332" name="Freeform 140">
                <a:extLst>
                  <a:ext uri="{FF2B5EF4-FFF2-40B4-BE49-F238E27FC236}">
                    <a16:creationId xmlns:a16="http://schemas.microsoft.com/office/drawing/2014/main" id="{FBC014B6-CCAB-4C6D-976C-514E72BEDFB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333" name="Freeform 141">
                <a:extLst>
                  <a:ext uri="{FF2B5EF4-FFF2-40B4-BE49-F238E27FC236}">
                    <a16:creationId xmlns:a16="http://schemas.microsoft.com/office/drawing/2014/main" id="{F78C0199-CF17-41E0-A36F-B33731D187B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334" name="Freeform 142">
                <a:extLst>
                  <a:ext uri="{FF2B5EF4-FFF2-40B4-BE49-F238E27FC236}">
                    <a16:creationId xmlns:a16="http://schemas.microsoft.com/office/drawing/2014/main" id="{41FE14C6-12F4-4D57-A6C8-A9533804DDE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335" name="Freeform 143">
                <a:extLst>
                  <a:ext uri="{FF2B5EF4-FFF2-40B4-BE49-F238E27FC236}">
                    <a16:creationId xmlns:a16="http://schemas.microsoft.com/office/drawing/2014/main" id="{D1E85700-078A-40AF-85A6-136603ECEA5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336" name="Freeform 144">
                <a:extLst>
                  <a:ext uri="{FF2B5EF4-FFF2-40B4-BE49-F238E27FC236}">
                    <a16:creationId xmlns:a16="http://schemas.microsoft.com/office/drawing/2014/main" id="{C0A284A9-9A04-4AA6-B810-022D5C615A1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337" name="Freeform 145">
                <a:extLst>
                  <a:ext uri="{FF2B5EF4-FFF2-40B4-BE49-F238E27FC236}">
                    <a16:creationId xmlns:a16="http://schemas.microsoft.com/office/drawing/2014/main" id="{B9E7EC00-A9B7-497B-8E05-7AA3E95075B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338" name="Freeform 146">
                <a:extLst>
                  <a:ext uri="{FF2B5EF4-FFF2-40B4-BE49-F238E27FC236}">
                    <a16:creationId xmlns:a16="http://schemas.microsoft.com/office/drawing/2014/main" id="{8041C91B-4FF1-4EB0-BD84-1C49DEB2E4C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339" name="Rectangle 147">
                <a:extLst>
                  <a:ext uri="{FF2B5EF4-FFF2-40B4-BE49-F238E27FC236}">
                    <a16:creationId xmlns:a16="http://schemas.microsoft.com/office/drawing/2014/main" id="{5421FE82-94C4-4CCA-9A51-5EF3023576D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40" name="Rectangle 148">
                <a:extLst>
                  <a:ext uri="{FF2B5EF4-FFF2-40B4-BE49-F238E27FC236}">
                    <a16:creationId xmlns:a16="http://schemas.microsoft.com/office/drawing/2014/main" id="{C499095F-5CBC-420F-8E7E-2A643CFE6F6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341" name="Freeform 149">
                <a:extLst>
                  <a:ext uri="{FF2B5EF4-FFF2-40B4-BE49-F238E27FC236}">
                    <a16:creationId xmlns:a16="http://schemas.microsoft.com/office/drawing/2014/main" id="{DE0D30F1-E228-49AE-9259-928EEB784BB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342" name="Freeform 150">
                <a:extLst>
                  <a:ext uri="{FF2B5EF4-FFF2-40B4-BE49-F238E27FC236}">
                    <a16:creationId xmlns:a16="http://schemas.microsoft.com/office/drawing/2014/main" id="{6A8FDC48-56B5-4742-B55A-3FC7A79FE74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343" name="Freeform 151">
                <a:extLst>
                  <a:ext uri="{FF2B5EF4-FFF2-40B4-BE49-F238E27FC236}">
                    <a16:creationId xmlns:a16="http://schemas.microsoft.com/office/drawing/2014/main" id="{AD4C3E5E-38C2-47E7-ACC7-0837FE46F5A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8344" name="Oval 152">
                <a:extLst>
                  <a:ext uri="{FF2B5EF4-FFF2-40B4-BE49-F238E27FC236}">
                    <a16:creationId xmlns:a16="http://schemas.microsoft.com/office/drawing/2014/main" id="{8A606EB4-BFC9-41E5-918D-1949DA0E5E3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sp>
        <p:nvSpPr>
          <p:cNvPr id="8345" name="Rectangle 153">
            <a:extLst>
              <a:ext uri="{FF2B5EF4-FFF2-40B4-BE49-F238E27FC236}">
                <a16:creationId xmlns:a16="http://schemas.microsoft.com/office/drawing/2014/main" id="{C9C60E4E-AFF4-425D-9EE1-04852017CC4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02167" y="228600"/>
            <a:ext cx="113876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346" name="Rectangle 154">
            <a:extLst>
              <a:ext uri="{FF2B5EF4-FFF2-40B4-BE49-F238E27FC236}">
                <a16:creationId xmlns:a16="http://schemas.microsoft.com/office/drawing/2014/main" id="{8D6CE503-4896-4B08-B930-3D3811C2562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2167" y="6245225"/>
            <a:ext cx="305223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 altLang="en-US"/>
          </a:p>
        </p:txBody>
      </p:sp>
      <p:sp>
        <p:nvSpPr>
          <p:cNvPr id="8347" name="Rectangle 155">
            <a:extLst>
              <a:ext uri="{FF2B5EF4-FFF2-40B4-BE49-F238E27FC236}">
                <a16:creationId xmlns:a16="http://schemas.microsoft.com/office/drawing/2014/main" id="{4006EDD7-07EA-4F5A-8129-4AB4D3FF40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US" altLang="en-US"/>
          </a:p>
        </p:txBody>
      </p:sp>
      <p:sp>
        <p:nvSpPr>
          <p:cNvPr id="8348" name="Rectangle 156">
            <a:extLst>
              <a:ext uri="{FF2B5EF4-FFF2-40B4-BE49-F238E27FC236}">
                <a16:creationId xmlns:a16="http://schemas.microsoft.com/office/drawing/2014/main" id="{DC7E7A6E-7EA3-474E-955E-B42079AD4EE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305223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2CC64DDC-3DD4-435A-A655-2E77645D20D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349" name="Rectangle 157">
            <a:extLst>
              <a:ext uri="{FF2B5EF4-FFF2-40B4-BE49-F238E27FC236}">
                <a16:creationId xmlns:a16="http://schemas.microsoft.com/office/drawing/2014/main" id="{B4007A2C-41D0-4B44-91A8-751BB7BEDEF2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02167" y="1600200"/>
            <a:ext cx="11387667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61799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 spd="slow">
    <p:cover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C493660-F1EA-44DF-A739-9F10755163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BED869A-C270-4365-B601-28250F8568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CD19DBF-9AA7-461C-A148-CCCE00CDCA7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716CC61-630C-4CC6-B9B8-7EE4CFD61A0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7B07FA6-AE2A-49B8-AB0F-DE8A595AB0E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8D12CA0-F3CF-453E-9467-BD5247591E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50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2DAAFB4E-03EC-436E-8B5F-B192EA481AFB}"/>
              </a:ext>
            </a:extLst>
          </p:cNvPr>
          <p:cNvGrpSpPr>
            <a:grpSpLocks/>
          </p:cNvGrpSpPr>
          <p:nvPr/>
        </p:nvGrpSpPr>
        <p:grpSpPr bwMode="auto">
          <a:xfrm>
            <a:off x="1" y="1422400"/>
            <a:ext cx="12196233" cy="5435600"/>
            <a:chOff x="0" y="896"/>
            <a:chExt cx="5762" cy="3424"/>
          </a:xfrm>
        </p:grpSpPr>
        <p:grpSp>
          <p:nvGrpSpPr>
            <p:cNvPr id="3075" name="Group 3">
              <a:extLst>
                <a:ext uri="{FF2B5EF4-FFF2-40B4-BE49-F238E27FC236}">
                  <a16:creationId xmlns:a16="http://schemas.microsoft.com/office/drawing/2014/main" id="{5D3A0633-0FB1-4A7F-9FFD-285A1DD331E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3076" name="Freeform 4">
                <a:extLst>
                  <a:ext uri="{FF2B5EF4-FFF2-40B4-BE49-F238E27FC236}">
                    <a16:creationId xmlns:a16="http://schemas.microsoft.com/office/drawing/2014/main" id="{1AB63B97-D2D1-4887-836B-EFCB2D598F4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077" name="Freeform 5">
                <a:extLst>
                  <a:ext uri="{FF2B5EF4-FFF2-40B4-BE49-F238E27FC236}">
                    <a16:creationId xmlns:a16="http://schemas.microsoft.com/office/drawing/2014/main" id="{E18B8F9D-9F94-4174-965C-EAE12BCD2C3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078" name="Freeform 6">
                <a:extLst>
                  <a:ext uri="{FF2B5EF4-FFF2-40B4-BE49-F238E27FC236}">
                    <a16:creationId xmlns:a16="http://schemas.microsoft.com/office/drawing/2014/main" id="{CF48EFE2-8C64-4B85-BE7F-8A72ED4747F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079" name="Freeform 7">
                <a:extLst>
                  <a:ext uri="{FF2B5EF4-FFF2-40B4-BE49-F238E27FC236}">
                    <a16:creationId xmlns:a16="http://schemas.microsoft.com/office/drawing/2014/main" id="{F49C48EF-EDC2-4629-BD38-4431AFAA788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080" name="Freeform 8">
                <a:extLst>
                  <a:ext uri="{FF2B5EF4-FFF2-40B4-BE49-F238E27FC236}">
                    <a16:creationId xmlns:a16="http://schemas.microsoft.com/office/drawing/2014/main" id="{5EE1A60A-E991-46FA-B25F-D6DB201DB92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081" name="Freeform 9">
                <a:extLst>
                  <a:ext uri="{FF2B5EF4-FFF2-40B4-BE49-F238E27FC236}">
                    <a16:creationId xmlns:a16="http://schemas.microsoft.com/office/drawing/2014/main" id="{2EEF3867-9946-45D5-9E19-8ED858AAC44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082" name="Freeform 10">
                <a:extLst>
                  <a:ext uri="{FF2B5EF4-FFF2-40B4-BE49-F238E27FC236}">
                    <a16:creationId xmlns:a16="http://schemas.microsoft.com/office/drawing/2014/main" id="{7285DDF6-3AC7-489E-938C-84CC5A382F0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083" name="Freeform 11">
                <a:extLst>
                  <a:ext uri="{FF2B5EF4-FFF2-40B4-BE49-F238E27FC236}">
                    <a16:creationId xmlns:a16="http://schemas.microsoft.com/office/drawing/2014/main" id="{D47B709D-0BEF-4D43-8236-4FA25604CBC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084" name="Freeform 12">
                <a:extLst>
                  <a:ext uri="{FF2B5EF4-FFF2-40B4-BE49-F238E27FC236}">
                    <a16:creationId xmlns:a16="http://schemas.microsoft.com/office/drawing/2014/main" id="{C3FCA1E0-2935-41EF-B8E0-2C3A7B61ABA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085" name="Freeform 13">
                <a:extLst>
                  <a:ext uri="{FF2B5EF4-FFF2-40B4-BE49-F238E27FC236}">
                    <a16:creationId xmlns:a16="http://schemas.microsoft.com/office/drawing/2014/main" id="{F0001E2C-F0C9-444C-921F-77F280E3457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086" name="Freeform 14">
                <a:extLst>
                  <a:ext uri="{FF2B5EF4-FFF2-40B4-BE49-F238E27FC236}">
                    <a16:creationId xmlns:a16="http://schemas.microsoft.com/office/drawing/2014/main" id="{E0BB556D-101D-4A74-B186-1A0C91EB087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087" name="Freeform 15">
                <a:extLst>
                  <a:ext uri="{FF2B5EF4-FFF2-40B4-BE49-F238E27FC236}">
                    <a16:creationId xmlns:a16="http://schemas.microsoft.com/office/drawing/2014/main" id="{B782E49C-E663-4CFE-81F5-CDC3BF01E9E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088" name="Freeform 16">
                <a:extLst>
                  <a:ext uri="{FF2B5EF4-FFF2-40B4-BE49-F238E27FC236}">
                    <a16:creationId xmlns:a16="http://schemas.microsoft.com/office/drawing/2014/main" id="{32E669EB-2CDC-46BF-BD0F-A4A11C21219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3089" name="Group 17">
              <a:extLst>
                <a:ext uri="{FF2B5EF4-FFF2-40B4-BE49-F238E27FC236}">
                  <a16:creationId xmlns:a16="http://schemas.microsoft.com/office/drawing/2014/main" id="{1B87D937-9CB0-43AA-A8AC-2B61613343F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3090" name="Rectangle 18">
                <a:extLst>
                  <a:ext uri="{FF2B5EF4-FFF2-40B4-BE49-F238E27FC236}">
                    <a16:creationId xmlns:a16="http://schemas.microsoft.com/office/drawing/2014/main" id="{868F54CC-8827-4573-A1A5-4D9ADCB2A3A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091" name="Rectangle 19">
                <a:extLst>
                  <a:ext uri="{FF2B5EF4-FFF2-40B4-BE49-F238E27FC236}">
                    <a16:creationId xmlns:a16="http://schemas.microsoft.com/office/drawing/2014/main" id="{B4D93A95-427C-4F1A-B932-36E57A5DEBA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092" name="Rectangle 20">
                <a:extLst>
                  <a:ext uri="{FF2B5EF4-FFF2-40B4-BE49-F238E27FC236}">
                    <a16:creationId xmlns:a16="http://schemas.microsoft.com/office/drawing/2014/main" id="{A649088D-96ED-4F14-A388-5BC151A7C37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093" name="Rectangle 21">
                <a:extLst>
                  <a:ext uri="{FF2B5EF4-FFF2-40B4-BE49-F238E27FC236}">
                    <a16:creationId xmlns:a16="http://schemas.microsoft.com/office/drawing/2014/main" id="{2CE1E1D3-2AF9-4880-9BE3-093B7BA816D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094" name="Rectangle 22">
                <a:extLst>
                  <a:ext uri="{FF2B5EF4-FFF2-40B4-BE49-F238E27FC236}">
                    <a16:creationId xmlns:a16="http://schemas.microsoft.com/office/drawing/2014/main" id="{33D336B6-5234-44B8-89A9-596565F73ED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095" name="Rectangle 23">
                <a:extLst>
                  <a:ext uri="{FF2B5EF4-FFF2-40B4-BE49-F238E27FC236}">
                    <a16:creationId xmlns:a16="http://schemas.microsoft.com/office/drawing/2014/main" id="{D1A1AD8F-917C-4612-B7C3-A6347DD8729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096" name="Rectangle 24">
                <a:extLst>
                  <a:ext uri="{FF2B5EF4-FFF2-40B4-BE49-F238E27FC236}">
                    <a16:creationId xmlns:a16="http://schemas.microsoft.com/office/drawing/2014/main" id="{E72993C6-CAC9-4FAB-A39C-5F19CA99653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097" name="Rectangle 25">
                <a:extLst>
                  <a:ext uri="{FF2B5EF4-FFF2-40B4-BE49-F238E27FC236}">
                    <a16:creationId xmlns:a16="http://schemas.microsoft.com/office/drawing/2014/main" id="{2517D740-566F-4080-B520-37243531D53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098" name="Rectangle 26">
                <a:extLst>
                  <a:ext uri="{FF2B5EF4-FFF2-40B4-BE49-F238E27FC236}">
                    <a16:creationId xmlns:a16="http://schemas.microsoft.com/office/drawing/2014/main" id="{E1B5B33E-698F-4397-B28B-E0E683F52F3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099" name="Rectangle 27">
                <a:extLst>
                  <a:ext uri="{FF2B5EF4-FFF2-40B4-BE49-F238E27FC236}">
                    <a16:creationId xmlns:a16="http://schemas.microsoft.com/office/drawing/2014/main" id="{C5A70ACC-7054-42FF-9F7F-A97BB21BEFF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00" name="Rectangle 28">
                <a:extLst>
                  <a:ext uri="{FF2B5EF4-FFF2-40B4-BE49-F238E27FC236}">
                    <a16:creationId xmlns:a16="http://schemas.microsoft.com/office/drawing/2014/main" id="{9C956A5F-F4AA-4915-A82F-7CCDDED858B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01" name="Rectangle 29">
                <a:extLst>
                  <a:ext uri="{FF2B5EF4-FFF2-40B4-BE49-F238E27FC236}">
                    <a16:creationId xmlns:a16="http://schemas.microsoft.com/office/drawing/2014/main" id="{98FD8065-0F66-43F9-AA51-28B5AE09A95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02" name="Rectangle 30">
                <a:extLst>
                  <a:ext uri="{FF2B5EF4-FFF2-40B4-BE49-F238E27FC236}">
                    <a16:creationId xmlns:a16="http://schemas.microsoft.com/office/drawing/2014/main" id="{1BDD5231-250F-4DCD-AAF6-66A80A7F833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03" name="Rectangle 31">
                <a:extLst>
                  <a:ext uri="{FF2B5EF4-FFF2-40B4-BE49-F238E27FC236}">
                    <a16:creationId xmlns:a16="http://schemas.microsoft.com/office/drawing/2014/main" id="{3983A5B3-EE44-4F83-932B-1BB1ED44323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04" name="Rectangle 32">
                <a:extLst>
                  <a:ext uri="{FF2B5EF4-FFF2-40B4-BE49-F238E27FC236}">
                    <a16:creationId xmlns:a16="http://schemas.microsoft.com/office/drawing/2014/main" id="{8F7BCBFA-05AC-4030-A4D8-591ABE605BC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05" name="Rectangle 33">
                <a:extLst>
                  <a:ext uri="{FF2B5EF4-FFF2-40B4-BE49-F238E27FC236}">
                    <a16:creationId xmlns:a16="http://schemas.microsoft.com/office/drawing/2014/main" id="{50A38B57-8BFE-4FA0-89ED-7F9C38F61FD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06" name="Rectangle 34">
                <a:extLst>
                  <a:ext uri="{FF2B5EF4-FFF2-40B4-BE49-F238E27FC236}">
                    <a16:creationId xmlns:a16="http://schemas.microsoft.com/office/drawing/2014/main" id="{C2480CCC-F9ED-4E32-A190-6E8A429FDD7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07" name="Rectangle 35">
                <a:extLst>
                  <a:ext uri="{FF2B5EF4-FFF2-40B4-BE49-F238E27FC236}">
                    <a16:creationId xmlns:a16="http://schemas.microsoft.com/office/drawing/2014/main" id="{91650F2B-17BE-4BCF-A40E-EF13C688235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08" name="Rectangle 36">
                <a:extLst>
                  <a:ext uri="{FF2B5EF4-FFF2-40B4-BE49-F238E27FC236}">
                    <a16:creationId xmlns:a16="http://schemas.microsoft.com/office/drawing/2014/main" id="{47E8D6A2-B672-4CAF-BDDC-817AFE6EA6A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09" name="Rectangle 37">
                <a:extLst>
                  <a:ext uri="{FF2B5EF4-FFF2-40B4-BE49-F238E27FC236}">
                    <a16:creationId xmlns:a16="http://schemas.microsoft.com/office/drawing/2014/main" id="{5C1FF8B5-FC4F-4DC7-8BC8-213FEDE4425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10" name="Rectangle 38">
                <a:extLst>
                  <a:ext uri="{FF2B5EF4-FFF2-40B4-BE49-F238E27FC236}">
                    <a16:creationId xmlns:a16="http://schemas.microsoft.com/office/drawing/2014/main" id="{8E924DAE-E4B0-4E1E-9AE5-2A5A06B9855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11" name="Rectangle 39">
                <a:extLst>
                  <a:ext uri="{FF2B5EF4-FFF2-40B4-BE49-F238E27FC236}">
                    <a16:creationId xmlns:a16="http://schemas.microsoft.com/office/drawing/2014/main" id="{AE992E63-1B3D-4F86-9ED5-5041D3F433A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12" name="Rectangle 40">
                <a:extLst>
                  <a:ext uri="{FF2B5EF4-FFF2-40B4-BE49-F238E27FC236}">
                    <a16:creationId xmlns:a16="http://schemas.microsoft.com/office/drawing/2014/main" id="{7B224B67-FC4B-46F1-8002-24DF41BF5FD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13" name="Rectangle 41">
                <a:extLst>
                  <a:ext uri="{FF2B5EF4-FFF2-40B4-BE49-F238E27FC236}">
                    <a16:creationId xmlns:a16="http://schemas.microsoft.com/office/drawing/2014/main" id="{A7FAE3F6-68B3-4C02-BA4A-55A95104F86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14" name="Rectangle 42">
                <a:extLst>
                  <a:ext uri="{FF2B5EF4-FFF2-40B4-BE49-F238E27FC236}">
                    <a16:creationId xmlns:a16="http://schemas.microsoft.com/office/drawing/2014/main" id="{C86921B7-EDD6-491B-95EE-13CFBB7815E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15" name="Rectangle 43">
                <a:extLst>
                  <a:ext uri="{FF2B5EF4-FFF2-40B4-BE49-F238E27FC236}">
                    <a16:creationId xmlns:a16="http://schemas.microsoft.com/office/drawing/2014/main" id="{43BA2D8E-63C9-4C96-B8C4-7A58C1361D1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16" name="Rectangle 44">
                <a:extLst>
                  <a:ext uri="{FF2B5EF4-FFF2-40B4-BE49-F238E27FC236}">
                    <a16:creationId xmlns:a16="http://schemas.microsoft.com/office/drawing/2014/main" id="{55563E6D-739A-4D3F-AE5B-DB8A4665783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17" name="Rectangle 45">
                <a:extLst>
                  <a:ext uri="{FF2B5EF4-FFF2-40B4-BE49-F238E27FC236}">
                    <a16:creationId xmlns:a16="http://schemas.microsoft.com/office/drawing/2014/main" id="{46678538-FCAD-49BE-A1A1-CF9C2D084AA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18" name="Rectangle 46">
                <a:extLst>
                  <a:ext uri="{FF2B5EF4-FFF2-40B4-BE49-F238E27FC236}">
                    <a16:creationId xmlns:a16="http://schemas.microsoft.com/office/drawing/2014/main" id="{10FBAD25-2633-436E-B61F-3DC5CE53132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19" name="Rectangle 47">
                <a:extLst>
                  <a:ext uri="{FF2B5EF4-FFF2-40B4-BE49-F238E27FC236}">
                    <a16:creationId xmlns:a16="http://schemas.microsoft.com/office/drawing/2014/main" id="{1412680C-2C99-47BE-A99A-64314B751C2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20" name="Rectangle 48">
                <a:extLst>
                  <a:ext uri="{FF2B5EF4-FFF2-40B4-BE49-F238E27FC236}">
                    <a16:creationId xmlns:a16="http://schemas.microsoft.com/office/drawing/2014/main" id="{544C048F-D267-4B53-8581-E5BE0550086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21" name="Rectangle 49">
                <a:extLst>
                  <a:ext uri="{FF2B5EF4-FFF2-40B4-BE49-F238E27FC236}">
                    <a16:creationId xmlns:a16="http://schemas.microsoft.com/office/drawing/2014/main" id="{8CC66062-F387-42FA-ACFD-63060466EA5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22" name="Rectangle 50">
                <a:extLst>
                  <a:ext uri="{FF2B5EF4-FFF2-40B4-BE49-F238E27FC236}">
                    <a16:creationId xmlns:a16="http://schemas.microsoft.com/office/drawing/2014/main" id="{9D5B38C3-B1C2-4538-BCE9-D313A2A9574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23" name="Rectangle 51">
                <a:extLst>
                  <a:ext uri="{FF2B5EF4-FFF2-40B4-BE49-F238E27FC236}">
                    <a16:creationId xmlns:a16="http://schemas.microsoft.com/office/drawing/2014/main" id="{4EBBA23D-6637-483A-83D6-9D7B98D2602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24" name="Rectangle 52">
                <a:extLst>
                  <a:ext uri="{FF2B5EF4-FFF2-40B4-BE49-F238E27FC236}">
                    <a16:creationId xmlns:a16="http://schemas.microsoft.com/office/drawing/2014/main" id="{C5796D9C-5E07-4804-A94D-BD7D6450802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25" name="Rectangle 53">
                <a:extLst>
                  <a:ext uri="{FF2B5EF4-FFF2-40B4-BE49-F238E27FC236}">
                    <a16:creationId xmlns:a16="http://schemas.microsoft.com/office/drawing/2014/main" id="{481AAF89-E289-4C07-91AD-FAA8B042766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26" name="Rectangle 54">
                <a:extLst>
                  <a:ext uri="{FF2B5EF4-FFF2-40B4-BE49-F238E27FC236}">
                    <a16:creationId xmlns:a16="http://schemas.microsoft.com/office/drawing/2014/main" id="{697E5163-84AE-468E-B2F5-669828CB0C9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27" name="Rectangle 55">
                <a:extLst>
                  <a:ext uri="{FF2B5EF4-FFF2-40B4-BE49-F238E27FC236}">
                    <a16:creationId xmlns:a16="http://schemas.microsoft.com/office/drawing/2014/main" id="{780191B4-F1D3-4E3B-AB1D-FF04026FDBC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28" name="Rectangle 56">
                <a:extLst>
                  <a:ext uri="{FF2B5EF4-FFF2-40B4-BE49-F238E27FC236}">
                    <a16:creationId xmlns:a16="http://schemas.microsoft.com/office/drawing/2014/main" id="{37676B38-4025-4537-B1AD-4DF7FFB8298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29" name="Rectangle 57">
                <a:extLst>
                  <a:ext uri="{FF2B5EF4-FFF2-40B4-BE49-F238E27FC236}">
                    <a16:creationId xmlns:a16="http://schemas.microsoft.com/office/drawing/2014/main" id="{A988821B-B5AF-416D-B6AA-4166C18F992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30" name="Rectangle 58">
                <a:extLst>
                  <a:ext uri="{FF2B5EF4-FFF2-40B4-BE49-F238E27FC236}">
                    <a16:creationId xmlns:a16="http://schemas.microsoft.com/office/drawing/2014/main" id="{56550D64-1E67-4CAC-8F5C-883BA2699F1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31" name="Rectangle 59">
                <a:extLst>
                  <a:ext uri="{FF2B5EF4-FFF2-40B4-BE49-F238E27FC236}">
                    <a16:creationId xmlns:a16="http://schemas.microsoft.com/office/drawing/2014/main" id="{17FF167A-19B5-4AF6-88C9-1B99C698B1F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32" name="Rectangle 60">
                <a:extLst>
                  <a:ext uri="{FF2B5EF4-FFF2-40B4-BE49-F238E27FC236}">
                    <a16:creationId xmlns:a16="http://schemas.microsoft.com/office/drawing/2014/main" id="{51E7F761-D8B8-42EB-B59B-34FE5637B0B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33" name="Rectangle 61">
                <a:extLst>
                  <a:ext uri="{FF2B5EF4-FFF2-40B4-BE49-F238E27FC236}">
                    <a16:creationId xmlns:a16="http://schemas.microsoft.com/office/drawing/2014/main" id="{ED22F284-DC64-4893-861D-8DD9E5FC659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34" name="Rectangle 62">
                <a:extLst>
                  <a:ext uri="{FF2B5EF4-FFF2-40B4-BE49-F238E27FC236}">
                    <a16:creationId xmlns:a16="http://schemas.microsoft.com/office/drawing/2014/main" id="{84ED2E20-16FE-40E0-961B-B54C8723B45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35" name="Rectangle 63">
                <a:extLst>
                  <a:ext uri="{FF2B5EF4-FFF2-40B4-BE49-F238E27FC236}">
                    <a16:creationId xmlns:a16="http://schemas.microsoft.com/office/drawing/2014/main" id="{475CCD51-6FA4-4874-9BF1-C2350929BD4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36" name="Rectangle 64">
                <a:extLst>
                  <a:ext uri="{FF2B5EF4-FFF2-40B4-BE49-F238E27FC236}">
                    <a16:creationId xmlns:a16="http://schemas.microsoft.com/office/drawing/2014/main" id="{0C56F37B-2448-48EB-9DAC-3018CB8D900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37" name="Rectangle 65">
                <a:extLst>
                  <a:ext uri="{FF2B5EF4-FFF2-40B4-BE49-F238E27FC236}">
                    <a16:creationId xmlns:a16="http://schemas.microsoft.com/office/drawing/2014/main" id="{EABD8008-E4E6-4A1D-A70E-D2AF23B1DCB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38" name="Rectangle 66">
                <a:extLst>
                  <a:ext uri="{FF2B5EF4-FFF2-40B4-BE49-F238E27FC236}">
                    <a16:creationId xmlns:a16="http://schemas.microsoft.com/office/drawing/2014/main" id="{776E08FC-EB63-42CE-85AE-4A148751BD9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39" name="Rectangle 67">
                <a:extLst>
                  <a:ext uri="{FF2B5EF4-FFF2-40B4-BE49-F238E27FC236}">
                    <a16:creationId xmlns:a16="http://schemas.microsoft.com/office/drawing/2014/main" id="{626D1AC6-AA80-4EE3-91B3-08E7270A236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40" name="Rectangle 68">
                <a:extLst>
                  <a:ext uri="{FF2B5EF4-FFF2-40B4-BE49-F238E27FC236}">
                    <a16:creationId xmlns:a16="http://schemas.microsoft.com/office/drawing/2014/main" id="{4908327F-46FB-434A-BD78-C36B6DF74A5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41" name="Rectangle 69">
                <a:extLst>
                  <a:ext uri="{FF2B5EF4-FFF2-40B4-BE49-F238E27FC236}">
                    <a16:creationId xmlns:a16="http://schemas.microsoft.com/office/drawing/2014/main" id="{A69E924F-D8A4-478B-BE2A-D815BEE035A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42" name="Rectangle 70">
                <a:extLst>
                  <a:ext uri="{FF2B5EF4-FFF2-40B4-BE49-F238E27FC236}">
                    <a16:creationId xmlns:a16="http://schemas.microsoft.com/office/drawing/2014/main" id="{775BDC8A-2F79-45C3-B217-E9E6CBB91E2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43" name="Rectangle 71">
                <a:extLst>
                  <a:ext uri="{FF2B5EF4-FFF2-40B4-BE49-F238E27FC236}">
                    <a16:creationId xmlns:a16="http://schemas.microsoft.com/office/drawing/2014/main" id="{7C68FBDF-37BD-42B8-8D5D-6C6349DE4ED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44" name="Rectangle 72">
                <a:extLst>
                  <a:ext uri="{FF2B5EF4-FFF2-40B4-BE49-F238E27FC236}">
                    <a16:creationId xmlns:a16="http://schemas.microsoft.com/office/drawing/2014/main" id="{0DE2A323-0BA5-4292-96B4-3BAF4079592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45" name="Rectangle 73">
                <a:extLst>
                  <a:ext uri="{FF2B5EF4-FFF2-40B4-BE49-F238E27FC236}">
                    <a16:creationId xmlns:a16="http://schemas.microsoft.com/office/drawing/2014/main" id="{8951DA63-117D-4BB2-B0A3-BD3E05ED11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46" name="Rectangle 74">
                <a:extLst>
                  <a:ext uri="{FF2B5EF4-FFF2-40B4-BE49-F238E27FC236}">
                    <a16:creationId xmlns:a16="http://schemas.microsoft.com/office/drawing/2014/main" id="{8A285C69-CFA9-4705-9947-8AB5A9643E2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47" name="Rectangle 75">
                <a:extLst>
                  <a:ext uri="{FF2B5EF4-FFF2-40B4-BE49-F238E27FC236}">
                    <a16:creationId xmlns:a16="http://schemas.microsoft.com/office/drawing/2014/main" id="{57E0BEC3-D34D-44C7-8C61-FF5523D5719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48" name="Rectangle 76">
                <a:extLst>
                  <a:ext uri="{FF2B5EF4-FFF2-40B4-BE49-F238E27FC236}">
                    <a16:creationId xmlns:a16="http://schemas.microsoft.com/office/drawing/2014/main" id="{3BF46B53-3611-49B3-B62A-7856DA82F46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49" name="Rectangle 77">
                <a:extLst>
                  <a:ext uri="{FF2B5EF4-FFF2-40B4-BE49-F238E27FC236}">
                    <a16:creationId xmlns:a16="http://schemas.microsoft.com/office/drawing/2014/main" id="{7635BA4D-8D0C-4609-BAFF-E68E9B57458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50" name="Rectangle 78">
                <a:extLst>
                  <a:ext uri="{FF2B5EF4-FFF2-40B4-BE49-F238E27FC236}">
                    <a16:creationId xmlns:a16="http://schemas.microsoft.com/office/drawing/2014/main" id="{92582C86-266E-4888-AEE0-9AD0E19832A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51" name="Rectangle 79">
                <a:extLst>
                  <a:ext uri="{FF2B5EF4-FFF2-40B4-BE49-F238E27FC236}">
                    <a16:creationId xmlns:a16="http://schemas.microsoft.com/office/drawing/2014/main" id="{02D0C1E8-4AAF-4144-A2F4-54068788712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52" name="Rectangle 80">
                <a:extLst>
                  <a:ext uri="{FF2B5EF4-FFF2-40B4-BE49-F238E27FC236}">
                    <a16:creationId xmlns:a16="http://schemas.microsoft.com/office/drawing/2014/main" id="{7A92FBA0-D9BC-490A-A542-D413C7EB7B6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53" name="Freeform 81">
                <a:extLst>
                  <a:ext uri="{FF2B5EF4-FFF2-40B4-BE49-F238E27FC236}">
                    <a16:creationId xmlns:a16="http://schemas.microsoft.com/office/drawing/2014/main" id="{CC31A657-BA2A-4D4A-8CE5-5EB6CFE78E4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154" name="Rectangle 82">
                <a:extLst>
                  <a:ext uri="{FF2B5EF4-FFF2-40B4-BE49-F238E27FC236}">
                    <a16:creationId xmlns:a16="http://schemas.microsoft.com/office/drawing/2014/main" id="{49B68B95-39D6-4245-9403-09D527246A4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55" name="Rectangle 83">
                <a:extLst>
                  <a:ext uri="{FF2B5EF4-FFF2-40B4-BE49-F238E27FC236}">
                    <a16:creationId xmlns:a16="http://schemas.microsoft.com/office/drawing/2014/main" id="{0183A71C-7FA6-4CF6-8DD4-E20A12552CD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56" name="Rectangle 84">
                <a:extLst>
                  <a:ext uri="{FF2B5EF4-FFF2-40B4-BE49-F238E27FC236}">
                    <a16:creationId xmlns:a16="http://schemas.microsoft.com/office/drawing/2014/main" id="{75369A51-332B-4445-BA48-249A1B8E9AD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57" name="Rectangle 85">
                <a:extLst>
                  <a:ext uri="{FF2B5EF4-FFF2-40B4-BE49-F238E27FC236}">
                    <a16:creationId xmlns:a16="http://schemas.microsoft.com/office/drawing/2014/main" id="{A67B6C61-4D65-4451-8F87-490CFEDB406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58" name="Rectangle 86">
                <a:extLst>
                  <a:ext uri="{FF2B5EF4-FFF2-40B4-BE49-F238E27FC236}">
                    <a16:creationId xmlns:a16="http://schemas.microsoft.com/office/drawing/2014/main" id="{EC981A7E-AF1F-4FFD-B9D3-78059994CD9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59" name="Rectangle 87">
                <a:extLst>
                  <a:ext uri="{FF2B5EF4-FFF2-40B4-BE49-F238E27FC236}">
                    <a16:creationId xmlns:a16="http://schemas.microsoft.com/office/drawing/2014/main" id="{91E6948B-8227-4795-8551-27534F612C9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60" name="Rectangle 88">
                <a:extLst>
                  <a:ext uri="{FF2B5EF4-FFF2-40B4-BE49-F238E27FC236}">
                    <a16:creationId xmlns:a16="http://schemas.microsoft.com/office/drawing/2014/main" id="{3835DBBC-987C-4B3A-8088-E3B6FEBDB42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61" name="Rectangle 89">
                <a:extLst>
                  <a:ext uri="{FF2B5EF4-FFF2-40B4-BE49-F238E27FC236}">
                    <a16:creationId xmlns:a16="http://schemas.microsoft.com/office/drawing/2014/main" id="{867096BE-34A1-47ED-9A53-B06071F36B4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62" name="Rectangle 90">
                <a:extLst>
                  <a:ext uri="{FF2B5EF4-FFF2-40B4-BE49-F238E27FC236}">
                    <a16:creationId xmlns:a16="http://schemas.microsoft.com/office/drawing/2014/main" id="{0D96D752-E282-4576-A924-719E50E4B65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63" name="Rectangle 91">
                <a:extLst>
                  <a:ext uri="{FF2B5EF4-FFF2-40B4-BE49-F238E27FC236}">
                    <a16:creationId xmlns:a16="http://schemas.microsoft.com/office/drawing/2014/main" id="{30A15D73-9010-46AD-AEDD-A005166BB78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64" name="Rectangle 92">
                <a:extLst>
                  <a:ext uri="{FF2B5EF4-FFF2-40B4-BE49-F238E27FC236}">
                    <a16:creationId xmlns:a16="http://schemas.microsoft.com/office/drawing/2014/main" id="{53B10423-1356-4C0F-B8D0-5CD055D77CE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65" name="Rectangle 93">
                <a:extLst>
                  <a:ext uri="{FF2B5EF4-FFF2-40B4-BE49-F238E27FC236}">
                    <a16:creationId xmlns:a16="http://schemas.microsoft.com/office/drawing/2014/main" id="{8B0F926D-3731-41F9-B881-BAB7B3556C2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66" name="Rectangle 94">
                <a:extLst>
                  <a:ext uri="{FF2B5EF4-FFF2-40B4-BE49-F238E27FC236}">
                    <a16:creationId xmlns:a16="http://schemas.microsoft.com/office/drawing/2014/main" id="{9A351565-2369-417C-B1AF-45977349148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67" name="Rectangle 95">
                <a:extLst>
                  <a:ext uri="{FF2B5EF4-FFF2-40B4-BE49-F238E27FC236}">
                    <a16:creationId xmlns:a16="http://schemas.microsoft.com/office/drawing/2014/main" id="{8911966C-CC79-4F80-A064-8EC8EA5B5CA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68" name="Rectangle 96">
                <a:extLst>
                  <a:ext uri="{FF2B5EF4-FFF2-40B4-BE49-F238E27FC236}">
                    <a16:creationId xmlns:a16="http://schemas.microsoft.com/office/drawing/2014/main" id="{725BC0B1-5C62-4BF6-A33B-865C6B30EA0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69" name="Rectangle 97">
                <a:extLst>
                  <a:ext uri="{FF2B5EF4-FFF2-40B4-BE49-F238E27FC236}">
                    <a16:creationId xmlns:a16="http://schemas.microsoft.com/office/drawing/2014/main" id="{BF8CEC1D-7346-46CE-8CEF-6A5CBD5BCFD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70" name="Rectangle 98">
                <a:extLst>
                  <a:ext uri="{FF2B5EF4-FFF2-40B4-BE49-F238E27FC236}">
                    <a16:creationId xmlns:a16="http://schemas.microsoft.com/office/drawing/2014/main" id="{260C6C2A-C3ED-4DF6-8894-4B2864E20D7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71" name="Rectangle 99">
                <a:extLst>
                  <a:ext uri="{FF2B5EF4-FFF2-40B4-BE49-F238E27FC236}">
                    <a16:creationId xmlns:a16="http://schemas.microsoft.com/office/drawing/2014/main" id="{10FEEE51-3C46-4A56-99C1-9786D1E2BE9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72" name="Rectangle 100">
                <a:extLst>
                  <a:ext uri="{FF2B5EF4-FFF2-40B4-BE49-F238E27FC236}">
                    <a16:creationId xmlns:a16="http://schemas.microsoft.com/office/drawing/2014/main" id="{32F97435-A764-4858-9A42-E61E39832EF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73" name="Rectangle 101">
                <a:extLst>
                  <a:ext uri="{FF2B5EF4-FFF2-40B4-BE49-F238E27FC236}">
                    <a16:creationId xmlns:a16="http://schemas.microsoft.com/office/drawing/2014/main" id="{AFDDEA52-6E73-4A01-8E72-872D18CC70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74" name="Rectangle 102">
                <a:extLst>
                  <a:ext uri="{FF2B5EF4-FFF2-40B4-BE49-F238E27FC236}">
                    <a16:creationId xmlns:a16="http://schemas.microsoft.com/office/drawing/2014/main" id="{E4652291-4D51-4011-B13F-64D482F0A15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75" name="Rectangle 103">
                <a:extLst>
                  <a:ext uri="{FF2B5EF4-FFF2-40B4-BE49-F238E27FC236}">
                    <a16:creationId xmlns:a16="http://schemas.microsoft.com/office/drawing/2014/main" id="{F08E1A29-7979-466F-B6B8-5BE76F85AF1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76" name="Rectangle 104">
                <a:extLst>
                  <a:ext uri="{FF2B5EF4-FFF2-40B4-BE49-F238E27FC236}">
                    <a16:creationId xmlns:a16="http://schemas.microsoft.com/office/drawing/2014/main" id="{2F7B3588-2B07-4914-B9B6-A7B988EEB2A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77" name="Rectangle 105">
                <a:extLst>
                  <a:ext uri="{FF2B5EF4-FFF2-40B4-BE49-F238E27FC236}">
                    <a16:creationId xmlns:a16="http://schemas.microsoft.com/office/drawing/2014/main" id="{A6553984-0132-473A-8EB8-46F43A0635C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78" name="Rectangle 106">
                <a:extLst>
                  <a:ext uri="{FF2B5EF4-FFF2-40B4-BE49-F238E27FC236}">
                    <a16:creationId xmlns:a16="http://schemas.microsoft.com/office/drawing/2014/main" id="{420CB05C-2B1D-48F1-9059-C4A17DE2D10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79" name="Rectangle 107">
                <a:extLst>
                  <a:ext uri="{FF2B5EF4-FFF2-40B4-BE49-F238E27FC236}">
                    <a16:creationId xmlns:a16="http://schemas.microsoft.com/office/drawing/2014/main" id="{FB188082-B479-4D1B-95AE-4E28BEF24C4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80" name="Rectangle 108">
                <a:extLst>
                  <a:ext uri="{FF2B5EF4-FFF2-40B4-BE49-F238E27FC236}">
                    <a16:creationId xmlns:a16="http://schemas.microsoft.com/office/drawing/2014/main" id="{B38D5699-2CBF-4992-BA78-40148DD788C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81" name="Rectangle 109">
                <a:extLst>
                  <a:ext uri="{FF2B5EF4-FFF2-40B4-BE49-F238E27FC236}">
                    <a16:creationId xmlns:a16="http://schemas.microsoft.com/office/drawing/2014/main" id="{BBC28828-414B-4FF7-8C23-E4A3596D0E3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82" name="Rectangle 110">
                <a:extLst>
                  <a:ext uri="{FF2B5EF4-FFF2-40B4-BE49-F238E27FC236}">
                    <a16:creationId xmlns:a16="http://schemas.microsoft.com/office/drawing/2014/main" id="{0293BA5D-8044-412A-9A50-5BC64EB3210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83" name="Rectangle 111">
                <a:extLst>
                  <a:ext uri="{FF2B5EF4-FFF2-40B4-BE49-F238E27FC236}">
                    <a16:creationId xmlns:a16="http://schemas.microsoft.com/office/drawing/2014/main" id="{45B68D5B-43E8-4806-BD54-B58D7A6A0EF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84" name="Rectangle 112">
                <a:extLst>
                  <a:ext uri="{FF2B5EF4-FFF2-40B4-BE49-F238E27FC236}">
                    <a16:creationId xmlns:a16="http://schemas.microsoft.com/office/drawing/2014/main" id="{F1F75889-1112-4988-93BD-335CC116629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85" name="Rectangle 113">
                <a:extLst>
                  <a:ext uri="{FF2B5EF4-FFF2-40B4-BE49-F238E27FC236}">
                    <a16:creationId xmlns:a16="http://schemas.microsoft.com/office/drawing/2014/main" id="{8D7AF46B-AA93-4FD5-9808-FA8B4A0E997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86" name="Rectangle 114">
                <a:extLst>
                  <a:ext uri="{FF2B5EF4-FFF2-40B4-BE49-F238E27FC236}">
                    <a16:creationId xmlns:a16="http://schemas.microsoft.com/office/drawing/2014/main" id="{3FA1D629-88B6-4374-B481-652095C23BF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87" name="Rectangle 115">
                <a:extLst>
                  <a:ext uri="{FF2B5EF4-FFF2-40B4-BE49-F238E27FC236}">
                    <a16:creationId xmlns:a16="http://schemas.microsoft.com/office/drawing/2014/main" id="{CAD83E50-C0A8-401D-A60E-3F05508BD88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88" name="Rectangle 116">
                <a:extLst>
                  <a:ext uri="{FF2B5EF4-FFF2-40B4-BE49-F238E27FC236}">
                    <a16:creationId xmlns:a16="http://schemas.microsoft.com/office/drawing/2014/main" id="{584B0A26-F095-426B-BB20-790E3904841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89" name="Rectangle 117">
                <a:extLst>
                  <a:ext uri="{FF2B5EF4-FFF2-40B4-BE49-F238E27FC236}">
                    <a16:creationId xmlns:a16="http://schemas.microsoft.com/office/drawing/2014/main" id="{1D8BC515-A914-48FD-A334-C646B271718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90" name="Rectangle 118">
                <a:extLst>
                  <a:ext uri="{FF2B5EF4-FFF2-40B4-BE49-F238E27FC236}">
                    <a16:creationId xmlns:a16="http://schemas.microsoft.com/office/drawing/2014/main" id="{94EC334E-0B0D-4C45-8B95-851281351D8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91" name="Rectangle 119">
                <a:extLst>
                  <a:ext uri="{FF2B5EF4-FFF2-40B4-BE49-F238E27FC236}">
                    <a16:creationId xmlns:a16="http://schemas.microsoft.com/office/drawing/2014/main" id="{38E43C7A-FD57-4A6A-ADEE-1E1BC6E3AB6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92" name="Rectangle 120">
                <a:extLst>
                  <a:ext uri="{FF2B5EF4-FFF2-40B4-BE49-F238E27FC236}">
                    <a16:creationId xmlns:a16="http://schemas.microsoft.com/office/drawing/2014/main" id="{0CB6D36E-0FAA-453E-9FBC-2DE0AFCCD69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93" name="Rectangle 121">
                <a:extLst>
                  <a:ext uri="{FF2B5EF4-FFF2-40B4-BE49-F238E27FC236}">
                    <a16:creationId xmlns:a16="http://schemas.microsoft.com/office/drawing/2014/main" id="{4A7F23DC-FDBD-45E9-B29C-FFB9496EF07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94" name="Rectangle 122">
                <a:extLst>
                  <a:ext uri="{FF2B5EF4-FFF2-40B4-BE49-F238E27FC236}">
                    <a16:creationId xmlns:a16="http://schemas.microsoft.com/office/drawing/2014/main" id="{672B64F8-98EC-420B-8723-E4D881DF07C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95" name="Rectangle 123">
                <a:extLst>
                  <a:ext uri="{FF2B5EF4-FFF2-40B4-BE49-F238E27FC236}">
                    <a16:creationId xmlns:a16="http://schemas.microsoft.com/office/drawing/2014/main" id="{F02A4D52-82DD-4469-9079-8BA32E78408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96" name="Rectangle 124">
                <a:extLst>
                  <a:ext uri="{FF2B5EF4-FFF2-40B4-BE49-F238E27FC236}">
                    <a16:creationId xmlns:a16="http://schemas.microsoft.com/office/drawing/2014/main" id="{D9F0584F-0C8B-4832-AD42-7D94FFC5D2A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97" name="Rectangle 125">
                <a:extLst>
                  <a:ext uri="{FF2B5EF4-FFF2-40B4-BE49-F238E27FC236}">
                    <a16:creationId xmlns:a16="http://schemas.microsoft.com/office/drawing/2014/main" id="{3BD349A8-22FB-406B-ADED-0C5DD33ECD6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98" name="Rectangle 126">
                <a:extLst>
                  <a:ext uri="{FF2B5EF4-FFF2-40B4-BE49-F238E27FC236}">
                    <a16:creationId xmlns:a16="http://schemas.microsoft.com/office/drawing/2014/main" id="{A3CC9C29-44DB-4AF5-9BE6-9F7AF4F7EC3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199" name="Rectangle 127">
                <a:extLst>
                  <a:ext uri="{FF2B5EF4-FFF2-40B4-BE49-F238E27FC236}">
                    <a16:creationId xmlns:a16="http://schemas.microsoft.com/office/drawing/2014/main" id="{9E950893-9E65-4F6C-A699-9C54D850760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200" name="Rectangle 128">
                <a:extLst>
                  <a:ext uri="{FF2B5EF4-FFF2-40B4-BE49-F238E27FC236}">
                    <a16:creationId xmlns:a16="http://schemas.microsoft.com/office/drawing/2014/main" id="{1A385357-2E47-4F42-BCDC-CDB36D526B2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201" name="Rectangle 129">
                <a:extLst>
                  <a:ext uri="{FF2B5EF4-FFF2-40B4-BE49-F238E27FC236}">
                    <a16:creationId xmlns:a16="http://schemas.microsoft.com/office/drawing/2014/main" id="{9A58A53D-C0A3-4B64-8C8A-6D8E59A6198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202" name="Rectangle 130">
                <a:extLst>
                  <a:ext uri="{FF2B5EF4-FFF2-40B4-BE49-F238E27FC236}">
                    <a16:creationId xmlns:a16="http://schemas.microsoft.com/office/drawing/2014/main" id="{5A30B91B-426E-423F-BE91-19AF2CAF66F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203" name="Rectangle 131">
                <a:extLst>
                  <a:ext uri="{FF2B5EF4-FFF2-40B4-BE49-F238E27FC236}">
                    <a16:creationId xmlns:a16="http://schemas.microsoft.com/office/drawing/2014/main" id="{71212EEE-8F4A-4B29-8330-53B8E1947B0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204" name="Rectangle 132">
                <a:extLst>
                  <a:ext uri="{FF2B5EF4-FFF2-40B4-BE49-F238E27FC236}">
                    <a16:creationId xmlns:a16="http://schemas.microsoft.com/office/drawing/2014/main" id="{0B1C065E-6429-486B-A661-993DBA2EDCD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205" name="Rectangle 133">
                <a:extLst>
                  <a:ext uri="{FF2B5EF4-FFF2-40B4-BE49-F238E27FC236}">
                    <a16:creationId xmlns:a16="http://schemas.microsoft.com/office/drawing/2014/main" id="{8E6B14D3-A9FF-4A85-9EB3-3F97CE6788A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206" name="Rectangle 134">
                <a:extLst>
                  <a:ext uri="{FF2B5EF4-FFF2-40B4-BE49-F238E27FC236}">
                    <a16:creationId xmlns:a16="http://schemas.microsoft.com/office/drawing/2014/main" id="{EBAD16E8-DA60-4C05-924D-16195F42172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207" name="Rectangle 135">
                <a:extLst>
                  <a:ext uri="{FF2B5EF4-FFF2-40B4-BE49-F238E27FC236}">
                    <a16:creationId xmlns:a16="http://schemas.microsoft.com/office/drawing/2014/main" id="{9ABD2E2F-7C80-4839-86A4-6A753DF6683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208" name="Rectangle 136">
                <a:extLst>
                  <a:ext uri="{FF2B5EF4-FFF2-40B4-BE49-F238E27FC236}">
                    <a16:creationId xmlns:a16="http://schemas.microsoft.com/office/drawing/2014/main" id="{83FD0903-EE64-46FF-81E9-A4751F71508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209" name="Rectangle 137">
                <a:extLst>
                  <a:ext uri="{FF2B5EF4-FFF2-40B4-BE49-F238E27FC236}">
                    <a16:creationId xmlns:a16="http://schemas.microsoft.com/office/drawing/2014/main" id="{CE3D22C0-D3D0-4A86-BA55-B387B8E1877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210" name="Freeform 138">
                <a:extLst>
                  <a:ext uri="{FF2B5EF4-FFF2-40B4-BE49-F238E27FC236}">
                    <a16:creationId xmlns:a16="http://schemas.microsoft.com/office/drawing/2014/main" id="{3557AEB9-336B-41C3-B657-FD842C557AC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211" name="Freeform 139">
                <a:extLst>
                  <a:ext uri="{FF2B5EF4-FFF2-40B4-BE49-F238E27FC236}">
                    <a16:creationId xmlns:a16="http://schemas.microsoft.com/office/drawing/2014/main" id="{6703A99B-C87B-49E7-B637-019C97EA0BD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212" name="Freeform 140">
                <a:extLst>
                  <a:ext uri="{FF2B5EF4-FFF2-40B4-BE49-F238E27FC236}">
                    <a16:creationId xmlns:a16="http://schemas.microsoft.com/office/drawing/2014/main" id="{F778CBF7-B939-4D4C-8CD7-AD1A94F6510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213" name="Freeform 141">
                <a:extLst>
                  <a:ext uri="{FF2B5EF4-FFF2-40B4-BE49-F238E27FC236}">
                    <a16:creationId xmlns:a16="http://schemas.microsoft.com/office/drawing/2014/main" id="{51A0F243-6AE9-452E-8406-49E474ECBF0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214" name="Freeform 142">
                <a:extLst>
                  <a:ext uri="{FF2B5EF4-FFF2-40B4-BE49-F238E27FC236}">
                    <a16:creationId xmlns:a16="http://schemas.microsoft.com/office/drawing/2014/main" id="{7B499E78-4022-4E21-AA17-F22B0E72C29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215" name="Freeform 143">
                <a:extLst>
                  <a:ext uri="{FF2B5EF4-FFF2-40B4-BE49-F238E27FC236}">
                    <a16:creationId xmlns:a16="http://schemas.microsoft.com/office/drawing/2014/main" id="{F46FBF5E-A320-4761-B695-C0B0933B48B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216" name="Freeform 144">
                <a:extLst>
                  <a:ext uri="{FF2B5EF4-FFF2-40B4-BE49-F238E27FC236}">
                    <a16:creationId xmlns:a16="http://schemas.microsoft.com/office/drawing/2014/main" id="{7190D1E8-3467-49A4-8805-2D0DE28F6A9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217" name="Freeform 145">
                <a:extLst>
                  <a:ext uri="{FF2B5EF4-FFF2-40B4-BE49-F238E27FC236}">
                    <a16:creationId xmlns:a16="http://schemas.microsoft.com/office/drawing/2014/main" id="{0359E4F3-F649-4C1B-AA1A-FEF5BAD80F0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218" name="Freeform 146">
                <a:extLst>
                  <a:ext uri="{FF2B5EF4-FFF2-40B4-BE49-F238E27FC236}">
                    <a16:creationId xmlns:a16="http://schemas.microsoft.com/office/drawing/2014/main" id="{0211E533-F6E5-4466-B5B7-A58477B2E07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219" name="Rectangle 147">
                <a:extLst>
                  <a:ext uri="{FF2B5EF4-FFF2-40B4-BE49-F238E27FC236}">
                    <a16:creationId xmlns:a16="http://schemas.microsoft.com/office/drawing/2014/main" id="{EA727DB5-AF1A-4DFA-88F2-FEA442D500E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220" name="Rectangle 148">
                <a:extLst>
                  <a:ext uri="{FF2B5EF4-FFF2-40B4-BE49-F238E27FC236}">
                    <a16:creationId xmlns:a16="http://schemas.microsoft.com/office/drawing/2014/main" id="{98866BD1-E04C-4B08-8A56-5AF9092D612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221" name="Freeform 149">
                <a:extLst>
                  <a:ext uri="{FF2B5EF4-FFF2-40B4-BE49-F238E27FC236}">
                    <a16:creationId xmlns:a16="http://schemas.microsoft.com/office/drawing/2014/main" id="{BCA40782-5784-4456-AE3C-B5BF3B83CB4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222" name="Freeform 150">
                <a:extLst>
                  <a:ext uri="{FF2B5EF4-FFF2-40B4-BE49-F238E27FC236}">
                    <a16:creationId xmlns:a16="http://schemas.microsoft.com/office/drawing/2014/main" id="{C877E967-0407-4BE4-BB27-3B6328791CC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223" name="Freeform 151">
                <a:extLst>
                  <a:ext uri="{FF2B5EF4-FFF2-40B4-BE49-F238E27FC236}">
                    <a16:creationId xmlns:a16="http://schemas.microsoft.com/office/drawing/2014/main" id="{EE1B25CF-156A-443A-98AD-A79FA712424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224" name="Oval 152">
                <a:extLst>
                  <a:ext uri="{FF2B5EF4-FFF2-40B4-BE49-F238E27FC236}">
                    <a16:creationId xmlns:a16="http://schemas.microsoft.com/office/drawing/2014/main" id="{691C4CCB-D764-4511-A298-5FA09504743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sp>
        <p:nvSpPr>
          <p:cNvPr id="3225" name="Rectangle 153">
            <a:extLst>
              <a:ext uri="{FF2B5EF4-FFF2-40B4-BE49-F238E27FC236}">
                <a16:creationId xmlns:a16="http://schemas.microsoft.com/office/drawing/2014/main" id="{101FCE7B-620B-48B4-A7F5-1B064086802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02167" y="228600"/>
            <a:ext cx="113876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226" name="Rectangle 154">
            <a:extLst>
              <a:ext uri="{FF2B5EF4-FFF2-40B4-BE49-F238E27FC236}">
                <a16:creationId xmlns:a16="http://schemas.microsoft.com/office/drawing/2014/main" id="{74309AF7-C444-473C-BECB-633848A5691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2167" y="6245225"/>
            <a:ext cx="305223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 altLang="en-US"/>
          </a:p>
        </p:txBody>
      </p:sp>
      <p:sp>
        <p:nvSpPr>
          <p:cNvPr id="3227" name="Rectangle 155">
            <a:extLst>
              <a:ext uri="{FF2B5EF4-FFF2-40B4-BE49-F238E27FC236}">
                <a16:creationId xmlns:a16="http://schemas.microsoft.com/office/drawing/2014/main" id="{F40E7995-F67B-42D8-AF7E-12101FA10CF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US" altLang="en-US"/>
          </a:p>
        </p:txBody>
      </p:sp>
      <p:sp>
        <p:nvSpPr>
          <p:cNvPr id="3228" name="Rectangle 156">
            <a:extLst>
              <a:ext uri="{FF2B5EF4-FFF2-40B4-BE49-F238E27FC236}">
                <a16:creationId xmlns:a16="http://schemas.microsoft.com/office/drawing/2014/main" id="{019C6BB2-34ED-4013-BA79-2561D0E169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305223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2E86898E-B8A3-4ED7-B6DD-BC44A4C4F6F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229" name="Rectangle 157">
            <a:extLst>
              <a:ext uri="{FF2B5EF4-FFF2-40B4-BE49-F238E27FC236}">
                <a16:creationId xmlns:a16="http://schemas.microsoft.com/office/drawing/2014/main" id="{477C7FEA-5649-4359-B1C8-53E32FD2EA11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02167" y="1600200"/>
            <a:ext cx="11387667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56536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ransition spd="slow">
    <p:cover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5FF85"/>
            </a:gs>
            <a:gs pos="50000">
              <a:schemeClr val="tx2"/>
            </a:gs>
            <a:gs pos="100000">
              <a:srgbClr val="85FF8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6FB90920-B24E-4371-AD59-BEFD6977CB65}"/>
              </a:ext>
            </a:extLst>
          </p:cNvPr>
          <p:cNvGrpSpPr>
            <a:grpSpLocks/>
          </p:cNvGrpSpPr>
          <p:nvPr/>
        </p:nvGrpSpPr>
        <p:grpSpPr bwMode="auto">
          <a:xfrm>
            <a:off x="1" y="1422400"/>
            <a:ext cx="12196233" cy="5435600"/>
            <a:chOff x="0" y="896"/>
            <a:chExt cx="5762" cy="3424"/>
          </a:xfrm>
        </p:grpSpPr>
        <p:grpSp>
          <p:nvGrpSpPr>
            <p:cNvPr id="4099" name="Group 3">
              <a:extLst>
                <a:ext uri="{FF2B5EF4-FFF2-40B4-BE49-F238E27FC236}">
                  <a16:creationId xmlns:a16="http://schemas.microsoft.com/office/drawing/2014/main" id="{85016666-9539-46D6-B4AD-0BE2287EBFB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4100" name="Freeform 4">
                <a:extLst>
                  <a:ext uri="{FF2B5EF4-FFF2-40B4-BE49-F238E27FC236}">
                    <a16:creationId xmlns:a16="http://schemas.microsoft.com/office/drawing/2014/main" id="{0C49C1D2-E7BA-4E35-A7CA-83266A7D584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1" name="Freeform 5">
                <a:extLst>
                  <a:ext uri="{FF2B5EF4-FFF2-40B4-BE49-F238E27FC236}">
                    <a16:creationId xmlns:a16="http://schemas.microsoft.com/office/drawing/2014/main" id="{8FF0DF15-0D3D-42F6-A36F-26F8203404E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2" name="Freeform 6">
                <a:extLst>
                  <a:ext uri="{FF2B5EF4-FFF2-40B4-BE49-F238E27FC236}">
                    <a16:creationId xmlns:a16="http://schemas.microsoft.com/office/drawing/2014/main" id="{3439871A-01B5-45A6-B699-D1FCECE971C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3" name="Freeform 7">
                <a:extLst>
                  <a:ext uri="{FF2B5EF4-FFF2-40B4-BE49-F238E27FC236}">
                    <a16:creationId xmlns:a16="http://schemas.microsoft.com/office/drawing/2014/main" id="{A1452E53-3C30-45BB-A82A-B60B292AA13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4" name="Freeform 8">
                <a:extLst>
                  <a:ext uri="{FF2B5EF4-FFF2-40B4-BE49-F238E27FC236}">
                    <a16:creationId xmlns:a16="http://schemas.microsoft.com/office/drawing/2014/main" id="{A1548F89-4945-40B2-A9D1-2ABB48521DE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5" name="Freeform 9">
                <a:extLst>
                  <a:ext uri="{FF2B5EF4-FFF2-40B4-BE49-F238E27FC236}">
                    <a16:creationId xmlns:a16="http://schemas.microsoft.com/office/drawing/2014/main" id="{3FA0F991-EDAA-4ECA-A88A-20DFBA64F9A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6" name="Freeform 10">
                <a:extLst>
                  <a:ext uri="{FF2B5EF4-FFF2-40B4-BE49-F238E27FC236}">
                    <a16:creationId xmlns:a16="http://schemas.microsoft.com/office/drawing/2014/main" id="{15589ACC-09FD-41F4-AE05-7F9ACF51DDC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7" name="Freeform 11">
                <a:extLst>
                  <a:ext uri="{FF2B5EF4-FFF2-40B4-BE49-F238E27FC236}">
                    <a16:creationId xmlns:a16="http://schemas.microsoft.com/office/drawing/2014/main" id="{0DBBB4C3-7DFC-4383-9240-0CAC3C48996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8" name="Freeform 12">
                <a:extLst>
                  <a:ext uri="{FF2B5EF4-FFF2-40B4-BE49-F238E27FC236}">
                    <a16:creationId xmlns:a16="http://schemas.microsoft.com/office/drawing/2014/main" id="{EAEA7770-F3A3-4B6C-A834-4EFF4AFC7B2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9" name="Freeform 13">
                <a:extLst>
                  <a:ext uri="{FF2B5EF4-FFF2-40B4-BE49-F238E27FC236}">
                    <a16:creationId xmlns:a16="http://schemas.microsoft.com/office/drawing/2014/main" id="{ABD3D5C1-F87D-412B-8F70-E7AF7F870A0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10" name="Freeform 14">
                <a:extLst>
                  <a:ext uri="{FF2B5EF4-FFF2-40B4-BE49-F238E27FC236}">
                    <a16:creationId xmlns:a16="http://schemas.microsoft.com/office/drawing/2014/main" id="{4EA72658-AD83-460C-B56F-20E3935DAC1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11" name="Freeform 15">
                <a:extLst>
                  <a:ext uri="{FF2B5EF4-FFF2-40B4-BE49-F238E27FC236}">
                    <a16:creationId xmlns:a16="http://schemas.microsoft.com/office/drawing/2014/main" id="{1802AFFB-BBA4-4279-91F5-D1F2D0CAA30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12" name="Freeform 16">
                <a:extLst>
                  <a:ext uri="{FF2B5EF4-FFF2-40B4-BE49-F238E27FC236}">
                    <a16:creationId xmlns:a16="http://schemas.microsoft.com/office/drawing/2014/main" id="{A6A0BB61-9A3B-4BF9-8D73-21E0FD21833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4113" name="Group 17">
              <a:extLst>
                <a:ext uri="{FF2B5EF4-FFF2-40B4-BE49-F238E27FC236}">
                  <a16:creationId xmlns:a16="http://schemas.microsoft.com/office/drawing/2014/main" id="{B7A5E278-CC95-4084-9BCD-876948199D3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4114" name="Rectangle 18">
                <a:extLst>
                  <a:ext uri="{FF2B5EF4-FFF2-40B4-BE49-F238E27FC236}">
                    <a16:creationId xmlns:a16="http://schemas.microsoft.com/office/drawing/2014/main" id="{0F0D033A-A0CD-4DC4-BA10-D0CC68666D8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15" name="Rectangle 19">
                <a:extLst>
                  <a:ext uri="{FF2B5EF4-FFF2-40B4-BE49-F238E27FC236}">
                    <a16:creationId xmlns:a16="http://schemas.microsoft.com/office/drawing/2014/main" id="{77B92F99-17B9-4C93-9005-6A26CA190E3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16" name="Rectangle 20">
                <a:extLst>
                  <a:ext uri="{FF2B5EF4-FFF2-40B4-BE49-F238E27FC236}">
                    <a16:creationId xmlns:a16="http://schemas.microsoft.com/office/drawing/2014/main" id="{24FF7BE3-027C-407A-A5A7-0421273AB5F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17" name="Rectangle 21">
                <a:extLst>
                  <a:ext uri="{FF2B5EF4-FFF2-40B4-BE49-F238E27FC236}">
                    <a16:creationId xmlns:a16="http://schemas.microsoft.com/office/drawing/2014/main" id="{6BC175D8-CD1D-4E3F-A3B6-CADAD4844A6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18" name="Rectangle 22">
                <a:extLst>
                  <a:ext uri="{FF2B5EF4-FFF2-40B4-BE49-F238E27FC236}">
                    <a16:creationId xmlns:a16="http://schemas.microsoft.com/office/drawing/2014/main" id="{713FCFC5-2BFB-45A8-828E-F62EB91A217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19" name="Rectangle 23">
                <a:extLst>
                  <a:ext uri="{FF2B5EF4-FFF2-40B4-BE49-F238E27FC236}">
                    <a16:creationId xmlns:a16="http://schemas.microsoft.com/office/drawing/2014/main" id="{E3BDC48F-3C64-42D1-8D90-08CC5548314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0" name="Rectangle 24">
                <a:extLst>
                  <a:ext uri="{FF2B5EF4-FFF2-40B4-BE49-F238E27FC236}">
                    <a16:creationId xmlns:a16="http://schemas.microsoft.com/office/drawing/2014/main" id="{690F9553-18E8-458D-9E45-B7BB00C6A5C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1" name="Rectangle 25">
                <a:extLst>
                  <a:ext uri="{FF2B5EF4-FFF2-40B4-BE49-F238E27FC236}">
                    <a16:creationId xmlns:a16="http://schemas.microsoft.com/office/drawing/2014/main" id="{2671224D-9749-41F6-AB6E-BDF8FC3C58D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2" name="Rectangle 26">
                <a:extLst>
                  <a:ext uri="{FF2B5EF4-FFF2-40B4-BE49-F238E27FC236}">
                    <a16:creationId xmlns:a16="http://schemas.microsoft.com/office/drawing/2014/main" id="{F1FB12F4-5B11-42CF-978F-603E4D8FD76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3" name="Rectangle 27">
                <a:extLst>
                  <a:ext uri="{FF2B5EF4-FFF2-40B4-BE49-F238E27FC236}">
                    <a16:creationId xmlns:a16="http://schemas.microsoft.com/office/drawing/2014/main" id="{B181C055-1767-4620-ABA4-951326BF617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4" name="Rectangle 28">
                <a:extLst>
                  <a:ext uri="{FF2B5EF4-FFF2-40B4-BE49-F238E27FC236}">
                    <a16:creationId xmlns:a16="http://schemas.microsoft.com/office/drawing/2014/main" id="{5B892D07-817A-4D54-A86E-7D9CBF52540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5" name="Rectangle 29">
                <a:extLst>
                  <a:ext uri="{FF2B5EF4-FFF2-40B4-BE49-F238E27FC236}">
                    <a16:creationId xmlns:a16="http://schemas.microsoft.com/office/drawing/2014/main" id="{D53F0103-F940-4876-B733-8CF16E39BCA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6" name="Rectangle 30">
                <a:extLst>
                  <a:ext uri="{FF2B5EF4-FFF2-40B4-BE49-F238E27FC236}">
                    <a16:creationId xmlns:a16="http://schemas.microsoft.com/office/drawing/2014/main" id="{52032180-7E6F-4596-AD7B-DF1B32E4CF7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7" name="Rectangle 31">
                <a:extLst>
                  <a:ext uri="{FF2B5EF4-FFF2-40B4-BE49-F238E27FC236}">
                    <a16:creationId xmlns:a16="http://schemas.microsoft.com/office/drawing/2014/main" id="{BFB277E9-1DAD-4638-8E05-620179BFFBD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8" name="Rectangle 32">
                <a:extLst>
                  <a:ext uri="{FF2B5EF4-FFF2-40B4-BE49-F238E27FC236}">
                    <a16:creationId xmlns:a16="http://schemas.microsoft.com/office/drawing/2014/main" id="{27B49720-A607-4431-87C2-E7B084D1042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9" name="Rectangle 33">
                <a:extLst>
                  <a:ext uri="{FF2B5EF4-FFF2-40B4-BE49-F238E27FC236}">
                    <a16:creationId xmlns:a16="http://schemas.microsoft.com/office/drawing/2014/main" id="{8807D2BD-45F7-4C5E-807D-B003F848728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30" name="Rectangle 34">
                <a:extLst>
                  <a:ext uri="{FF2B5EF4-FFF2-40B4-BE49-F238E27FC236}">
                    <a16:creationId xmlns:a16="http://schemas.microsoft.com/office/drawing/2014/main" id="{62EB89EE-B3F2-427A-AE24-0EB1A6D6CCF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31" name="Rectangle 35">
                <a:extLst>
                  <a:ext uri="{FF2B5EF4-FFF2-40B4-BE49-F238E27FC236}">
                    <a16:creationId xmlns:a16="http://schemas.microsoft.com/office/drawing/2014/main" id="{B18DBC79-E7AC-4368-A0DE-3613EE7CEAC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32" name="Rectangle 36">
                <a:extLst>
                  <a:ext uri="{FF2B5EF4-FFF2-40B4-BE49-F238E27FC236}">
                    <a16:creationId xmlns:a16="http://schemas.microsoft.com/office/drawing/2014/main" id="{D45F3713-24A8-4A16-8DDB-7086FAE0AE7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33" name="Rectangle 37">
                <a:extLst>
                  <a:ext uri="{FF2B5EF4-FFF2-40B4-BE49-F238E27FC236}">
                    <a16:creationId xmlns:a16="http://schemas.microsoft.com/office/drawing/2014/main" id="{2670CC4B-67B7-49B7-A78E-17472F341CE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34" name="Rectangle 38">
                <a:extLst>
                  <a:ext uri="{FF2B5EF4-FFF2-40B4-BE49-F238E27FC236}">
                    <a16:creationId xmlns:a16="http://schemas.microsoft.com/office/drawing/2014/main" id="{E5E7DA80-74B7-4798-84ED-122564E8904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35" name="Rectangle 39">
                <a:extLst>
                  <a:ext uri="{FF2B5EF4-FFF2-40B4-BE49-F238E27FC236}">
                    <a16:creationId xmlns:a16="http://schemas.microsoft.com/office/drawing/2014/main" id="{6F2FC27D-20EE-43E3-B1CC-16F357147E7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36" name="Rectangle 40">
                <a:extLst>
                  <a:ext uri="{FF2B5EF4-FFF2-40B4-BE49-F238E27FC236}">
                    <a16:creationId xmlns:a16="http://schemas.microsoft.com/office/drawing/2014/main" id="{6EF1E9C8-F5C9-4C06-A9EF-648BD7C0966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37" name="Rectangle 41">
                <a:extLst>
                  <a:ext uri="{FF2B5EF4-FFF2-40B4-BE49-F238E27FC236}">
                    <a16:creationId xmlns:a16="http://schemas.microsoft.com/office/drawing/2014/main" id="{39B8D834-EE60-46ED-89B0-F4552AB9CD5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38" name="Rectangle 42">
                <a:extLst>
                  <a:ext uri="{FF2B5EF4-FFF2-40B4-BE49-F238E27FC236}">
                    <a16:creationId xmlns:a16="http://schemas.microsoft.com/office/drawing/2014/main" id="{BFC044E8-F9C0-47A1-BD9D-931387196FB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39" name="Rectangle 43">
                <a:extLst>
                  <a:ext uri="{FF2B5EF4-FFF2-40B4-BE49-F238E27FC236}">
                    <a16:creationId xmlns:a16="http://schemas.microsoft.com/office/drawing/2014/main" id="{D5654AE3-D4DC-40D0-B356-7BEDBF1BE44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40" name="Rectangle 44">
                <a:extLst>
                  <a:ext uri="{FF2B5EF4-FFF2-40B4-BE49-F238E27FC236}">
                    <a16:creationId xmlns:a16="http://schemas.microsoft.com/office/drawing/2014/main" id="{86E9EA2B-BDCF-4254-AFEA-71592E54175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41" name="Rectangle 45">
                <a:extLst>
                  <a:ext uri="{FF2B5EF4-FFF2-40B4-BE49-F238E27FC236}">
                    <a16:creationId xmlns:a16="http://schemas.microsoft.com/office/drawing/2014/main" id="{0758E064-8801-415F-862E-E6ED64CAF4B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42" name="Rectangle 46">
                <a:extLst>
                  <a:ext uri="{FF2B5EF4-FFF2-40B4-BE49-F238E27FC236}">
                    <a16:creationId xmlns:a16="http://schemas.microsoft.com/office/drawing/2014/main" id="{88C9C76B-730C-4723-B2BA-6E973C79591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43" name="Rectangle 47">
                <a:extLst>
                  <a:ext uri="{FF2B5EF4-FFF2-40B4-BE49-F238E27FC236}">
                    <a16:creationId xmlns:a16="http://schemas.microsoft.com/office/drawing/2014/main" id="{E7524029-E103-4EA8-8A76-E7F5B0030D6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44" name="Rectangle 48">
                <a:extLst>
                  <a:ext uri="{FF2B5EF4-FFF2-40B4-BE49-F238E27FC236}">
                    <a16:creationId xmlns:a16="http://schemas.microsoft.com/office/drawing/2014/main" id="{5AF80A1E-AB3B-4405-8F9B-43D23661EE2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45" name="Rectangle 49">
                <a:extLst>
                  <a:ext uri="{FF2B5EF4-FFF2-40B4-BE49-F238E27FC236}">
                    <a16:creationId xmlns:a16="http://schemas.microsoft.com/office/drawing/2014/main" id="{B51166DD-06A6-4942-9DE5-27D4394B891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46" name="Rectangle 50">
                <a:extLst>
                  <a:ext uri="{FF2B5EF4-FFF2-40B4-BE49-F238E27FC236}">
                    <a16:creationId xmlns:a16="http://schemas.microsoft.com/office/drawing/2014/main" id="{83BA2BD6-E3C1-4E8E-A383-7D2D9983EC1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47" name="Rectangle 51">
                <a:extLst>
                  <a:ext uri="{FF2B5EF4-FFF2-40B4-BE49-F238E27FC236}">
                    <a16:creationId xmlns:a16="http://schemas.microsoft.com/office/drawing/2014/main" id="{C9AA9BC0-57AF-4781-B31B-CEFEEE4C98E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48" name="Rectangle 52">
                <a:extLst>
                  <a:ext uri="{FF2B5EF4-FFF2-40B4-BE49-F238E27FC236}">
                    <a16:creationId xmlns:a16="http://schemas.microsoft.com/office/drawing/2014/main" id="{05E00AB3-2472-4CC3-A3CC-0713CC328D9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49" name="Rectangle 53">
                <a:extLst>
                  <a:ext uri="{FF2B5EF4-FFF2-40B4-BE49-F238E27FC236}">
                    <a16:creationId xmlns:a16="http://schemas.microsoft.com/office/drawing/2014/main" id="{57A2052C-DCE1-4F24-9B9C-592A35B6F9E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50" name="Rectangle 54">
                <a:extLst>
                  <a:ext uri="{FF2B5EF4-FFF2-40B4-BE49-F238E27FC236}">
                    <a16:creationId xmlns:a16="http://schemas.microsoft.com/office/drawing/2014/main" id="{2063AA90-352B-4EE5-AA57-0B73E955A7D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51" name="Rectangle 55">
                <a:extLst>
                  <a:ext uri="{FF2B5EF4-FFF2-40B4-BE49-F238E27FC236}">
                    <a16:creationId xmlns:a16="http://schemas.microsoft.com/office/drawing/2014/main" id="{A18FC700-E1C2-4DD8-A925-8D3D9302EC2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52" name="Rectangle 56">
                <a:extLst>
                  <a:ext uri="{FF2B5EF4-FFF2-40B4-BE49-F238E27FC236}">
                    <a16:creationId xmlns:a16="http://schemas.microsoft.com/office/drawing/2014/main" id="{6EF9203E-AEC4-4DDF-B7D3-2E42577715F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53" name="Rectangle 57">
                <a:extLst>
                  <a:ext uri="{FF2B5EF4-FFF2-40B4-BE49-F238E27FC236}">
                    <a16:creationId xmlns:a16="http://schemas.microsoft.com/office/drawing/2014/main" id="{0ED7B04B-4BFE-42D8-B7DD-F78F7D22E3E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54" name="Rectangle 58">
                <a:extLst>
                  <a:ext uri="{FF2B5EF4-FFF2-40B4-BE49-F238E27FC236}">
                    <a16:creationId xmlns:a16="http://schemas.microsoft.com/office/drawing/2014/main" id="{87FC15CA-76EC-4B9E-9A18-8BDCB8A9F82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55" name="Rectangle 59">
                <a:extLst>
                  <a:ext uri="{FF2B5EF4-FFF2-40B4-BE49-F238E27FC236}">
                    <a16:creationId xmlns:a16="http://schemas.microsoft.com/office/drawing/2014/main" id="{67872D0F-6D79-4E35-94F0-93313ADA1E5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56" name="Rectangle 60">
                <a:extLst>
                  <a:ext uri="{FF2B5EF4-FFF2-40B4-BE49-F238E27FC236}">
                    <a16:creationId xmlns:a16="http://schemas.microsoft.com/office/drawing/2014/main" id="{1CBBCE3D-E25A-4CD4-845C-937E7F83C3D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57" name="Rectangle 61">
                <a:extLst>
                  <a:ext uri="{FF2B5EF4-FFF2-40B4-BE49-F238E27FC236}">
                    <a16:creationId xmlns:a16="http://schemas.microsoft.com/office/drawing/2014/main" id="{60046940-5E81-4445-A1B5-F8E2E722C6A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58" name="Rectangle 62">
                <a:extLst>
                  <a:ext uri="{FF2B5EF4-FFF2-40B4-BE49-F238E27FC236}">
                    <a16:creationId xmlns:a16="http://schemas.microsoft.com/office/drawing/2014/main" id="{04E7300E-8787-403E-8672-178D8F1ECFB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59" name="Rectangle 63">
                <a:extLst>
                  <a:ext uri="{FF2B5EF4-FFF2-40B4-BE49-F238E27FC236}">
                    <a16:creationId xmlns:a16="http://schemas.microsoft.com/office/drawing/2014/main" id="{869648F2-5D63-4707-B73D-F180B538F4D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60" name="Rectangle 64">
                <a:extLst>
                  <a:ext uri="{FF2B5EF4-FFF2-40B4-BE49-F238E27FC236}">
                    <a16:creationId xmlns:a16="http://schemas.microsoft.com/office/drawing/2014/main" id="{192228A1-0DE8-430F-BE75-CC5E9D7D573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61" name="Rectangle 65">
                <a:extLst>
                  <a:ext uri="{FF2B5EF4-FFF2-40B4-BE49-F238E27FC236}">
                    <a16:creationId xmlns:a16="http://schemas.microsoft.com/office/drawing/2014/main" id="{E07F9360-7CD4-4D33-B41F-B5CEDB70C67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62" name="Rectangle 66">
                <a:extLst>
                  <a:ext uri="{FF2B5EF4-FFF2-40B4-BE49-F238E27FC236}">
                    <a16:creationId xmlns:a16="http://schemas.microsoft.com/office/drawing/2014/main" id="{16C39EA7-61B5-4CAF-9DCB-8D00DB44224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63" name="Rectangle 67">
                <a:extLst>
                  <a:ext uri="{FF2B5EF4-FFF2-40B4-BE49-F238E27FC236}">
                    <a16:creationId xmlns:a16="http://schemas.microsoft.com/office/drawing/2014/main" id="{255860EB-2ED7-46F6-8DF2-A58511C3BA1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64" name="Rectangle 68">
                <a:extLst>
                  <a:ext uri="{FF2B5EF4-FFF2-40B4-BE49-F238E27FC236}">
                    <a16:creationId xmlns:a16="http://schemas.microsoft.com/office/drawing/2014/main" id="{E7A5F6A6-2701-439F-9D9D-BA03AF3D7FD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65" name="Rectangle 69">
                <a:extLst>
                  <a:ext uri="{FF2B5EF4-FFF2-40B4-BE49-F238E27FC236}">
                    <a16:creationId xmlns:a16="http://schemas.microsoft.com/office/drawing/2014/main" id="{C7E87930-EE06-4D42-9667-458218EC415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66" name="Rectangle 70">
                <a:extLst>
                  <a:ext uri="{FF2B5EF4-FFF2-40B4-BE49-F238E27FC236}">
                    <a16:creationId xmlns:a16="http://schemas.microsoft.com/office/drawing/2014/main" id="{9312CFE0-3395-412A-8E77-0635589844F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67" name="Rectangle 71">
                <a:extLst>
                  <a:ext uri="{FF2B5EF4-FFF2-40B4-BE49-F238E27FC236}">
                    <a16:creationId xmlns:a16="http://schemas.microsoft.com/office/drawing/2014/main" id="{975A69EB-C94B-4C61-9788-87060BBDE05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68" name="Rectangle 72">
                <a:extLst>
                  <a:ext uri="{FF2B5EF4-FFF2-40B4-BE49-F238E27FC236}">
                    <a16:creationId xmlns:a16="http://schemas.microsoft.com/office/drawing/2014/main" id="{29544B1D-3B29-4C5A-826B-85C9DB15A43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69" name="Rectangle 73">
                <a:extLst>
                  <a:ext uri="{FF2B5EF4-FFF2-40B4-BE49-F238E27FC236}">
                    <a16:creationId xmlns:a16="http://schemas.microsoft.com/office/drawing/2014/main" id="{4E31A33F-8D9D-4844-82DC-975290F5385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70" name="Rectangle 74">
                <a:extLst>
                  <a:ext uri="{FF2B5EF4-FFF2-40B4-BE49-F238E27FC236}">
                    <a16:creationId xmlns:a16="http://schemas.microsoft.com/office/drawing/2014/main" id="{FB8B9686-AD0A-4B64-A516-65C2278D732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71" name="Rectangle 75">
                <a:extLst>
                  <a:ext uri="{FF2B5EF4-FFF2-40B4-BE49-F238E27FC236}">
                    <a16:creationId xmlns:a16="http://schemas.microsoft.com/office/drawing/2014/main" id="{A6BF2D19-9338-4316-AF4B-202D98EBC34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72" name="Rectangle 76">
                <a:extLst>
                  <a:ext uri="{FF2B5EF4-FFF2-40B4-BE49-F238E27FC236}">
                    <a16:creationId xmlns:a16="http://schemas.microsoft.com/office/drawing/2014/main" id="{2F5FEC40-4F03-4E04-8AE9-E0954E90370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73" name="Rectangle 77">
                <a:extLst>
                  <a:ext uri="{FF2B5EF4-FFF2-40B4-BE49-F238E27FC236}">
                    <a16:creationId xmlns:a16="http://schemas.microsoft.com/office/drawing/2014/main" id="{05084652-60DC-4271-BE26-F0E78E27E25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74" name="Rectangle 78">
                <a:extLst>
                  <a:ext uri="{FF2B5EF4-FFF2-40B4-BE49-F238E27FC236}">
                    <a16:creationId xmlns:a16="http://schemas.microsoft.com/office/drawing/2014/main" id="{918113F0-10E5-4F2C-9BC6-936E2E45EBB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75" name="Rectangle 79">
                <a:extLst>
                  <a:ext uri="{FF2B5EF4-FFF2-40B4-BE49-F238E27FC236}">
                    <a16:creationId xmlns:a16="http://schemas.microsoft.com/office/drawing/2014/main" id="{41156379-A155-4BD1-A12E-31B05DDC98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76" name="Rectangle 80">
                <a:extLst>
                  <a:ext uri="{FF2B5EF4-FFF2-40B4-BE49-F238E27FC236}">
                    <a16:creationId xmlns:a16="http://schemas.microsoft.com/office/drawing/2014/main" id="{DC19488A-F52F-4EAC-99D2-E37A107BFC7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77" name="Freeform 81">
                <a:extLst>
                  <a:ext uri="{FF2B5EF4-FFF2-40B4-BE49-F238E27FC236}">
                    <a16:creationId xmlns:a16="http://schemas.microsoft.com/office/drawing/2014/main" id="{84A8C9C6-03F6-4D3B-B0DD-22EB2E5C8B6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78" name="Rectangle 82">
                <a:extLst>
                  <a:ext uri="{FF2B5EF4-FFF2-40B4-BE49-F238E27FC236}">
                    <a16:creationId xmlns:a16="http://schemas.microsoft.com/office/drawing/2014/main" id="{83EF8450-954B-4EA2-8F6C-0CF834BDE0A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79" name="Rectangle 83">
                <a:extLst>
                  <a:ext uri="{FF2B5EF4-FFF2-40B4-BE49-F238E27FC236}">
                    <a16:creationId xmlns:a16="http://schemas.microsoft.com/office/drawing/2014/main" id="{FA40C676-1633-4301-8BED-14F02CBA468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80" name="Rectangle 84">
                <a:extLst>
                  <a:ext uri="{FF2B5EF4-FFF2-40B4-BE49-F238E27FC236}">
                    <a16:creationId xmlns:a16="http://schemas.microsoft.com/office/drawing/2014/main" id="{E6E4592D-5C89-4EDA-AB52-3EE943C7F2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81" name="Rectangle 85">
                <a:extLst>
                  <a:ext uri="{FF2B5EF4-FFF2-40B4-BE49-F238E27FC236}">
                    <a16:creationId xmlns:a16="http://schemas.microsoft.com/office/drawing/2014/main" id="{FAD1B2BF-066E-45D6-A7A4-827B5616CDF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82" name="Rectangle 86">
                <a:extLst>
                  <a:ext uri="{FF2B5EF4-FFF2-40B4-BE49-F238E27FC236}">
                    <a16:creationId xmlns:a16="http://schemas.microsoft.com/office/drawing/2014/main" id="{2BB8EE36-16C9-47FC-A824-C26F0BD2C3F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83" name="Rectangle 87">
                <a:extLst>
                  <a:ext uri="{FF2B5EF4-FFF2-40B4-BE49-F238E27FC236}">
                    <a16:creationId xmlns:a16="http://schemas.microsoft.com/office/drawing/2014/main" id="{AC8F0338-EE7E-49A7-82E8-ACCE0B7527D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84" name="Rectangle 88">
                <a:extLst>
                  <a:ext uri="{FF2B5EF4-FFF2-40B4-BE49-F238E27FC236}">
                    <a16:creationId xmlns:a16="http://schemas.microsoft.com/office/drawing/2014/main" id="{35F8132D-9A6E-4298-974D-22B06B7C56B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85" name="Rectangle 89">
                <a:extLst>
                  <a:ext uri="{FF2B5EF4-FFF2-40B4-BE49-F238E27FC236}">
                    <a16:creationId xmlns:a16="http://schemas.microsoft.com/office/drawing/2014/main" id="{2C4C4E06-7F9A-4A53-902E-1466DFA03E5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86" name="Rectangle 90">
                <a:extLst>
                  <a:ext uri="{FF2B5EF4-FFF2-40B4-BE49-F238E27FC236}">
                    <a16:creationId xmlns:a16="http://schemas.microsoft.com/office/drawing/2014/main" id="{281CDE9D-09F8-4F33-9CF1-157ADC07A8E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87" name="Rectangle 91">
                <a:extLst>
                  <a:ext uri="{FF2B5EF4-FFF2-40B4-BE49-F238E27FC236}">
                    <a16:creationId xmlns:a16="http://schemas.microsoft.com/office/drawing/2014/main" id="{35C96032-34D7-4E54-A27A-B4CB5812882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88" name="Rectangle 92">
                <a:extLst>
                  <a:ext uri="{FF2B5EF4-FFF2-40B4-BE49-F238E27FC236}">
                    <a16:creationId xmlns:a16="http://schemas.microsoft.com/office/drawing/2014/main" id="{F42FFD36-EACE-439E-80C8-127AA6D1522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89" name="Rectangle 93">
                <a:extLst>
                  <a:ext uri="{FF2B5EF4-FFF2-40B4-BE49-F238E27FC236}">
                    <a16:creationId xmlns:a16="http://schemas.microsoft.com/office/drawing/2014/main" id="{2A98258E-58CC-4620-878F-DC2FC9DB049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90" name="Rectangle 94">
                <a:extLst>
                  <a:ext uri="{FF2B5EF4-FFF2-40B4-BE49-F238E27FC236}">
                    <a16:creationId xmlns:a16="http://schemas.microsoft.com/office/drawing/2014/main" id="{CA7EF8E7-55C9-42D6-8A8D-650C8DF84EA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91" name="Rectangle 95">
                <a:extLst>
                  <a:ext uri="{FF2B5EF4-FFF2-40B4-BE49-F238E27FC236}">
                    <a16:creationId xmlns:a16="http://schemas.microsoft.com/office/drawing/2014/main" id="{1CDB1692-4F42-4C86-A204-33ACE7B160D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92" name="Rectangle 96">
                <a:extLst>
                  <a:ext uri="{FF2B5EF4-FFF2-40B4-BE49-F238E27FC236}">
                    <a16:creationId xmlns:a16="http://schemas.microsoft.com/office/drawing/2014/main" id="{DB2EA90D-E58E-488E-804B-C25595F7B9C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93" name="Rectangle 97">
                <a:extLst>
                  <a:ext uri="{FF2B5EF4-FFF2-40B4-BE49-F238E27FC236}">
                    <a16:creationId xmlns:a16="http://schemas.microsoft.com/office/drawing/2014/main" id="{21C2023A-510A-40AC-B262-2AFFA0E3E2A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94" name="Rectangle 98">
                <a:extLst>
                  <a:ext uri="{FF2B5EF4-FFF2-40B4-BE49-F238E27FC236}">
                    <a16:creationId xmlns:a16="http://schemas.microsoft.com/office/drawing/2014/main" id="{598A38E4-2BA7-4908-A3E8-017B120963F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95" name="Rectangle 99">
                <a:extLst>
                  <a:ext uri="{FF2B5EF4-FFF2-40B4-BE49-F238E27FC236}">
                    <a16:creationId xmlns:a16="http://schemas.microsoft.com/office/drawing/2014/main" id="{39EC7380-D51F-42B9-A5AC-C29C29B883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96" name="Rectangle 100">
                <a:extLst>
                  <a:ext uri="{FF2B5EF4-FFF2-40B4-BE49-F238E27FC236}">
                    <a16:creationId xmlns:a16="http://schemas.microsoft.com/office/drawing/2014/main" id="{DBE9BE0A-C056-4412-A75A-EE6B1F8FB6C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97" name="Rectangle 101">
                <a:extLst>
                  <a:ext uri="{FF2B5EF4-FFF2-40B4-BE49-F238E27FC236}">
                    <a16:creationId xmlns:a16="http://schemas.microsoft.com/office/drawing/2014/main" id="{4471624A-3393-4EE9-8B65-B4BB57A26D9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98" name="Rectangle 102">
                <a:extLst>
                  <a:ext uri="{FF2B5EF4-FFF2-40B4-BE49-F238E27FC236}">
                    <a16:creationId xmlns:a16="http://schemas.microsoft.com/office/drawing/2014/main" id="{EAA76024-9F9E-4317-A592-AFB0635C67B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99" name="Rectangle 103">
                <a:extLst>
                  <a:ext uri="{FF2B5EF4-FFF2-40B4-BE49-F238E27FC236}">
                    <a16:creationId xmlns:a16="http://schemas.microsoft.com/office/drawing/2014/main" id="{E2E93D84-7E24-49B2-AA85-357141C5FA4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00" name="Rectangle 104">
                <a:extLst>
                  <a:ext uri="{FF2B5EF4-FFF2-40B4-BE49-F238E27FC236}">
                    <a16:creationId xmlns:a16="http://schemas.microsoft.com/office/drawing/2014/main" id="{D6503D87-74C4-4E3E-A93B-E1DBFF5DB0A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01" name="Rectangle 105">
                <a:extLst>
                  <a:ext uri="{FF2B5EF4-FFF2-40B4-BE49-F238E27FC236}">
                    <a16:creationId xmlns:a16="http://schemas.microsoft.com/office/drawing/2014/main" id="{E6B96B18-D1C0-4CD2-8EA8-97913D64AE1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02" name="Rectangle 106">
                <a:extLst>
                  <a:ext uri="{FF2B5EF4-FFF2-40B4-BE49-F238E27FC236}">
                    <a16:creationId xmlns:a16="http://schemas.microsoft.com/office/drawing/2014/main" id="{256719F0-9411-4A1E-8962-9A16D1C84B0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03" name="Rectangle 107">
                <a:extLst>
                  <a:ext uri="{FF2B5EF4-FFF2-40B4-BE49-F238E27FC236}">
                    <a16:creationId xmlns:a16="http://schemas.microsoft.com/office/drawing/2014/main" id="{6CB92A2C-D0CC-4733-AE47-1613598BC94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04" name="Rectangle 108">
                <a:extLst>
                  <a:ext uri="{FF2B5EF4-FFF2-40B4-BE49-F238E27FC236}">
                    <a16:creationId xmlns:a16="http://schemas.microsoft.com/office/drawing/2014/main" id="{BBC36600-2C76-4782-82CF-4F3C4FF2BAF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05" name="Rectangle 109">
                <a:extLst>
                  <a:ext uri="{FF2B5EF4-FFF2-40B4-BE49-F238E27FC236}">
                    <a16:creationId xmlns:a16="http://schemas.microsoft.com/office/drawing/2014/main" id="{0AF83A36-389D-4DA0-A232-09663E21683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06" name="Rectangle 110">
                <a:extLst>
                  <a:ext uri="{FF2B5EF4-FFF2-40B4-BE49-F238E27FC236}">
                    <a16:creationId xmlns:a16="http://schemas.microsoft.com/office/drawing/2014/main" id="{0101B35A-8BEE-42D4-AE0B-6FD6BE84670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07" name="Rectangle 111">
                <a:extLst>
                  <a:ext uri="{FF2B5EF4-FFF2-40B4-BE49-F238E27FC236}">
                    <a16:creationId xmlns:a16="http://schemas.microsoft.com/office/drawing/2014/main" id="{DA4BD227-DDC9-4460-AF26-E8AAF1A341D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08" name="Rectangle 112">
                <a:extLst>
                  <a:ext uri="{FF2B5EF4-FFF2-40B4-BE49-F238E27FC236}">
                    <a16:creationId xmlns:a16="http://schemas.microsoft.com/office/drawing/2014/main" id="{E637AFA6-9FDA-41F4-9826-9AB3B767203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09" name="Rectangle 113">
                <a:extLst>
                  <a:ext uri="{FF2B5EF4-FFF2-40B4-BE49-F238E27FC236}">
                    <a16:creationId xmlns:a16="http://schemas.microsoft.com/office/drawing/2014/main" id="{7F04B77C-38CA-43B5-90EE-A56DD9C943B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10" name="Rectangle 114">
                <a:extLst>
                  <a:ext uri="{FF2B5EF4-FFF2-40B4-BE49-F238E27FC236}">
                    <a16:creationId xmlns:a16="http://schemas.microsoft.com/office/drawing/2014/main" id="{9C428CE9-A328-404E-B266-47F70AF2715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11" name="Rectangle 115">
                <a:extLst>
                  <a:ext uri="{FF2B5EF4-FFF2-40B4-BE49-F238E27FC236}">
                    <a16:creationId xmlns:a16="http://schemas.microsoft.com/office/drawing/2014/main" id="{4CEA7060-CF59-42AB-ADFC-32CA5DF524C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12" name="Rectangle 116">
                <a:extLst>
                  <a:ext uri="{FF2B5EF4-FFF2-40B4-BE49-F238E27FC236}">
                    <a16:creationId xmlns:a16="http://schemas.microsoft.com/office/drawing/2014/main" id="{964C8FFC-A9C5-470B-98EA-F5F59DF5C15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13" name="Rectangle 117">
                <a:extLst>
                  <a:ext uri="{FF2B5EF4-FFF2-40B4-BE49-F238E27FC236}">
                    <a16:creationId xmlns:a16="http://schemas.microsoft.com/office/drawing/2014/main" id="{A36E83DC-51D5-4725-B3AB-44CC6A49335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14" name="Rectangle 118">
                <a:extLst>
                  <a:ext uri="{FF2B5EF4-FFF2-40B4-BE49-F238E27FC236}">
                    <a16:creationId xmlns:a16="http://schemas.microsoft.com/office/drawing/2014/main" id="{2DD94198-8214-401E-9B9A-0BB47AF4F68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15" name="Rectangle 119">
                <a:extLst>
                  <a:ext uri="{FF2B5EF4-FFF2-40B4-BE49-F238E27FC236}">
                    <a16:creationId xmlns:a16="http://schemas.microsoft.com/office/drawing/2014/main" id="{3B0DA994-D66A-4180-B239-2FA89E78B8B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16" name="Rectangle 120">
                <a:extLst>
                  <a:ext uri="{FF2B5EF4-FFF2-40B4-BE49-F238E27FC236}">
                    <a16:creationId xmlns:a16="http://schemas.microsoft.com/office/drawing/2014/main" id="{65447470-5424-4581-B046-4ED28FC3B85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17" name="Rectangle 121">
                <a:extLst>
                  <a:ext uri="{FF2B5EF4-FFF2-40B4-BE49-F238E27FC236}">
                    <a16:creationId xmlns:a16="http://schemas.microsoft.com/office/drawing/2014/main" id="{8F07F0B3-C61D-45BC-8766-3E3FC1763D5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18" name="Rectangle 122">
                <a:extLst>
                  <a:ext uri="{FF2B5EF4-FFF2-40B4-BE49-F238E27FC236}">
                    <a16:creationId xmlns:a16="http://schemas.microsoft.com/office/drawing/2014/main" id="{657A3B5F-127E-4EB2-BCF1-D71AB2FA484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19" name="Rectangle 123">
                <a:extLst>
                  <a:ext uri="{FF2B5EF4-FFF2-40B4-BE49-F238E27FC236}">
                    <a16:creationId xmlns:a16="http://schemas.microsoft.com/office/drawing/2014/main" id="{AD288E78-61F3-471D-8525-7EEDE6A2C52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20" name="Rectangle 124">
                <a:extLst>
                  <a:ext uri="{FF2B5EF4-FFF2-40B4-BE49-F238E27FC236}">
                    <a16:creationId xmlns:a16="http://schemas.microsoft.com/office/drawing/2014/main" id="{D379D379-C283-434E-8103-088A8FEA59A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21" name="Rectangle 125">
                <a:extLst>
                  <a:ext uri="{FF2B5EF4-FFF2-40B4-BE49-F238E27FC236}">
                    <a16:creationId xmlns:a16="http://schemas.microsoft.com/office/drawing/2014/main" id="{635EEE5D-0AA7-4016-918B-D67354DF643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22" name="Rectangle 126">
                <a:extLst>
                  <a:ext uri="{FF2B5EF4-FFF2-40B4-BE49-F238E27FC236}">
                    <a16:creationId xmlns:a16="http://schemas.microsoft.com/office/drawing/2014/main" id="{B3BED410-D168-437B-9FB4-13A6019F940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23" name="Rectangle 127">
                <a:extLst>
                  <a:ext uri="{FF2B5EF4-FFF2-40B4-BE49-F238E27FC236}">
                    <a16:creationId xmlns:a16="http://schemas.microsoft.com/office/drawing/2014/main" id="{7B26610A-02AF-41CD-B7A6-4401A1BB970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24" name="Rectangle 128">
                <a:extLst>
                  <a:ext uri="{FF2B5EF4-FFF2-40B4-BE49-F238E27FC236}">
                    <a16:creationId xmlns:a16="http://schemas.microsoft.com/office/drawing/2014/main" id="{9854A8CA-774F-42BF-9B3B-C007FC5DC39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25" name="Rectangle 129">
                <a:extLst>
                  <a:ext uri="{FF2B5EF4-FFF2-40B4-BE49-F238E27FC236}">
                    <a16:creationId xmlns:a16="http://schemas.microsoft.com/office/drawing/2014/main" id="{0AFD9A6A-A86A-4220-BC7A-68E9759135A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26" name="Rectangle 130">
                <a:extLst>
                  <a:ext uri="{FF2B5EF4-FFF2-40B4-BE49-F238E27FC236}">
                    <a16:creationId xmlns:a16="http://schemas.microsoft.com/office/drawing/2014/main" id="{F6290D70-75EA-4A3C-9DC3-374C3B592BA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27" name="Rectangle 131">
                <a:extLst>
                  <a:ext uri="{FF2B5EF4-FFF2-40B4-BE49-F238E27FC236}">
                    <a16:creationId xmlns:a16="http://schemas.microsoft.com/office/drawing/2014/main" id="{7D2A94F8-4DC3-45FF-87C3-96039BE1650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28" name="Rectangle 132">
                <a:extLst>
                  <a:ext uri="{FF2B5EF4-FFF2-40B4-BE49-F238E27FC236}">
                    <a16:creationId xmlns:a16="http://schemas.microsoft.com/office/drawing/2014/main" id="{A64B1F44-0C46-4D1D-95A6-B4DE4ECE120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29" name="Rectangle 133">
                <a:extLst>
                  <a:ext uri="{FF2B5EF4-FFF2-40B4-BE49-F238E27FC236}">
                    <a16:creationId xmlns:a16="http://schemas.microsoft.com/office/drawing/2014/main" id="{09C8AA94-3FCE-4508-A5C4-EA2AA56487B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30" name="Rectangle 134">
                <a:extLst>
                  <a:ext uri="{FF2B5EF4-FFF2-40B4-BE49-F238E27FC236}">
                    <a16:creationId xmlns:a16="http://schemas.microsoft.com/office/drawing/2014/main" id="{A595233E-5C34-4EF8-8528-4B7CB3A5F64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31" name="Rectangle 135">
                <a:extLst>
                  <a:ext uri="{FF2B5EF4-FFF2-40B4-BE49-F238E27FC236}">
                    <a16:creationId xmlns:a16="http://schemas.microsoft.com/office/drawing/2014/main" id="{9CE24EBB-14CB-45E2-B41C-5567B4353D1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32" name="Rectangle 136">
                <a:extLst>
                  <a:ext uri="{FF2B5EF4-FFF2-40B4-BE49-F238E27FC236}">
                    <a16:creationId xmlns:a16="http://schemas.microsoft.com/office/drawing/2014/main" id="{EB2BD934-B48D-45A8-B734-B84FCDAD44F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33" name="Rectangle 137">
                <a:extLst>
                  <a:ext uri="{FF2B5EF4-FFF2-40B4-BE49-F238E27FC236}">
                    <a16:creationId xmlns:a16="http://schemas.microsoft.com/office/drawing/2014/main" id="{484C5A68-E9B1-49B2-8AB8-A4EB67C6D46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34" name="Freeform 138">
                <a:extLst>
                  <a:ext uri="{FF2B5EF4-FFF2-40B4-BE49-F238E27FC236}">
                    <a16:creationId xmlns:a16="http://schemas.microsoft.com/office/drawing/2014/main" id="{140C8220-1E8F-4AAB-86D8-B36791572A8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35" name="Freeform 139">
                <a:extLst>
                  <a:ext uri="{FF2B5EF4-FFF2-40B4-BE49-F238E27FC236}">
                    <a16:creationId xmlns:a16="http://schemas.microsoft.com/office/drawing/2014/main" id="{98A253C1-CF5A-46D5-9036-3C0A64F06E0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36" name="Freeform 140">
                <a:extLst>
                  <a:ext uri="{FF2B5EF4-FFF2-40B4-BE49-F238E27FC236}">
                    <a16:creationId xmlns:a16="http://schemas.microsoft.com/office/drawing/2014/main" id="{6A8A1EE8-36FE-4C80-A47B-B3C52983242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37" name="Freeform 141">
                <a:extLst>
                  <a:ext uri="{FF2B5EF4-FFF2-40B4-BE49-F238E27FC236}">
                    <a16:creationId xmlns:a16="http://schemas.microsoft.com/office/drawing/2014/main" id="{8F292817-7881-4A17-894E-4F6A82BF7E5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38" name="Freeform 142">
                <a:extLst>
                  <a:ext uri="{FF2B5EF4-FFF2-40B4-BE49-F238E27FC236}">
                    <a16:creationId xmlns:a16="http://schemas.microsoft.com/office/drawing/2014/main" id="{0C75202C-05A3-4756-9EFD-A5A986F072F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39" name="Freeform 143">
                <a:extLst>
                  <a:ext uri="{FF2B5EF4-FFF2-40B4-BE49-F238E27FC236}">
                    <a16:creationId xmlns:a16="http://schemas.microsoft.com/office/drawing/2014/main" id="{1659C28A-CB12-4A3B-8896-EEB4389D68C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40" name="Freeform 144">
                <a:extLst>
                  <a:ext uri="{FF2B5EF4-FFF2-40B4-BE49-F238E27FC236}">
                    <a16:creationId xmlns:a16="http://schemas.microsoft.com/office/drawing/2014/main" id="{62AB0AF0-92D6-4DD8-A65B-8CA8056A4BC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41" name="Freeform 145">
                <a:extLst>
                  <a:ext uri="{FF2B5EF4-FFF2-40B4-BE49-F238E27FC236}">
                    <a16:creationId xmlns:a16="http://schemas.microsoft.com/office/drawing/2014/main" id="{C1342CE4-17F6-43C9-AE18-5725ADCC066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42" name="Freeform 146">
                <a:extLst>
                  <a:ext uri="{FF2B5EF4-FFF2-40B4-BE49-F238E27FC236}">
                    <a16:creationId xmlns:a16="http://schemas.microsoft.com/office/drawing/2014/main" id="{AA6209D1-D38A-4C4B-80EE-1599F10ED88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43" name="Rectangle 147">
                <a:extLst>
                  <a:ext uri="{FF2B5EF4-FFF2-40B4-BE49-F238E27FC236}">
                    <a16:creationId xmlns:a16="http://schemas.microsoft.com/office/drawing/2014/main" id="{199A5FD0-3267-4172-93AB-DB850C7AE42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44" name="Rectangle 148">
                <a:extLst>
                  <a:ext uri="{FF2B5EF4-FFF2-40B4-BE49-F238E27FC236}">
                    <a16:creationId xmlns:a16="http://schemas.microsoft.com/office/drawing/2014/main" id="{FA8C535B-FCE6-4073-BFAA-FDFC4BC3168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245" name="Freeform 149">
                <a:extLst>
                  <a:ext uri="{FF2B5EF4-FFF2-40B4-BE49-F238E27FC236}">
                    <a16:creationId xmlns:a16="http://schemas.microsoft.com/office/drawing/2014/main" id="{045D9EBC-407F-4239-99CD-7EE90608E8F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46" name="Freeform 150">
                <a:extLst>
                  <a:ext uri="{FF2B5EF4-FFF2-40B4-BE49-F238E27FC236}">
                    <a16:creationId xmlns:a16="http://schemas.microsoft.com/office/drawing/2014/main" id="{47D2BBAB-701D-4BB7-ACBE-7D990990D31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47" name="Freeform 151">
                <a:extLst>
                  <a:ext uri="{FF2B5EF4-FFF2-40B4-BE49-F238E27FC236}">
                    <a16:creationId xmlns:a16="http://schemas.microsoft.com/office/drawing/2014/main" id="{BFECF1A3-2EA0-47B1-882E-EC6B9DF27F6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48" name="Oval 152">
                <a:extLst>
                  <a:ext uri="{FF2B5EF4-FFF2-40B4-BE49-F238E27FC236}">
                    <a16:creationId xmlns:a16="http://schemas.microsoft.com/office/drawing/2014/main" id="{A18056E4-CEB4-4AB5-82E4-E420AF28F1D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sp>
        <p:nvSpPr>
          <p:cNvPr id="4249" name="Rectangle 153">
            <a:extLst>
              <a:ext uri="{FF2B5EF4-FFF2-40B4-BE49-F238E27FC236}">
                <a16:creationId xmlns:a16="http://schemas.microsoft.com/office/drawing/2014/main" id="{BBE8CC4C-840D-4E4A-AECF-597224CE803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02167" y="228600"/>
            <a:ext cx="113876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250" name="Rectangle 154">
            <a:extLst>
              <a:ext uri="{FF2B5EF4-FFF2-40B4-BE49-F238E27FC236}">
                <a16:creationId xmlns:a16="http://schemas.microsoft.com/office/drawing/2014/main" id="{C62E8481-D78F-448C-975C-C98596F2A60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2167" y="6245225"/>
            <a:ext cx="305223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 altLang="en-US"/>
          </a:p>
        </p:txBody>
      </p:sp>
      <p:sp>
        <p:nvSpPr>
          <p:cNvPr id="4251" name="Rectangle 155">
            <a:extLst>
              <a:ext uri="{FF2B5EF4-FFF2-40B4-BE49-F238E27FC236}">
                <a16:creationId xmlns:a16="http://schemas.microsoft.com/office/drawing/2014/main" id="{C7524065-5F18-4D16-85E0-3FBAB6B0D37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US" altLang="en-US"/>
          </a:p>
        </p:txBody>
      </p:sp>
      <p:sp>
        <p:nvSpPr>
          <p:cNvPr id="4252" name="Rectangle 156">
            <a:extLst>
              <a:ext uri="{FF2B5EF4-FFF2-40B4-BE49-F238E27FC236}">
                <a16:creationId xmlns:a16="http://schemas.microsoft.com/office/drawing/2014/main" id="{C9F94065-F8FB-4BA8-9F15-DA171EF3F39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305223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FFF86206-3232-4B07-8F52-E2891846FF9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253" name="Rectangle 157">
            <a:extLst>
              <a:ext uri="{FF2B5EF4-FFF2-40B4-BE49-F238E27FC236}">
                <a16:creationId xmlns:a16="http://schemas.microsoft.com/office/drawing/2014/main" id="{F2449E90-338D-42BB-BD21-AB69CE4AE2FD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02167" y="1600200"/>
            <a:ext cx="11387667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7536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ransition spd="slow">
    <p:cover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>
            <a:extLst>
              <a:ext uri="{FF2B5EF4-FFF2-40B4-BE49-F238E27FC236}">
                <a16:creationId xmlns:a16="http://schemas.microsoft.com/office/drawing/2014/main" id="{8E068DB8-2300-424B-B0E9-A43DB2D000A1}"/>
              </a:ext>
            </a:extLst>
          </p:cNvPr>
          <p:cNvGrpSpPr>
            <a:grpSpLocks/>
          </p:cNvGrpSpPr>
          <p:nvPr/>
        </p:nvGrpSpPr>
        <p:grpSpPr bwMode="auto">
          <a:xfrm>
            <a:off x="1" y="1422400"/>
            <a:ext cx="12196233" cy="5435600"/>
            <a:chOff x="0" y="896"/>
            <a:chExt cx="5762" cy="3424"/>
          </a:xfrm>
        </p:grpSpPr>
        <p:grpSp>
          <p:nvGrpSpPr>
            <p:cNvPr id="14339" name="Group 3">
              <a:extLst>
                <a:ext uri="{FF2B5EF4-FFF2-40B4-BE49-F238E27FC236}">
                  <a16:creationId xmlns:a16="http://schemas.microsoft.com/office/drawing/2014/main" id="{1D5C30DF-A8B3-4438-8769-1B1B7CA5A1D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340" name="Freeform 4">
                <a:extLst>
                  <a:ext uri="{FF2B5EF4-FFF2-40B4-BE49-F238E27FC236}">
                    <a16:creationId xmlns:a16="http://schemas.microsoft.com/office/drawing/2014/main" id="{5E6F931F-607B-4864-935F-85E268C65E4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341" name="Freeform 5">
                <a:extLst>
                  <a:ext uri="{FF2B5EF4-FFF2-40B4-BE49-F238E27FC236}">
                    <a16:creationId xmlns:a16="http://schemas.microsoft.com/office/drawing/2014/main" id="{2EA5031C-5603-4C75-A618-112A8971138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342" name="Freeform 6">
                <a:extLst>
                  <a:ext uri="{FF2B5EF4-FFF2-40B4-BE49-F238E27FC236}">
                    <a16:creationId xmlns:a16="http://schemas.microsoft.com/office/drawing/2014/main" id="{26CD450B-2568-4ECE-9883-AA7AB1DF9C1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343" name="Freeform 7">
                <a:extLst>
                  <a:ext uri="{FF2B5EF4-FFF2-40B4-BE49-F238E27FC236}">
                    <a16:creationId xmlns:a16="http://schemas.microsoft.com/office/drawing/2014/main" id="{C2FAD1C4-D63F-479B-99F8-F5AD1B4940B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344" name="Freeform 8">
                <a:extLst>
                  <a:ext uri="{FF2B5EF4-FFF2-40B4-BE49-F238E27FC236}">
                    <a16:creationId xmlns:a16="http://schemas.microsoft.com/office/drawing/2014/main" id="{4E70FC52-FF1A-4998-93E1-529FA50E2AF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345" name="Freeform 9">
                <a:extLst>
                  <a:ext uri="{FF2B5EF4-FFF2-40B4-BE49-F238E27FC236}">
                    <a16:creationId xmlns:a16="http://schemas.microsoft.com/office/drawing/2014/main" id="{BDD4511A-1481-4415-A1B8-A0EAFBF6E63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346" name="Freeform 10">
                <a:extLst>
                  <a:ext uri="{FF2B5EF4-FFF2-40B4-BE49-F238E27FC236}">
                    <a16:creationId xmlns:a16="http://schemas.microsoft.com/office/drawing/2014/main" id="{45E2133B-14E6-4D94-A45D-BF6FE20BC25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347" name="Freeform 11">
                <a:extLst>
                  <a:ext uri="{FF2B5EF4-FFF2-40B4-BE49-F238E27FC236}">
                    <a16:creationId xmlns:a16="http://schemas.microsoft.com/office/drawing/2014/main" id="{5AC6E30E-D191-46AF-A0BF-D412390B579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348" name="Freeform 12">
                <a:extLst>
                  <a:ext uri="{FF2B5EF4-FFF2-40B4-BE49-F238E27FC236}">
                    <a16:creationId xmlns:a16="http://schemas.microsoft.com/office/drawing/2014/main" id="{CD74A91B-DC8B-4E13-9175-9C0842390AE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349" name="Freeform 13">
                <a:extLst>
                  <a:ext uri="{FF2B5EF4-FFF2-40B4-BE49-F238E27FC236}">
                    <a16:creationId xmlns:a16="http://schemas.microsoft.com/office/drawing/2014/main" id="{7E05ABD1-D0F2-4908-9E85-E8A71B8AF18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350" name="Freeform 14">
                <a:extLst>
                  <a:ext uri="{FF2B5EF4-FFF2-40B4-BE49-F238E27FC236}">
                    <a16:creationId xmlns:a16="http://schemas.microsoft.com/office/drawing/2014/main" id="{DD3D8822-0184-4FCA-859A-75A43D21D3C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351" name="Freeform 15">
                <a:extLst>
                  <a:ext uri="{FF2B5EF4-FFF2-40B4-BE49-F238E27FC236}">
                    <a16:creationId xmlns:a16="http://schemas.microsoft.com/office/drawing/2014/main" id="{AF1DC3C3-5AC9-49F1-87A7-F42059C8D5C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352" name="Freeform 16">
                <a:extLst>
                  <a:ext uri="{FF2B5EF4-FFF2-40B4-BE49-F238E27FC236}">
                    <a16:creationId xmlns:a16="http://schemas.microsoft.com/office/drawing/2014/main" id="{1F7A56BE-42C7-4F4B-88B6-BE193A2CC52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14353" name="Group 17">
              <a:extLst>
                <a:ext uri="{FF2B5EF4-FFF2-40B4-BE49-F238E27FC236}">
                  <a16:creationId xmlns:a16="http://schemas.microsoft.com/office/drawing/2014/main" id="{07663838-CE84-4A8F-8B4A-13BCAE628BE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4354" name="Rectangle 18">
                <a:extLst>
                  <a:ext uri="{FF2B5EF4-FFF2-40B4-BE49-F238E27FC236}">
                    <a16:creationId xmlns:a16="http://schemas.microsoft.com/office/drawing/2014/main" id="{B8DFF7F0-713B-4069-8EEC-39BDB3C934C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55" name="Rectangle 19">
                <a:extLst>
                  <a:ext uri="{FF2B5EF4-FFF2-40B4-BE49-F238E27FC236}">
                    <a16:creationId xmlns:a16="http://schemas.microsoft.com/office/drawing/2014/main" id="{F04A4638-E812-4DA4-932F-0FE69A310CE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56" name="Rectangle 20">
                <a:extLst>
                  <a:ext uri="{FF2B5EF4-FFF2-40B4-BE49-F238E27FC236}">
                    <a16:creationId xmlns:a16="http://schemas.microsoft.com/office/drawing/2014/main" id="{4804B406-13D2-4A49-8BED-11C6F219452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57" name="Rectangle 21">
                <a:extLst>
                  <a:ext uri="{FF2B5EF4-FFF2-40B4-BE49-F238E27FC236}">
                    <a16:creationId xmlns:a16="http://schemas.microsoft.com/office/drawing/2014/main" id="{50756F12-EE38-4E54-844A-F962A97E22C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58" name="Rectangle 22">
                <a:extLst>
                  <a:ext uri="{FF2B5EF4-FFF2-40B4-BE49-F238E27FC236}">
                    <a16:creationId xmlns:a16="http://schemas.microsoft.com/office/drawing/2014/main" id="{25541441-36C9-4A9B-BDD0-88F31B536B0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59" name="Rectangle 23">
                <a:extLst>
                  <a:ext uri="{FF2B5EF4-FFF2-40B4-BE49-F238E27FC236}">
                    <a16:creationId xmlns:a16="http://schemas.microsoft.com/office/drawing/2014/main" id="{5A42E1DF-D841-456A-9897-28596872B29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60" name="Rectangle 24">
                <a:extLst>
                  <a:ext uri="{FF2B5EF4-FFF2-40B4-BE49-F238E27FC236}">
                    <a16:creationId xmlns:a16="http://schemas.microsoft.com/office/drawing/2014/main" id="{237A3546-8392-4C70-ADD3-7A919DCC34F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61" name="Rectangle 25">
                <a:extLst>
                  <a:ext uri="{FF2B5EF4-FFF2-40B4-BE49-F238E27FC236}">
                    <a16:creationId xmlns:a16="http://schemas.microsoft.com/office/drawing/2014/main" id="{B27A3914-59D7-4A32-9CDA-046AC235734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62" name="Rectangle 26">
                <a:extLst>
                  <a:ext uri="{FF2B5EF4-FFF2-40B4-BE49-F238E27FC236}">
                    <a16:creationId xmlns:a16="http://schemas.microsoft.com/office/drawing/2014/main" id="{D4CBEFEC-696A-4858-8BC5-B6C022620C5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63" name="Rectangle 27">
                <a:extLst>
                  <a:ext uri="{FF2B5EF4-FFF2-40B4-BE49-F238E27FC236}">
                    <a16:creationId xmlns:a16="http://schemas.microsoft.com/office/drawing/2014/main" id="{A8C8D4B5-488F-48D5-941F-AB3BF51A8E9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64" name="Rectangle 28">
                <a:extLst>
                  <a:ext uri="{FF2B5EF4-FFF2-40B4-BE49-F238E27FC236}">
                    <a16:creationId xmlns:a16="http://schemas.microsoft.com/office/drawing/2014/main" id="{7B7BC4AF-FC30-4D99-86E7-F5385997BBB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65" name="Rectangle 29">
                <a:extLst>
                  <a:ext uri="{FF2B5EF4-FFF2-40B4-BE49-F238E27FC236}">
                    <a16:creationId xmlns:a16="http://schemas.microsoft.com/office/drawing/2014/main" id="{04B4B4CB-2ED4-4DC7-9265-7947C21D767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66" name="Rectangle 30">
                <a:extLst>
                  <a:ext uri="{FF2B5EF4-FFF2-40B4-BE49-F238E27FC236}">
                    <a16:creationId xmlns:a16="http://schemas.microsoft.com/office/drawing/2014/main" id="{01B5C77C-0FF2-4654-B200-8E2882DE6BE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67" name="Rectangle 31">
                <a:extLst>
                  <a:ext uri="{FF2B5EF4-FFF2-40B4-BE49-F238E27FC236}">
                    <a16:creationId xmlns:a16="http://schemas.microsoft.com/office/drawing/2014/main" id="{26DEADC6-9401-45D5-8DBC-277E9002376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68" name="Rectangle 32">
                <a:extLst>
                  <a:ext uri="{FF2B5EF4-FFF2-40B4-BE49-F238E27FC236}">
                    <a16:creationId xmlns:a16="http://schemas.microsoft.com/office/drawing/2014/main" id="{4BB29D3C-05BC-4899-90D8-30FAE4058AC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69" name="Rectangle 33">
                <a:extLst>
                  <a:ext uri="{FF2B5EF4-FFF2-40B4-BE49-F238E27FC236}">
                    <a16:creationId xmlns:a16="http://schemas.microsoft.com/office/drawing/2014/main" id="{128182AA-701D-411A-BF71-6807B9E21CE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70" name="Rectangle 34">
                <a:extLst>
                  <a:ext uri="{FF2B5EF4-FFF2-40B4-BE49-F238E27FC236}">
                    <a16:creationId xmlns:a16="http://schemas.microsoft.com/office/drawing/2014/main" id="{B0A8E59C-D9EC-4310-AA30-160061464E7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71" name="Rectangle 35">
                <a:extLst>
                  <a:ext uri="{FF2B5EF4-FFF2-40B4-BE49-F238E27FC236}">
                    <a16:creationId xmlns:a16="http://schemas.microsoft.com/office/drawing/2014/main" id="{E097D337-063D-4837-869F-27D1E3C4115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72" name="Rectangle 36">
                <a:extLst>
                  <a:ext uri="{FF2B5EF4-FFF2-40B4-BE49-F238E27FC236}">
                    <a16:creationId xmlns:a16="http://schemas.microsoft.com/office/drawing/2014/main" id="{1E96B40F-B60A-4E6B-A084-ACE614F3381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73" name="Rectangle 37">
                <a:extLst>
                  <a:ext uri="{FF2B5EF4-FFF2-40B4-BE49-F238E27FC236}">
                    <a16:creationId xmlns:a16="http://schemas.microsoft.com/office/drawing/2014/main" id="{826C0592-9B83-4D35-A44B-18525FF7E51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74" name="Rectangle 38">
                <a:extLst>
                  <a:ext uri="{FF2B5EF4-FFF2-40B4-BE49-F238E27FC236}">
                    <a16:creationId xmlns:a16="http://schemas.microsoft.com/office/drawing/2014/main" id="{C8041552-0C20-4E20-80F2-3A981FB3AB4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75" name="Rectangle 39">
                <a:extLst>
                  <a:ext uri="{FF2B5EF4-FFF2-40B4-BE49-F238E27FC236}">
                    <a16:creationId xmlns:a16="http://schemas.microsoft.com/office/drawing/2014/main" id="{96C58CB3-1EA6-4D3C-8BE5-303525BEC50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76" name="Rectangle 40">
                <a:extLst>
                  <a:ext uri="{FF2B5EF4-FFF2-40B4-BE49-F238E27FC236}">
                    <a16:creationId xmlns:a16="http://schemas.microsoft.com/office/drawing/2014/main" id="{E3FE4338-B921-4764-A651-877C12EF8E8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77" name="Rectangle 41">
                <a:extLst>
                  <a:ext uri="{FF2B5EF4-FFF2-40B4-BE49-F238E27FC236}">
                    <a16:creationId xmlns:a16="http://schemas.microsoft.com/office/drawing/2014/main" id="{7675DCAF-BA21-4766-909A-07D9B4F8794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78" name="Rectangle 42">
                <a:extLst>
                  <a:ext uri="{FF2B5EF4-FFF2-40B4-BE49-F238E27FC236}">
                    <a16:creationId xmlns:a16="http://schemas.microsoft.com/office/drawing/2014/main" id="{4B009D97-E73D-4722-9EE1-FF497E6D967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79" name="Rectangle 43">
                <a:extLst>
                  <a:ext uri="{FF2B5EF4-FFF2-40B4-BE49-F238E27FC236}">
                    <a16:creationId xmlns:a16="http://schemas.microsoft.com/office/drawing/2014/main" id="{3109CEBF-0ECB-4DE3-8A22-B15A9C06C6B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80" name="Rectangle 44">
                <a:extLst>
                  <a:ext uri="{FF2B5EF4-FFF2-40B4-BE49-F238E27FC236}">
                    <a16:creationId xmlns:a16="http://schemas.microsoft.com/office/drawing/2014/main" id="{34F398A1-20A1-438F-B0F6-D762635DA49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81" name="Rectangle 45">
                <a:extLst>
                  <a:ext uri="{FF2B5EF4-FFF2-40B4-BE49-F238E27FC236}">
                    <a16:creationId xmlns:a16="http://schemas.microsoft.com/office/drawing/2014/main" id="{75233688-5C32-42E9-863D-12237159D37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82" name="Rectangle 46">
                <a:extLst>
                  <a:ext uri="{FF2B5EF4-FFF2-40B4-BE49-F238E27FC236}">
                    <a16:creationId xmlns:a16="http://schemas.microsoft.com/office/drawing/2014/main" id="{1FD302FA-8B10-46BB-B84D-397266BEAFE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83" name="Rectangle 47">
                <a:extLst>
                  <a:ext uri="{FF2B5EF4-FFF2-40B4-BE49-F238E27FC236}">
                    <a16:creationId xmlns:a16="http://schemas.microsoft.com/office/drawing/2014/main" id="{31877883-7755-4995-B1F2-BD03DFF3731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84" name="Rectangle 48">
                <a:extLst>
                  <a:ext uri="{FF2B5EF4-FFF2-40B4-BE49-F238E27FC236}">
                    <a16:creationId xmlns:a16="http://schemas.microsoft.com/office/drawing/2014/main" id="{4DC81E79-F558-4D46-B1CB-CD122ADD98D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85" name="Rectangle 49">
                <a:extLst>
                  <a:ext uri="{FF2B5EF4-FFF2-40B4-BE49-F238E27FC236}">
                    <a16:creationId xmlns:a16="http://schemas.microsoft.com/office/drawing/2014/main" id="{D52C6A44-A2D6-4BD4-9B50-69ECF88E742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86" name="Rectangle 50">
                <a:extLst>
                  <a:ext uri="{FF2B5EF4-FFF2-40B4-BE49-F238E27FC236}">
                    <a16:creationId xmlns:a16="http://schemas.microsoft.com/office/drawing/2014/main" id="{2C3E7B34-B474-4D4C-B117-D5E368D1845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87" name="Rectangle 51">
                <a:extLst>
                  <a:ext uri="{FF2B5EF4-FFF2-40B4-BE49-F238E27FC236}">
                    <a16:creationId xmlns:a16="http://schemas.microsoft.com/office/drawing/2014/main" id="{E954C4FB-6269-448D-8655-F899032409F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88" name="Rectangle 52">
                <a:extLst>
                  <a:ext uri="{FF2B5EF4-FFF2-40B4-BE49-F238E27FC236}">
                    <a16:creationId xmlns:a16="http://schemas.microsoft.com/office/drawing/2014/main" id="{0C3E80E4-D6F5-4567-8F5A-3FE6A8D02D4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89" name="Rectangle 53">
                <a:extLst>
                  <a:ext uri="{FF2B5EF4-FFF2-40B4-BE49-F238E27FC236}">
                    <a16:creationId xmlns:a16="http://schemas.microsoft.com/office/drawing/2014/main" id="{BFA593F3-BD8F-4EE7-B9D2-34BB978CCB9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90" name="Rectangle 54">
                <a:extLst>
                  <a:ext uri="{FF2B5EF4-FFF2-40B4-BE49-F238E27FC236}">
                    <a16:creationId xmlns:a16="http://schemas.microsoft.com/office/drawing/2014/main" id="{9C6270E4-D8D3-40BC-A966-C09F53D1906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91" name="Rectangle 55">
                <a:extLst>
                  <a:ext uri="{FF2B5EF4-FFF2-40B4-BE49-F238E27FC236}">
                    <a16:creationId xmlns:a16="http://schemas.microsoft.com/office/drawing/2014/main" id="{2374A09E-8C7D-42C1-8ADB-F8A99FB2AC0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92" name="Rectangle 56">
                <a:extLst>
                  <a:ext uri="{FF2B5EF4-FFF2-40B4-BE49-F238E27FC236}">
                    <a16:creationId xmlns:a16="http://schemas.microsoft.com/office/drawing/2014/main" id="{003D4854-0B10-48EF-97FB-4FE1A0AE8CE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93" name="Rectangle 57">
                <a:extLst>
                  <a:ext uri="{FF2B5EF4-FFF2-40B4-BE49-F238E27FC236}">
                    <a16:creationId xmlns:a16="http://schemas.microsoft.com/office/drawing/2014/main" id="{A2FA6942-05B2-47B8-977D-E67ADA7F1D0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94" name="Rectangle 58">
                <a:extLst>
                  <a:ext uri="{FF2B5EF4-FFF2-40B4-BE49-F238E27FC236}">
                    <a16:creationId xmlns:a16="http://schemas.microsoft.com/office/drawing/2014/main" id="{C2343DC7-5C2D-4E94-86B2-C11644A93C2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95" name="Rectangle 59">
                <a:extLst>
                  <a:ext uri="{FF2B5EF4-FFF2-40B4-BE49-F238E27FC236}">
                    <a16:creationId xmlns:a16="http://schemas.microsoft.com/office/drawing/2014/main" id="{BFCEA324-D556-40FE-B219-5D6408190F2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96" name="Rectangle 60">
                <a:extLst>
                  <a:ext uri="{FF2B5EF4-FFF2-40B4-BE49-F238E27FC236}">
                    <a16:creationId xmlns:a16="http://schemas.microsoft.com/office/drawing/2014/main" id="{84A1C94F-E25A-4BF9-83A2-6B6EB08FBBD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97" name="Rectangle 61">
                <a:extLst>
                  <a:ext uri="{FF2B5EF4-FFF2-40B4-BE49-F238E27FC236}">
                    <a16:creationId xmlns:a16="http://schemas.microsoft.com/office/drawing/2014/main" id="{B68724FE-72C1-481C-BCD6-32C1D2AE33F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98" name="Rectangle 62">
                <a:extLst>
                  <a:ext uri="{FF2B5EF4-FFF2-40B4-BE49-F238E27FC236}">
                    <a16:creationId xmlns:a16="http://schemas.microsoft.com/office/drawing/2014/main" id="{D778D389-3587-4547-A204-E2A13BFAB46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399" name="Rectangle 63">
                <a:extLst>
                  <a:ext uri="{FF2B5EF4-FFF2-40B4-BE49-F238E27FC236}">
                    <a16:creationId xmlns:a16="http://schemas.microsoft.com/office/drawing/2014/main" id="{25F99EC1-F7E6-450F-942A-EF7CFC0E667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00" name="Rectangle 64">
                <a:extLst>
                  <a:ext uri="{FF2B5EF4-FFF2-40B4-BE49-F238E27FC236}">
                    <a16:creationId xmlns:a16="http://schemas.microsoft.com/office/drawing/2014/main" id="{4DF10439-CE5A-4013-877E-06DD039C141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01" name="Rectangle 65">
                <a:extLst>
                  <a:ext uri="{FF2B5EF4-FFF2-40B4-BE49-F238E27FC236}">
                    <a16:creationId xmlns:a16="http://schemas.microsoft.com/office/drawing/2014/main" id="{8135FD3D-3B64-4E26-914A-94F09E2390B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02" name="Rectangle 66">
                <a:extLst>
                  <a:ext uri="{FF2B5EF4-FFF2-40B4-BE49-F238E27FC236}">
                    <a16:creationId xmlns:a16="http://schemas.microsoft.com/office/drawing/2014/main" id="{086A5C6D-0FFB-48A1-BA67-815CABE471A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03" name="Rectangle 67">
                <a:extLst>
                  <a:ext uri="{FF2B5EF4-FFF2-40B4-BE49-F238E27FC236}">
                    <a16:creationId xmlns:a16="http://schemas.microsoft.com/office/drawing/2014/main" id="{8C3E0286-B88D-4567-9D49-14274873165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04" name="Rectangle 68">
                <a:extLst>
                  <a:ext uri="{FF2B5EF4-FFF2-40B4-BE49-F238E27FC236}">
                    <a16:creationId xmlns:a16="http://schemas.microsoft.com/office/drawing/2014/main" id="{A57C12CF-F771-403A-BCED-F59ACA1044A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05" name="Rectangle 69">
                <a:extLst>
                  <a:ext uri="{FF2B5EF4-FFF2-40B4-BE49-F238E27FC236}">
                    <a16:creationId xmlns:a16="http://schemas.microsoft.com/office/drawing/2014/main" id="{56B0B17C-EB82-4EBD-8958-C924691F2E6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06" name="Rectangle 70">
                <a:extLst>
                  <a:ext uri="{FF2B5EF4-FFF2-40B4-BE49-F238E27FC236}">
                    <a16:creationId xmlns:a16="http://schemas.microsoft.com/office/drawing/2014/main" id="{90633899-2625-48BD-A7F8-5F411DDD360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07" name="Rectangle 71">
                <a:extLst>
                  <a:ext uri="{FF2B5EF4-FFF2-40B4-BE49-F238E27FC236}">
                    <a16:creationId xmlns:a16="http://schemas.microsoft.com/office/drawing/2014/main" id="{17FCDE7B-E160-46C3-ABAE-ADBD8B87800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08" name="Rectangle 72">
                <a:extLst>
                  <a:ext uri="{FF2B5EF4-FFF2-40B4-BE49-F238E27FC236}">
                    <a16:creationId xmlns:a16="http://schemas.microsoft.com/office/drawing/2014/main" id="{48F082EC-B9D6-4116-854C-2EE5251235D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09" name="Rectangle 73">
                <a:extLst>
                  <a:ext uri="{FF2B5EF4-FFF2-40B4-BE49-F238E27FC236}">
                    <a16:creationId xmlns:a16="http://schemas.microsoft.com/office/drawing/2014/main" id="{BD48F7A6-6CAA-466E-A5EB-90428F0598A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10" name="Rectangle 74">
                <a:extLst>
                  <a:ext uri="{FF2B5EF4-FFF2-40B4-BE49-F238E27FC236}">
                    <a16:creationId xmlns:a16="http://schemas.microsoft.com/office/drawing/2014/main" id="{636D8988-BECA-4E15-93B4-2219131E066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11" name="Rectangle 75">
                <a:extLst>
                  <a:ext uri="{FF2B5EF4-FFF2-40B4-BE49-F238E27FC236}">
                    <a16:creationId xmlns:a16="http://schemas.microsoft.com/office/drawing/2014/main" id="{1E88C369-F834-4EF4-BF05-98B23D5CB69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12" name="Rectangle 76">
                <a:extLst>
                  <a:ext uri="{FF2B5EF4-FFF2-40B4-BE49-F238E27FC236}">
                    <a16:creationId xmlns:a16="http://schemas.microsoft.com/office/drawing/2014/main" id="{4828C6BD-90AE-48EB-A75D-BD2778EEFC0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13" name="Rectangle 77">
                <a:extLst>
                  <a:ext uri="{FF2B5EF4-FFF2-40B4-BE49-F238E27FC236}">
                    <a16:creationId xmlns:a16="http://schemas.microsoft.com/office/drawing/2014/main" id="{EC383A2E-AFD3-4DA3-A5F7-6AF1A466ADD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14" name="Rectangle 78">
                <a:extLst>
                  <a:ext uri="{FF2B5EF4-FFF2-40B4-BE49-F238E27FC236}">
                    <a16:creationId xmlns:a16="http://schemas.microsoft.com/office/drawing/2014/main" id="{9517E252-68B2-40F4-9E83-A76A662279C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15" name="Rectangle 79">
                <a:extLst>
                  <a:ext uri="{FF2B5EF4-FFF2-40B4-BE49-F238E27FC236}">
                    <a16:creationId xmlns:a16="http://schemas.microsoft.com/office/drawing/2014/main" id="{46F99D5B-6B4B-401A-B65D-14509EEC0A0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16" name="Rectangle 80">
                <a:extLst>
                  <a:ext uri="{FF2B5EF4-FFF2-40B4-BE49-F238E27FC236}">
                    <a16:creationId xmlns:a16="http://schemas.microsoft.com/office/drawing/2014/main" id="{66D64D46-F5CD-4164-8B00-6E9A3828BED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17" name="Freeform 81">
                <a:extLst>
                  <a:ext uri="{FF2B5EF4-FFF2-40B4-BE49-F238E27FC236}">
                    <a16:creationId xmlns:a16="http://schemas.microsoft.com/office/drawing/2014/main" id="{B0CC1FBC-D6E7-4447-AE93-8292E60BC9B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418" name="Rectangle 82">
                <a:extLst>
                  <a:ext uri="{FF2B5EF4-FFF2-40B4-BE49-F238E27FC236}">
                    <a16:creationId xmlns:a16="http://schemas.microsoft.com/office/drawing/2014/main" id="{304E7D50-C19D-4CDC-AAEE-62FF86C653C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19" name="Rectangle 83">
                <a:extLst>
                  <a:ext uri="{FF2B5EF4-FFF2-40B4-BE49-F238E27FC236}">
                    <a16:creationId xmlns:a16="http://schemas.microsoft.com/office/drawing/2014/main" id="{085087DA-3AEA-4092-A29F-A2C890CF8DE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20" name="Rectangle 84">
                <a:extLst>
                  <a:ext uri="{FF2B5EF4-FFF2-40B4-BE49-F238E27FC236}">
                    <a16:creationId xmlns:a16="http://schemas.microsoft.com/office/drawing/2014/main" id="{91781022-D184-4D8B-BFAB-C30789DE2F6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21" name="Rectangle 85">
                <a:extLst>
                  <a:ext uri="{FF2B5EF4-FFF2-40B4-BE49-F238E27FC236}">
                    <a16:creationId xmlns:a16="http://schemas.microsoft.com/office/drawing/2014/main" id="{C91C5ACC-0828-4E42-AEB8-0AFDC8E6016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22" name="Rectangle 86">
                <a:extLst>
                  <a:ext uri="{FF2B5EF4-FFF2-40B4-BE49-F238E27FC236}">
                    <a16:creationId xmlns:a16="http://schemas.microsoft.com/office/drawing/2014/main" id="{6F249A48-76D3-44AD-9B86-E99BB41D68A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23" name="Rectangle 87">
                <a:extLst>
                  <a:ext uri="{FF2B5EF4-FFF2-40B4-BE49-F238E27FC236}">
                    <a16:creationId xmlns:a16="http://schemas.microsoft.com/office/drawing/2014/main" id="{DB0AC5F6-27A1-4769-8578-E6A1702504A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24" name="Rectangle 88">
                <a:extLst>
                  <a:ext uri="{FF2B5EF4-FFF2-40B4-BE49-F238E27FC236}">
                    <a16:creationId xmlns:a16="http://schemas.microsoft.com/office/drawing/2014/main" id="{44399580-7D83-452E-8AE4-CD79806CB6B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25" name="Rectangle 89">
                <a:extLst>
                  <a:ext uri="{FF2B5EF4-FFF2-40B4-BE49-F238E27FC236}">
                    <a16:creationId xmlns:a16="http://schemas.microsoft.com/office/drawing/2014/main" id="{7B326931-E58D-4875-9CCE-0D2AE3C60FF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26" name="Rectangle 90">
                <a:extLst>
                  <a:ext uri="{FF2B5EF4-FFF2-40B4-BE49-F238E27FC236}">
                    <a16:creationId xmlns:a16="http://schemas.microsoft.com/office/drawing/2014/main" id="{780FB62D-E62E-4F47-9EDD-88918A00A0C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27" name="Rectangle 91">
                <a:extLst>
                  <a:ext uri="{FF2B5EF4-FFF2-40B4-BE49-F238E27FC236}">
                    <a16:creationId xmlns:a16="http://schemas.microsoft.com/office/drawing/2014/main" id="{A4EABFC2-7137-4319-A51A-2E245D2029D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28" name="Rectangle 92">
                <a:extLst>
                  <a:ext uri="{FF2B5EF4-FFF2-40B4-BE49-F238E27FC236}">
                    <a16:creationId xmlns:a16="http://schemas.microsoft.com/office/drawing/2014/main" id="{2A06E2F2-9EF0-4DCC-B3F7-42C304EDE85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29" name="Rectangle 93">
                <a:extLst>
                  <a:ext uri="{FF2B5EF4-FFF2-40B4-BE49-F238E27FC236}">
                    <a16:creationId xmlns:a16="http://schemas.microsoft.com/office/drawing/2014/main" id="{A95434B6-5403-4DED-A9F4-D0385D990E9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30" name="Rectangle 94">
                <a:extLst>
                  <a:ext uri="{FF2B5EF4-FFF2-40B4-BE49-F238E27FC236}">
                    <a16:creationId xmlns:a16="http://schemas.microsoft.com/office/drawing/2014/main" id="{D8DC4694-5FA2-4D96-A3DD-9C3DE1F4465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31" name="Rectangle 95">
                <a:extLst>
                  <a:ext uri="{FF2B5EF4-FFF2-40B4-BE49-F238E27FC236}">
                    <a16:creationId xmlns:a16="http://schemas.microsoft.com/office/drawing/2014/main" id="{87D8DA6D-8E41-4065-BDDE-B7549C8F9DB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32" name="Rectangle 96">
                <a:extLst>
                  <a:ext uri="{FF2B5EF4-FFF2-40B4-BE49-F238E27FC236}">
                    <a16:creationId xmlns:a16="http://schemas.microsoft.com/office/drawing/2014/main" id="{25CEB6B0-ADC8-4C6D-8663-8E4F542C284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33" name="Rectangle 97">
                <a:extLst>
                  <a:ext uri="{FF2B5EF4-FFF2-40B4-BE49-F238E27FC236}">
                    <a16:creationId xmlns:a16="http://schemas.microsoft.com/office/drawing/2014/main" id="{B98F6879-906E-46A2-8FBC-E03CE4FCEED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34" name="Rectangle 98">
                <a:extLst>
                  <a:ext uri="{FF2B5EF4-FFF2-40B4-BE49-F238E27FC236}">
                    <a16:creationId xmlns:a16="http://schemas.microsoft.com/office/drawing/2014/main" id="{D9B9E32C-CAA7-4089-A0CD-0EB56A87C58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35" name="Rectangle 99">
                <a:extLst>
                  <a:ext uri="{FF2B5EF4-FFF2-40B4-BE49-F238E27FC236}">
                    <a16:creationId xmlns:a16="http://schemas.microsoft.com/office/drawing/2014/main" id="{B36CA09D-BB86-48C8-8283-8A527109231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36" name="Rectangle 100">
                <a:extLst>
                  <a:ext uri="{FF2B5EF4-FFF2-40B4-BE49-F238E27FC236}">
                    <a16:creationId xmlns:a16="http://schemas.microsoft.com/office/drawing/2014/main" id="{049FDBC2-A632-472B-99FE-E5023B5D143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37" name="Rectangle 101">
                <a:extLst>
                  <a:ext uri="{FF2B5EF4-FFF2-40B4-BE49-F238E27FC236}">
                    <a16:creationId xmlns:a16="http://schemas.microsoft.com/office/drawing/2014/main" id="{44410AF8-7A0E-4C67-9D10-52EF796DC42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38" name="Rectangle 102">
                <a:extLst>
                  <a:ext uri="{FF2B5EF4-FFF2-40B4-BE49-F238E27FC236}">
                    <a16:creationId xmlns:a16="http://schemas.microsoft.com/office/drawing/2014/main" id="{A177D162-D90B-48E7-A9AC-FA62B9388A3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39" name="Rectangle 103">
                <a:extLst>
                  <a:ext uri="{FF2B5EF4-FFF2-40B4-BE49-F238E27FC236}">
                    <a16:creationId xmlns:a16="http://schemas.microsoft.com/office/drawing/2014/main" id="{8FAFD445-0236-4F8F-95B0-E4B069C14C8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40" name="Rectangle 104">
                <a:extLst>
                  <a:ext uri="{FF2B5EF4-FFF2-40B4-BE49-F238E27FC236}">
                    <a16:creationId xmlns:a16="http://schemas.microsoft.com/office/drawing/2014/main" id="{36838B7B-00C9-4F97-83E9-686FF0B9AE2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41" name="Rectangle 105">
                <a:extLst>
                  <a:ext uri="{FF2B5EF4-FFF2-40B4-BE49-F238E27FC236}">
                    <a16:creationId xmlns:a16="http://schemas.microsoft.com/office/drawing/2014/main" id="{F8D10E9D-A896-42C8-9709-385E1C586C4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42" name="Rectangle 106">
                <a:extLst>
                  <a:ext uri="{FF2B5EF4-FFF2-40B4-BE49-F238E27FC236}">
                    <a16:creationId xmlns:a16="http://schemas.microsoft.com/office/drawing/2014/main" id="{E41ECE8F-EBFD-45B2-BBDE-895D16DFBAC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43" name="Rectangle 107">
                <a:extLst>
                  <a:ext uri="{FF2B5EF4-FFF2-40B4-BE49-F238E27FC236}">
                    <a16:creationId xmlns:a16="http://schemas.microsoft.com/office/drawing/2014/main" id="{771FEEAC-9C2F-4923-80F9-9D4A6019D1A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44" name="Rectangle 108">
                <a:extLst>
                  <a:ext uri="{FF2B5EF4-FFF2-40B4-BE49-F238E27FC236}">
                    <a16:creationId xmlns:a16="http://schemas.microsoft.com/office/drawing/2014/main" id="{9B081D09-6F8D-4D1E-AD11-07BB3F1C44D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45" name="Rectangle 109">
                <a:extLst>
                  <a:ext uri="{FF2B5EF4-FFF2-40B4-BE49-F238E27FC236}">
                    <a16:creationId xmlns:a16="http://schemas.microsoft.com/office/drawing/2014/main" id="{AA7431AE-3693-4465-9545-58165E328CC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46" name="Rectangle 110">
                <a:extLst>
                  <a:ext uri="{FF2B5EF4-FFF2-40B4-BE49-F238E27FC236}">
                    <a16:creationId xmlns:a16="http://schemas.microsoft.com/office/drawing/2014/main" id="{FE155A14-DBEA-4BAE-9465-459D487A004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47" name="Rectangle 111">
                <a:extLst>
                  <a:ext uri="{FF2B5EF4-FFF2-40B4-BE49-F238E27FC236}">
                    <a16:creationId xmlns:a16="http://schemas.microsoft.com/office/drawing/2014/main" id="{E2EC707F-B34E-4BC5-A955-DF2D74DDD24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48" name="Rectangle 112">
                <a:extLst>
                  <a:ext uri="{FF2B5EF4-FFF2-40B4-BE49-F238E27FC236}">
                    <a16:creationId xmlns:a16="http://schemas.microsoft.com/office/drawing/2014/main" id="{B0E66119-A2DF-418C-B32E-3EB1B6037A7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49" name="Rectangle 113">
                <a:extLst>
                  <a:ext uri="{FF2B5EF4-FFF2-40B4-BE49-F238E27FC236}">
                    <a16:creationId xmlns:a16="http://schemas.microsoft.com/office/drawing/2014/main" id="{BC0FBB1C-53EF-41F2-868E-E76F94A1BF0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50" name="Rectangle 114">
                <a:extLst>
                  <a:ext uri="{FF2B5EF4-FFF2-40B4-BE49-F238E27FC236}">
                    <a16:creationId xmlns:a16="http://schemas.microsoft.com/office/drawing/2014/main" id="{3DD6A5AE-F781-4EB6-86B1-70FB92DDE4F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51" name="Rectangle 115">
                <a:extLst>
                  <a:ext uri="{FF2B5EF4-FFF2-40B4-BE49-F238E27FC236}">
                    <a16:creationId xmlns:a16="http://schemas.microsoft.com/office/drawing/2014/main" id="{C5B18650-2FB8-48E0-A860-7E397FC7F7E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52" name="Rectangle 116">
                <a:extLst>
                  <a:ext uri="{FF2B5EF4-FFF2-40B4-BE49-F238E27FC236}">
                    <a16:creationId xmlns:a16="http://schemas.microsoft.com/office/drawing/2014/main" id="{F8C20984-956D-4305-B08F-535D2DCE700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53" name="Rectangle 117">
                <a:extLst>
                  <a:ext uri="{FF2B5EF4-FFF2-40B4-BE49-F238E27FC236}">
                    <a16:creationId xmlns:a16="http://schemas.microsoft.com/office/drawing/2014/main" id="{1DC66146-AB5C-4710-AC22-D9A34A890F7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54" name="Rectangle 118">
                <a:extLst>
                  <a:ext uri="{FF2B5EF4-FFF2-40B4-BE49-F238E27FC236}">
                    <a16:creationId xmlns:a16="http://schemas.microsoft.com/office/drawing/2014/main" id="{7227DFEE-E11A-4FBF-94BD-7275A936AD2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55" name="Rectangle 119">
                <a:extLst>
                  <a:ext uri="{FF2B5EF4-FFF2-40B4-BE49-F238E27FC236}">
                    <a16:creationId xmlns:a16="http://schemas.microsoft.com/office/drawing/2014/main" id="{9452B0AD-7F9A-445A-A17E-769453375DF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56" name="Rectangle 120">
                <a:extLst>
                  <a:ext uri="{FF2B5EF4-FFF2-40B4-BE49-F238E27FC236}">
                    <a16:creationId xmlns:a16="http://schemas.microsoft.com/office/drawing/2014/main" id="{CFAA0A95-978D-4556-9137-DA87429550C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57" name="Rectangle 121">
                <a:extLst>
                  <a:ext uri="{FF2B5EF4-FFF2-40B4-BE49-F238E27FC236}">
                    <a16:creationId xmlns:a16="http://schemas.microsoft.com/office/drawing/2014/main" id="{8634ECFE-7106-4130-B70B-2FDF703C211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58" name="Rectangle 122">
                <a:extLst>
                  <a:ext uri="{FF2B5EF4-FFF2-40B4-BE49-F238E27FC236}">
                    <a16:creationId xmlns:a16="http://schemas.microsoft.com/office/drawing/2014/main" id="{FD5CF8AF-6537-47CD-8A72-A8C447E6CB3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59" name="Rectangle 123">
                <a:extLst>
                  <a:ext uri="{FF2B5EF4-FFF2-40B4-BE49-F238E27FC236}">
                    <a16:creationId xmlns:a16="http://schemas.microsoft.com/office/drawing/2014/main" id="{1383039E-6BF4-4E37-B4A0-BE6FE9B4443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60" name="Rectangle 124">
                <a:extLst>
                  <a:ext uri="{FF2B5EF4-FFF2-40B4-BE49-F238E27FC236}">
                    <a16:creationId xmlns:a16="http://schemas.microsoft.com/office/drawing/2014/main" id="{8FF76897-7E90-4323-8B1A-E75A6247DF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61" name="Rectangle 125">
                <a:extLst>
                  <a:ext uri="{FF2B5EF4-FFF2-40B4-BE49-F238E27FC236}">
                    <a16:creationId xmlns:a16="http://schemas.microsoft.com/office/drawing/2014/main" id="{ADC6856C-6CFA-4DB6-8616-F55A9210AE0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62" name="Rectangle 126">
                <a:extLst>
                  <a:ext uri="{FF2B5EF4-FFF2-40B4-BE49-F238E27FC236}">
                    <a16:creationId xmlns:a16="http://schemas.microsoft.com/office/drawing/2014/main" id="{B7B3267E-E8C1-46BF-BCA3-932159755F6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63" name="Rectangle 127">
                <a:extLst>
                  <a:ext uri="{FF2B5EF4-FFF2-40B4-BE49-F238E27FC236}">
                    <a16:creationId xmlns:a16="http://schemas.microsoft.com/office/drawing/2014/main" id="{6CBE7B89-713B-41D5-88B5-8DA9FDE3838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64" name="Rectangle 128">
                <a:extLst>
                  <a:ext uri="{FF2B5EF4-FFF2-40B4-BE49-F238E27FC236}">
                    <a16:creationId xmlns:a16="http://schemas.microsoft.com/office/drawing/2014/main" id="{358AE22F-9615-43C8-8546-ACE3647F41F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65" name="Rectangle 129">
                <a:extLst>
                  <a:ext uri="{FF2B5EF4-FFF2-40B4-BE49-F238E27FC236}">
                    <a16:creationId xmlns:a16="http://schemas.microsoft.com/office/drawing/2014/main" id="{733A705B-220F-4D13-818D-53B510EA0C7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66" name="Rectangle 130">
                <a:extLst>
                  <a:ext uri="{FF2B5EF4-FFF2-40B4-BE49-F238E27FC236}">
                    <a16:creationId xmlns:a16="http://schemas.microsoft.com/office/drawing/2014/main" id="{3E7B7AF9-AA6F-4033-A248-BAC87D4560D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67" name="Rectangle 131">
                <a:extLst>
                  <a:ext uri="{FF2B5EF4-FFF2-40B4-BE49-F238E27FC236}">
                    <a16:creationId xmlns:a16="http://schemas.microsoft.com/office/drawing/2014/main" id="{6DD64241-F601-4351-8F2E-6EA655163E9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68" name="Rectangle 132">
                <a:extLst>
                  <a:ext uri="{FF2B5EF4-FFF2-40B4-BE49-F238E27FC236}">
                    <a16:creationId xmlns:a16="http://schemas.microsoft.com/office/drawing/2014/main" id="{51F69574-EAA7-47CF-8671-C9970E73131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69" name="Rectangle 133">
                <a:extLst>
                  <a:ext uri="{FF2B5EF4-FFF2-40B4-BE49-F238E27FC236}">
                    <a16:creationId xmlns:a16="http://schemas.microsoft.com/office/drawing/2014/main" id="{FAEC8171-844C-4C03-BF7A-2822D7A3D58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70" name="Rectangle 134">
                <a:extLst>
                  <a:ext uri="{FF2B5EF4-FFF2-40B4-BE49-F238E27FC236}">
                    <a16:creationId xmlns:a16="http://schemas.microsoft.com/office/drawing/2014/main" id="{829994C9-8F79-414C-8287-B5768AE9511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71" name="Rectangle 135">
                <a:extLst>
                  <a:ext uri="{FF2B5EF4-FFF2-40B4-BE49-F238E27FC236}">
                    <a16:creationId xmlns:a16="http://schemas.microsoft.com/office/drawing/2014/main" id="{6816A993-8214-461A-B198-B8923A0984D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72" name="Rectangle 136">
                <a:extLst>
                  <a:ext uri="{FF2B5EF4-FFF2-40B4-BE49-F238E27FC236}">
                    <a16:creationId xmlns:a16="http://schemas.microsoft.com/office/drawing/2014/main" id="{E640F46F-61E6-4F2E-9F64-2B273473095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73" name="Rectangle 137">
                <a:extLst>
                  <a:ext uri="{FF2B5EF4-FFF2-40B4-BE49-F238E27FC236}">
                    <a16:creationId xmlns:a16="http://schemas.microsoft.com/office/drawing/2014/main" id="{16C468CE-B959-4AC9-930D-C0E550639B8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74" name="Freeform 138">
                <a:extLst>
                  <a:ext uri="{FF2B5EF4-FFF2-40B4-BE49-F238E27FC236}">
                    <a16:creationId xmlns:a16="http://schemas.microsoft.com/office/drawing/2014/main" id="{FC7EDB5B-DBF3-434A-8CE4-F2AB464F704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475" name="Freeform 139">
                <a:extLst>
                  <a:ext uri="{FF2B5EF4-FFF2-40B4-BE49-F238E27FC236}">
                    <a16:creationId xmlns:a16="http://schemas.microsoft.com/office/drawing/2014/main" id="{832521FA-9EC8-4F10-9E3F-7813F611EAB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476" name="Freeform 140">
                <a:extLst>
                  <a:ext uri="{FF2B5EF4-FFF2-40B4-BE49-F238E27FC236}">
                    <a16:creationId xmlns:a16="http://schemas.microsoft.com/office/drawing/2014/main" id="{474099F9-58CE-497A-A065-F124A782FF2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477" name="Freeform 141">
                <a:extLst>
                  <a:ext uri="{FF2B5EF4-FFF2-40B4-BE49-F238E27FC236}">
                    <a16:creationId xmlns:a16="http://schemas.microsoft.com/office/drawing/2014/main" id="{FE7590A3-A560-45E9-93E6-CB915235650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478" name="Freeform 142">
                <a:extLst>
                  <a:ext uri="{FF2B5EF4-FFF2-40B4-BE49-F238E27FC236}">
                    <a16:creationId xmlns:a16="http://schemas.microsoft.com/office/drawing/2014/main" id="{7BEDCEE5-02E9-4704-83D8-7E65A4E73A3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479" name="Freeform 143">
                <a:extLst>
                  <a:ext uri="{FF2B5EF4-FFF2-40B4-BE49-F238E27FC236}">
                    <a16:creationId xmlns:a16="http://schemas.microsoft.com/office/drawing/2014/main" id="{EF79FCBC-7A7D-45CC-ACA4-987F71AD2F1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480" name="Freeform 144">
                <a:extLst>
                  <a:ext uri="{FF2B5EF4-FFF2-40B4-BE49-F238E27FC236}">
                    <a16:creationId xmlns:a16="http://schemas.microsoft.com/office/drawing/2014/main" id="{88743D87-6A19-4074-B2CE-DB921D4C120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481" name="Freeform 145">
                <a:extLst>
                  <a:ext uri="{FF2B5EF4-FFF2-40B4-BE49-F238E27FC236}">
                    <a16:creationId xmlns:a16="http://schemas.microsoft.com/office/drawing/2014/main" id="{51BCBDF0-A071-4A2D-B63F-C8519427336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482" name="Freeform 146">
                <a:extLst>
                  <a:ext uri="{FF2B5EF4-FFF2-40B4-BE49-F238E27FC236}">
                    <a16:creationId xmlns:a16="http://schemas.microsoft.com/office/drawing/2014/main" id="{55AB34A5-8533-4B8C-9F91-B1976695021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483" name="Rectangle 147">
                <a:extLst>
                  <a:ext uri="{FF2B5EF4-FFF2-40B4-BE49-F238E27FC236}">
                    <a16:creationId xmlns:a16="http://schemas.microsoft.com/office/drawing/2014/main" id="{8E8F3DD3-49BA-4966-83DB-92576B78A73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84" name="Rectangle 148">
                <a:extLst>
                  <a:ext uri="{FF2B5EF4-FFF2-40B4-BE49-F238E27FC236}">
                    <a16:creationId xmlns:a16="http://schemas.microsoft.com/office/drawing/2014/main" id="{0CBC1E57-5485-4659-8E1D-53012AD836D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485" name="Freeform 149">
                <a:extLst>
                  <a:ext uri="{FF2B5EF4-FFF2-40B4-BE49-F238E27FC236}">
                    <a16:creationId xmlns:a16="http://schemas.microsoft.com/office/drawing/2014/main" id="{8B6B2DD6-B8E1-4C39-B8BC-34680C91D14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486" name="Freeform 150">
                <a:extLst>
                  <a:ext uri="{FF2B5EF4-FFF2-40B4-BE49-F238E27FC236}">
                    <a16:creationId xmlns:a16="http://schemas.microsoft.com/office/drawing/2014/main" id="{9BD44A0F-8A14-4862-A294-1A3846EF8FB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487" name="Freeform 151">
                <a:extLst>
                  <a:ext uri="{FF2B5EF4-FFF2-40B4-BE49-F238E27FC236}">
                    <a16:creationId xmlns:a16="http://schemas.microsoft.com/office/drawing/2014/main" id="{E700D449-B2D9-49FA-850E-C398C88E896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488" name="Oval 152">
                <a:extLst>
                  <a:ext uri="{FF2B5EF4-FFF2-40B4-BE49-F238E27FC236}">
                    <a16:creationId xmlns:a16="http://schemas.microsoft.com/office/drawing/2014/main" id="{CBC7ED93-E763-4E94-9E5E-FEB092E679D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sp>
        <p:nvSpPr>
          <p:cNvPr id="14489" name="Rectangle 153">
            <a:extLst>
              <a:ext uri="{FF2B5EF4-FFF2-40B4-BE49-F238E27FC236}">
                <a16:creationId xmlns:a16="http://schemas.microsoft.com/office/drawing/2014/main" id="{72F4BFA6-805B-478B-AE8B-9B037C486FC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02167" y="228600"/>
            <a:ext cx="113876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490" name="Rectangle 154">
            <a:extLst>
              <a:ext uri="{FF2B5EF4-FFF2-40B4-BE49-F238E27FC236}">
                <a16:creationId xmlns:a16="http://schemas.microsoft.com/office/drawing/2014/main" id="{34F840DD-5582-4511-ADD8-3D0A159F98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2167" y="6245225"/>
            <a:ext cx="305223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 altLang="en-US"/>
          </a:p>
        </p:txBody>
      </p:sp>
      <p:sp>
        <p:nvSpPr>
          <p:cNvPr id="14491" name="Rectangle 155">
            <a:extLst>
              <a:ext uri="{FF2B5EF4-FFF2-40B4-BE49-F238E27FC236}">
                <a16:creationId xmlns:a16="http://schemas.microsoft.com/office/drawing/2014/main" id="{30648953-3666-46A0-9053-66C836880B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US" altLang="en-US"/>
          </a:p>
        </p:txBody>
      </p:sp>
      <p:sp>
        <p:nvSpPr>
          <p:cNvPr id="14492" name="Rectangle 156">
            <a:extLst>
              <a:ext uri="{FF2B5EF4-FFF2-40B4-BE49-F238E27FC236}">
                <a16:creationId xmlns:a16="http://schemas.microsoft.com/office/drawing/2014/main" id="{4A143584-1308-4341-A670-1183C05BB31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305223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863408CB-DFC0-4DE7-897E-A41A462E93E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493" name="Rectangle 157">
            <a:extLst>
              <a:ext uri="{FF2B5EF4-FFF2-40B4-BE49-F238E27FC236}">
                <a16:creationId xmlns:a16="http://schemas.microsoft.com/office/drawing/2014/main" id="{FEEA1E45-6C6E-4B3F-8043-39431D1A9E2A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02167" y="1600200"/>
            <a:ext cx="11387667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1429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ransition spd="slow">
    <p:cover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9B656B-FF66-8141-BAE1-668F1423C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259" y="1766656"/>
            <a:ext cx="6014907" cy="3043069"/>
          </a:xfrm>
        </p:spPr>
        <p:txBody>
          <a:bodyPr/>
          <a:lstStyle/>
          <a:p>
            <a:r>
              <a:rPr lang="en-US" sz="5400" dirty="0">
                <a:solidFill>
                  <a:schemeClr val="bg1"/>
                </a:solidFill>
              </a:rPr>
              <a:t>The Kings of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 Israel &amp; Judah United &amp; Divided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D801E2-AEAA-4175-B723-0BAA356EA49A}"/>
              </a:ext>
            </a:extLst>
          </p:cNvPr>
          <p:cNvSpPr/>
          <p:nvPr/>
        </p:nvSpPr>
        <p:spPr>
          <a:xfrm flipH="1">
            <a:off x="7603225" y="6342077"/>
            <a:ext cx="476493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FF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Edited by David Lee Burris</a:t>
            </a:r>
          </a:p>
        </p:txBody>
      </p:sp>
    </p:spTree>
    <p:extLst>
      <p:ext uri="{BB962C8B-B14F-4D97-AF65-F5344CB8AC3E}">
        <p14:creationId xmlns:p14="http://schemas.microsoft.com/office/powerpoint/2010/main" val="3951689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FDA6D03-7260-40D2-A076-12B1515E0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5780F5A7-C791-44FE-86CB-58EDAA40EF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324600" cy="1295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663300"/>
                </a:solidFill>
                <a:latin typeface="Times New Roman" panose="02020603050405020304" pitchFamily="18" charset="0"/>
              </a:rPr>
              <a:t>Abijam </a:t>
            </a:r>
            <a:r>
              <a:rPr lang="en-US" altLang="en-US" sz="3600" b="1" i="1">
                <a:solidFill>
                  <a:srgbClr val="663300"/>
                </a:solidFill>
                <a:latin typeface="Times New Roman" panose="02020603050405020304" pitchFamily="18" charset="0"/>
              </a:rPr>
              <a:t>(Judah)</a:t>
            </a:r>
            <a:br>
              <a:rPr lang="en-US" altLang="en-US" sz="3600" b="1" i="1">
                <a:solidFill>
                  <a:srgbClr val="663300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3 years</a:t>
            </a:r>
            <a:br>
              <a:rPr lang="en-US" altLang="en-US" sz="3600" b="1" i="1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chemeClr val="tx1"/>
                </a:solidFill>
                <a:latin typeface="Times New Roman" panose="02020603050405020304" pitchFamily="18" charset="0"/>
              </a:rPr>
              <a:t>1 Kings 14:31-15:8; 2 Chron 13:1-14:1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EDDD0C39-AA20-4442-9315-1B452ADFE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9DE7BD72-F75F-4A8D-BE80-FDC6A0945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7F476864-C803-472B-B1C9-CAE39AC38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690DD6BF-4731-4B6A-B87F-C4AD0C5E2B6A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752600"/>
            <a:ext cx="6477000" cy="4876800"/>
          </a:xfrm>
          <a:noFill/>
          <a:ln/>
        </p:spPr>
        <p:txBody>
          <a:bodyPr/>
          <a:lstStyle/>
          <a:p>
            <a:pPr marL="609600" indent="-609600">
              <a:buClr>
                <a:srgbClr val="663300"/>
              </a:buClr>
              <a:buFont typeface="Wingdings" panose="05000000000000000000" pitchFamily="2" charset="2"/>
              <a:buChar char="u"/>
            </a:pPr>
            <a:r>
              <a:rPr lang="en-US" altLang="en-US" sz="2800" b="1">
                <a:latin typeface="Times New Roman" panose="02020603050405020304" pitchFamily="18" charset="0"/>
              </a:rPr>
              <a:t>Walked in the ways of Rehoboam</a:t>
            </a:r>
          </a:p>
          <a:p>
            <a:pPr marL="609600" indent="-609600">
              <a:buClr>
                <a:srgbClr val="663300"/>
              </a:buClr>
              <a:buFont typeface="Wingdings" panose="05000000000000000000" pitchFamily="2" charset="2"/>
              <a:buChar char="u"/>
            </a:pPr>
            <a:r>
              <a:rPr lang="en-US" altLang="en-US" sz="2800" b="1">
                <a:latin typeface="Times New Roman" panose="02020603050405020304" pitchFamily="18" charset="0"/>
              </a:rPr>
              <a:t>Still worshiped in the temple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sz="2400">
                <a:latin typeface="Times New Roman" panose="02020603050405020304" pitchFamily="18" charset="0"/>
              </a:rPr>
              <a:t>Abijam and Jeroboam fought in the hill country of Ephraim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sz="2400">
                <a:latin typeface="Times New Roman" panose="02020603050405020304" pitchFamily="18" charset="0"/>
              </a:rPr>
              <a:t>Jeroboam was defeated</a:t>
            </a:r>
          </a:p>
        </p:txBody>
      </p:sp>
      <p:sp>
        <p:nvSpPr>
          <p:cNvPr id="13320" name="Line 8">
            <a:extLst>
              <a:ext uri="{FF2B5EF4-FFF2-40B4-BE49-F238E27FC236}">
                <a16:creationId xmlns:a16="http://schemas.microsoft.com/office/drawing/2014/main" id="{F20A8928-2924-4CE7-ADA6-AB25E1A0C9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A481CC4D-0E35-406E-AB47-BA976737E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322E471-6917-4061-9AA1-784068F23A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324600" cy="1295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663300"/>
                </a:solidFill>
                <a:latin typeface="Times New Roman" panose="02020603050405020304" pitchFamily="18" charset="0"/>
              </a:rPr>
              <a:t>Asa </a:t>
            </a:r>
            <a:r>
              <a:rPr lang="en-US" altLang="en-US" sz="3600" b="1" i="1">
                <a:solidFill>
                  <a:srgbClr val="663300"/>
                </a:solidFill>
                <a:latin typeface="Times New Roman" panose="02020603050405020304" pitchFamily="18" charset="0"/>
              </a:rPr>
              <a:t>(Judah)</a:t>
            </a:r>
            <a:br>
              <a:rPr lang="en-US" altLang="en-US" sz="3600" b="1" i="1">
                <a:solidFill>
                  <a:srgbClr val="663300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41 years</a:t>
            </a:r>
            <a:br>
              <a:rPr lang="en-US" altLang="en-US" sz="3600" b="1" i="1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chemeClr val="tx1"/>
                </a:solidFill>
                <a:latin typeface="Times New Roman" panose="02020603050405020304" pitchFamily="18" charset="0"/>
              </a:rPr>
              <a:t>1 Kings 15:8-25; 16:8, 29; 2 Chron 14:2-16:14</a:t>
            </a: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BF9AAF3D-703F-4131-832C-442C9EA95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6F4B4E2C-05F2-41A2-BA09-1D09D9FA3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B45A27A1-5E23-4BFB-A106-4B562B7C6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E7082AC2-E937-4833-AE8B-1AE1758D9CA2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76400"/>
            <a:ext cx="6477000" cy="5105400"/>
          </a:xfrm>
          <a:noFill/>
          <a:ln/>
        </p:spPr>
        <p:txBody>
          <a:bodyPr/>
          <a:lstStyle/>
          <a:p>
            <a:pPr marL="609600" indent="-609600">
              <a:buClr>
                <a:srgbClr val="663300"/>
              </a:buClr>
              <a:buFont typeface="Wingdings" panose="05000000000000000000" pitchFamily="2" charset="2"/>
              <a:buChar char="u"/>
            </a:pPr>
            <a:r>
              <a:rPr lang="en-US" altLang="en-US" sz="2800" b="1">
                <a:latin typeface="Times New Roman" panose="02020603050405020304" pitchFamily="18" charset="0"/>
              </a:rPr>
              <a:t>Did right before God</a:t>
            </a:r>
          </a:p>
          <a:p>
            <a:pPr marL="609600" indent="-609600">
              <a:buClr>
                <a:srgbClr val="663300"/>
              </a:buClr>
              <a:buFont typeface="Wingdings" panose="05000000000000000000" pitchFamily="2" charset="2"/>
              <a:buChar char="u"/>
            </a:pPr>
            <a:r>
              <a:rPr lang="en-US" altLang="en-US" sz="2800" b="1">
                <a:latin typeface="Times New Roman" panose="02020603050405020304" pitchFamily="18" charset="0"/>
              </a:rPr>
              <a:t>Put away idols from the land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sz="2400">
                <a:latin typeface="Times New Roman" panose="02020603050405020304" pitchFamily="18" charset="0"/>
              </a:rPr>
              <a:t>Was delivered from Zerah the </a:t>
            </a:r>
            <a:r>
              <a:rPr lang="en-US" altLang="en-US" sz="2400" b="1">
                <a:latin typeface="Times New Roman" panose="02020603050405020304" pitchFamily="18" charset="0"/>
              </a:rPr>
              <a:t>Ethiopian</a:t>
            </a:r>
            <a:r>
              <a:rPr lang="en-US" altLang="en-US" sz="2400">
                <a:latin typeface="Times New Roman" panose="02020603050405020304" pitchFamily="18" charset="0"/>
              </a:rPr>
              <a:t> and his million men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sz="2400">
                <a:latin typeface="Times New Roman" panose="02020603050405020304" pitchFamily="18" charset="0"/>
              </a:rPr>
              <a:t>Many years of peace because of Asa’s faithfulness</a:t>
            </a:r>
          </a:p>
          <a:p>
            <a:pPr marL="1371600" lvl="2" indent="-4572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sz="2000" i="1">
                <a:latin typeface="Times New Roman" panose="02020603050405020304" pitchFamily="18" charset="0"/>
              </a:rPr>
              <a:t>Many from Israel moved to Judah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sz="2400">
                <a:latin typeface="Times New Roman" panose="02020603050405020304" pitchFamily="18" charset="0"/>
              </a:rPr>
              <a:t>Hired help from Ben-Hadad of Damascus to fight against Baasha of Israel</a:t>
            </a:r>
          </a:p>
          <a:p>
            <a:pPr marL="1371600" lvl="2" indent="-4572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sz="2000" i="1">
                <a:latin typeface="Times New Roman" panose="02020603050405020304" pitchFamily="18" charset="0"/>
              </a:rPr>
              <a:t>Hanani reproved Asa. Asa casts him into prison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sz="2400">
                <a:latin typeface="Times New Roman" panose="02020603050405020304" pitchFamily="18" charset="0"/>
              </a:rPr>
              <a:t>Asa becomes diseased in his feet and does not seek God’s help</a:t>
            </a:r>
          </a:p>
        </p:txBody>
      </p:sp>
      <p:sp>
        <p:nvSpPr>
          <p:cNvPr id="14344" name="Line 8">
            <a:extLst>
              <a:ext uri="{FF2B5EF4-FFF2-40B4-BE49-F238E27FC236}">
                <a16:creationId xmlns:a16="http://schemas.microsoft.com/office/drawing/2014/main" id="{25509109-B6ED-4913-BE03-FC684FC2C792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id="{D3588409-D5E3-4B72-9BE4-D74EC3E80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09801"/>
            <a:ext cx="21336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D9B3"/>
                </a:solidFill>
                <a:latin typeface="Times New Roman" panose="02020603050405020304" pitchFamily="18" charset="0"/>
              </a:rPr>
              <a:t>Prophets: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D9B3"/>
                </a:solidFill>
                <a:latin typeface="Times New Roman" panose="02020603050405020304" pitchFamily="18" charset="0"/>
              </a:rPr>
              <a:t>Azariah and Hanani</a:t>
            </a:r>
          </a:p>
        </p:txBody>
      </p:sp>
      <p:sp>
        <p:nvSpPr>
          <p:cNvPr id="14346" name="Text Box 10">
            <a:extLst>
              <a:ext uri="{FF2B5EF4-FFF2-40B4-BE49-F238E27FC236}">
                <a16:creationId xmlns:a16="http://schemas.microsoft.com/office/drawing/2014/main" id="{416E9026-F52A-47E6-8210-F33BF3149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00025"/>
            <a:ext cx="2057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i="1">
                <a:solidFill>
                  <a:srgbClr val="FFFFFF"/>
                </a:solidFill>
                <a:latin typeface="Times New Roman" panose="02020603050405020304" pitchFamily="18" charset="0"/>
              </a:rPr>
              <a:t>good and obedient king for 35 of his 41 years.</a:t>
            </a:r>
          </a:p>
        </p:txBody>
      </p:sp>
      <p:sp>
        <p:nvSpPr>
          <p:cNvPr id="14347" name="Text Box 11">
            <a:extLst>
              <a:ext uri="{FF2B5EF4-FFF2-40B4-BE49-F238E27FC236}">
                <a16:creationId xmlns:a16="http://schemas.microsoft.com/office/drawing/2014/main" id="{AF906366-0709-4D17-9C4F-356AD8900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641726"/>
            <a:ext cx="2133600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D9B3"/>
                </a:solidFill>
                <a:latin typeface="Times New Roman" panose="02020603050405020304" pitchFamily="18" charset="0"/>
              </a:rPr>
              <a:t>Enemies: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i="1">
                <a:solidFill>
                  <a:srgbClr val="FFD9B3"/>
                </a:solidFill>
                <a:latin typeface="Times New Roman" panose="02020603050405020304" pitchFamily="18" charset="0"/>
              </a:rPr>
              <a:t>Zerah the Ethiopian – probably of an Egyptian Army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3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3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3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3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3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3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3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3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3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3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4345" grpId="0"/>
      <p:bldP spid="14346" grpId="0"/>
      <p:bldP spid="143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B6A4F9C-3D17-40C6-ACD1-F016515B0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8BFFD95-1B78-4F99-A692-50A59E9BB7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324600" cy="1295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FFD9B3"/>
                </a:solidFill>
                <a:latin typeface="Times New Roman" panose="02020603050405020304" pitchFamily="18" charset="0"/>
              </a:rPr>
              <a:t>Nadab </a:t>
            </a:r>
            <a:r>
              <a:rPr lang="en-US" altLang="en-US" sz="3600" b="1" i="1">
                <a:solidFill>
                  <a:srgbClr val="FFD9B3"/>
                </a:solidFill>
                <a:latin typeface="Times New Roman" panose="02020603050405020304" pitchFamily="18" charset="0"/>
              </a:rPr>
              <a:t>(Israel)</a:t>
            </a:r>
            <a:br>
              <a:rPr lang="en-US" altLang="en-US" sz="3600" b="1" i="1">
                <a:solidFill>
                  <a:srgbClr val="FFD9B3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2 years</a:t>
            </a:r>
            <a:br>
              <a:rPr lang="en-US" altLang="en-US" sz="3600" b="1" i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chemeClr val="bg1"/>
                </a:solidFill>
                <a:latin typeface="Times New Roman" panose="02020603050405020304" pitchFamily="18" charset="0"/>
              </a:rPr>
              <a:t>1 Kings 15:25-31</a:t>
            </a: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C0DFA531-B400-41A4-83C7-7AB71C431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7A16CEC1-0AF6-4A8C-B7AF-E36E5F5F8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92D9B4B3-1AB7-440E-B1F7-4ACDC34BE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A5A9BE86-C3E6-4231-B6AE-24DF6A093092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752600"/>
            <a:ext cx="6477000" cy="4876800"/>
          </a:xfrm>
          <a:noFill/>
          <a:ln/>
        </p:spPr>
        <p:txBody>
          <a:bodyPr/>
          <a:lstStyle/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Did evil as his father</a:t>
            </a:r>
          </a:p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Was slain by Baasha</a:t>
            </a:r>
          </a:p>
          <a:p>
            <a:pPr marL="990600" lvl="1" indent="-5334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Murdered by his own people</a:t>
            </a:r>
          </a:p>
        </p:txBody>
      </p:sp>
      <p:sp>
        <p:nvSpPr>
          <p:cNvPr id="15368" name="Line 8">
            <a:extLst>
              <a:ext uri="{FF2B5EF4-FFF2-40B4-BE49-F238E27FC236}">
                <a16:creationId xmlns:a16="http://schemas.microsoft.com/office/drawing/2014/main" id="{6EEBF2E0-F184-450F-8ABF-4B0681CE20AA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FFD9B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1DD42FFA-B145-4E19-B10A-51451FB70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3A88ECD7-753A-4B1B-A528-276FF33EF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324600" cy="1295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FFD9B3"/>
                </a:solidFill>
                <a:latin typeface="Times New Roman" panose="02020603050405020304" pitchFamily="18" charset="0"/>
              </a:rPr>
              <a:t>Baasha </a:t>
            </a:r>
            <a:r>
              <a:rPr lang="en-US" altLang="en-US" sz="3600" b="1" i="1">
                <a:solidFill>
                  <a:srgbClr val="FFD9B3"/>
                </a:solidFill>
                <a:latin typeface="Times New Roman" panose="02020603050405020304" pitchFamily="18" charset="0"/>
              </a:rPr>
              <a:t>(Israel)</a:t>
            </a:r>
            <a:br>
              <a:rPr lang="en-US" altLang="en-US" sz="3600" b="1" i="1">
                <a:solidFill>
                  <a:srgbClr val="FFD9B3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24 years</a:t>
            </a:r>
            <a:br>
              <a:rPr lang="en-US" altLang="en-US" sz="3600" b="1" i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chemeClr val="bg1"/>
                </a:solidFill>
                <a:latin typeface="Times New Roman" panose="02020603050405020304" pitchFamily="18" charset="0"/>
              </a:rPr>
              <a:t>1 Kings 15:16-16:7; 2 Chron 16:1-6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19D97E6A-DB8A-4667-ADD6-7353494CE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932232B5-4A86-4EF6-9FE7-C7753E3BA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135A0E68-698B-4DF0-BF91-7141DF285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8B392265-729C-4A00-B7AE-6727B5A66287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752600"/>
            <a:ext cx="6477000" cy="4876800"/>
          </a:xfrm>
          <a:noFill/>
          <a:ln/>
        </p:spPr>
        <p:txBody>
          <a:bodyPr/>
          <a:lstStyle/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Destroyed ALL of Jeroboam’s family</a:t>
            </a:r>
          </a:p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Fortified Ramah to keep his subjects from joining Asa’s kingdom</a:t>
            </a:r>
          </a:p>
          <a:p>
            <a:pPr marL="990600" lvl="1" indent="-533400">
              <a:buClr>
                <a:srgbClr val="FFD9B3"/>
              </a:buClr>
              <a:buFont typeface="Wingdings" panose="05000000000000000000" pitchFamily="2" charset="2"/>
              <a:buChar char="v"/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Jehu foretold of the destruction of Baasha’s family </a:t>
            </a:r>
            <a:r>
              <a:rPr lang="en-US" altLang="en-US" i="1">
                <a:solidFill>
                  <a:schemeClr val="bg1"/>
                </a:solidFill>
                <a:latin typeface="Times New Roman" panose="02020603050405020304" pitchFamily="18" charset="0"/>
              </a:rPr>
              <a:t>(1 Kings 16:3-4)</a:t>
            </a:r>
          </a:p>
        </p:txBody>
      </p:sp>
      <p:sp>
        <p:nvSpPr>
          <p:cNvPr id="16392" name="Line 8">
            <a:extLst>
              <a:ext uri="{FF2B5EF4-FFF2-40B4-BE49-F238E27FC236}">
                <a16:creationId xmlns:a16="http://schemas.microsoft.com/office/drawing/2014/main" id="{B571D808-5498-4642-ADC0-AD0A807DF463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FFD9B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93" name="Text Box 9">
            <a:extLst>
              <a:ext uri="{FF2B5EF4-FFF2-40B4-BE49-F238E27FC236}">
                <a16:creationId xmlns:a16="http://schemas.microsoft.com/office/drawing/2014/main" id="{1BE85441-C704-484C-96C9-AE5E23C0D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828801"/>
            <a:ext cx="2133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Prophet: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Jehu</a:t>
            </a:r>
          </a:p>
        </p:txBody>
      </p:sp>
      <p:sp>
        <p:nvSpPr>
          <p:cNvPr id="16394" name="Text Box 10">
            <a:extLst>
              <a:ext uri="{FF2B5EF4-FFF2-40B4-BE49-F238E27FC236}">
                <a16:creationId xmlns:a16="http://schemas.microsoft.com/office/drawing/2014/main" id="{EE8DFD11-44CB-446F-8A69-E4780F8CF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955926"/>
            <a:ext cx="21336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Enemies: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Ben-Hadad of Syria</a:t>
            </a:r>
          </a:p>
        </p:txBody>
      </p:sp>
      <p:sp>
        <p:nvSpPr>
          <p:cNvPr id="16395" name="Text Box 11">
            <a:extLst>
              <a:ext uri="{FF2B5EF4-FFF2-40B4-BE49-F238E27FC236}">
                <a16:creationId xmlns:a16="http://schemas.microsoft.com/office/drawing/2014/main" id="{BD881431-E28F-4191-A7BC-75E5AC7B1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42888"/>
            <a:ext cx="220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New Dynasty Begins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93" grpId="0"/>
      <p:bldP spid="1639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2EBA088-BCDA-4109-B9EA-EC1E4837F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C9BBCC4D-5DCE-46E1-A6CC-8E774DC1F8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324600" cy="1295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FFD9B3"/>
                </a:solidFill>
                <a:latin typeface="Times New Roman" panose="02020603050405020304" pitchFamily="18" charset="0"/>
              </a:rPr>
              <a:t>Elah </a:t>
            </a:r>
            <a:r>
              <a:rPr lang="en-US" altLang="en-US" sz="3600" b="1" i="1">
                <a:solidFill>
                  <a:srgbClr val="FFD9B3"/>
                </a:solidFill>
                <a:latin typeface="Times New Roman" panose="02020603050405020304" pitchFamily="18" charset="0"/>
              </a:rPr>
              <a:t>(Israel)</a:t>
            </a:r>
            <a:br>
              <a:rPr lang="en-US" altLang="en-US" sz="3600" b="1" i="1">
                <a:solidFill>
                  <a:srgbClr val="FFD9B3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2 years</a:t>
            </a:r>
            <a:br>
              <a:rPr lang="en-US" altLang="en-US" sz="3600" b="1" i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chemeClr val="bg1"/>
                </a:solidFill>
                <a:latin typeface="Times New Roman" panose="02020603050405020304" pitchFamily="18" charset="0"/>
              </a:rPr>
              <a:t>1 Kings 16:8-14</a:t>
            </a: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C2A182DB-5078-4139-96A1-E419D7C7C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3797129B-4796-49CB-ADA4-53FFA9EE8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603D402F-EBEB-4655-B0C4-DEE5E661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15" name="Rectangle 7">
            <a:extLst>
              <a:ext uri="{FF2B5EF4-FFF2-40B4-BE49-F238E27FC236}">
                <a16:creationId xmlns:a16="http://schemas.microsoft.com/office/drawing/2014/main" id="{7D917B6B-6366-418B-8F46-D686A9803BD0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752600"/>
            <a:ext cx="6477000" cy="4876800"/>
          </a:xfrm>
          <a:noFill/>
          <a:ln/>
        </p:spPr>
        <p:txBody>
          <a:bodyPr/>
          <a:lstStyle/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Slain by Zimri, an army officer, as he was </a:t>
            </a:r>
            <a:r>
              <a:rPr lang="en-US" altLang="en-US" b="1" i="1">
                <a:solidFill>
                  <a:schemeClr val="bg1"/>
                </a:solidFill>
                <a:latin typeface="Times New Roman" panose="02020603050405020304" pitchFamily="18" charset="0"/>
              </a:rPr>
              <a:t>“drinking himself drunk”</a:t>
            </a:r>
          </a:p>
          <a:p>
            <a:pPr marL="990600" lvl="1" indent="-5334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Murdered by his own people</a:t>
            </a:r>
          </a:p>
          <a:p>
            <a:pPr marL="990600" lvl="1" indent="-533400">
              <a:buClr>
                <a:srgbClr val="FFD9B3"/>
              </a:buClr>
              <a:buFont typeface="Wingdings" panose="05000000000000000000" pitchFamily="2" charset="2"/>
              <a:buChar char="v"/>
            </a:pPr>
            <a:r>
              <a:rPr lang="en-US" altLang="en-US" i="1">
                <a:solidFill>
                  <a:schemeClr val="bg1"/>
                </a:solidFill>
                <a:latin typeface="Times New Roman" panose="02020603050405020304" pitchFamily="18" charset="0"/>
              </a:rPr>
              <a:t>See Proverbs 23:29-35</a:t>
            </a:r>
          </a:p>
        </p:txBody>
      </p:sp>
      <p:sp>
        <p:nvSpPr>
          <p:cNvPr id="17416" name="Line 8">
            <a:extLst>
              <a:ext uri="{FF2B5EF4-FFF2-40B4-BE49-F238E27FC236}">
                <a16:creationId xmlns:a16="http://schemas.microsoft.com/office/drawing/2014/main" id="{97BDF94C-9CA1-411C-A6F1-600BC97667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FFD9B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FDE10101-1E69-408A-82E5-E7C98284F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58636AA6-8152-4C98-A169-95CAE30252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324600" cy="1295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FFD9B3"/>
                </a:solidFill>
                <a:latin typeface="Times New Roman" panose="02020603050405020304" pitchFamily="18" charset="0"/>
              </a:rPr>
              <a:t>Zimri </a:t>
            </a:r>
            <a:r>
              <a:rPr lang="en-US" altLang="en-US" sz="3600" b="1" i="1">
                <a:solidFill>
                  <a:srgbClr val="FFD9B3"/>
                </a:solidFill>
                <a:latin typeface="Times New Roman" panose="02020603050405020304" pitchFamily="18" charset="0"/>
              </a:rPr>
              <a:t>(Israel)</a:t>
            </a:r>
            <a:br>
              <a:rPr lang="en-US" altLang="en-US" sz="3600" b="1" i="1">
                <a:solidFill>
                  <a:srgbClr val="FFD9B3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1 week</a:t>
            </a:r>
            <a:br>
              <a:rPr lang="en-US" altLang="en-US" sz="3600" b="1" i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chemeClr val="bg1"/>
                </a:solidFill>
                <a:latin typeface="Times New Roman" panose="02020603050405020304" pitchFamily="18" charset="0"/>
              </a:rPr>
              <a:t>1 Kings 16:10-20</a:t>
            </a: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4E5E7DCF-B14D-499D-9213-42DD7FA4B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2BD44648-4C95-471F-8FC0-EE1FC49A6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1FD5E42F-86EE-483D-B948-F3A32B408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439" name="Rectangle 7">
            <a:extLst>
              <a:ext uri="{FF2B5EF4-FFF2-40B4-BE49-F238E27FC236}">
                <a16:creationId xmlns:a16="http://schemas.microsoft.com/office/drawing/2014/main" id="{9C5962F8-5A63-4A73-B3DA-039B3E62EB59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752600"/>
            <a:ext cx="6477000" cy="4876800"/>
          </a:xfrm>
          <a:noFill/>
          <a:ln/>
        </p:spPr>
        <p:txBody>
          <a:bodyPr/>
          <a:lstStyle/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Killed all of Baasha’s family</a:t>
            </a:r>
          </a:p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Attacked by Omri at Tirzah</a:t>
            </a:r>
          </a:p>
          <a:p>
            <a:pPr marL="990600" lvl="1" indent="-533400">
              <a:buClr>
                <a:srgbClr val="FFD9B3"/>
              </a:buClr>
              <a:buFont typeface="Wingdings" panose="05000000000000000000" pitchFamily="2" charset="2"/>
              <a:buChar char="v"/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Burned the Palace over himself to avoid being captured</a:t>
            </a:r>
          </a:p>
        </p:txBody>
      </p:sp>
      <p:sp>
        <p:nvSpPr>
          <p:cNvPr id="18440" name="Line 8">
            <a:extLst>
              <a:ext uri="{FF2B5EF4-FFF2-40B4-BE49-F238E27FC236}">
                <a16:creationId xmlns:a16="http://schemas.microsoft.com/office/drawing/2014/main" id="{32F46DBC-F6B1-44FE-BAD6-C91A7CE46A82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FFD9B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442" name="Text Box 10">
            <a:extLst>
              <a:ext uri="{FF2B5EF4-FFF2-40B4-BE49-F238E27FC236}">
                <a16:creationId xmlns:a16="http://schemas.microsoft.com/office/drawing/2014/main" id="{2E330C2B-8673-457E-9D70-65E2313D3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42888"/>
            <a:ext cx="220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New Dynasty Begins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5BACA920-6C50-4B08-B2D7-58CBD2A14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3B07BB0D-0EBF-4CD0-8A87-EEED03D7FF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324600" cy="1295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FFD9B3"/>
                </a:solidFill>
                <a:latin typeface="Times New Roman" panose="02020603050405020304" pitchFamily="18" charset="0"/>
              </a:rPr>
              <a:t>Omri </a:t>
            </a:r>
            <a:r>
              <a:rPr lang="en-US" altLang="en-US" sz="3600" b="1" i="1">
                <a:solidFill>
                  <a:srgbClr val="FFD9B3"/>
                </a:solidFill>
                <a:latin typeface="Times New Roman" panose="02020603050405020304" pitchFamily="18" charset="0"/>
              </a:rPr>
              <a:t>(Israel)</a:t>
            </a:r>
            <a:br>
              <a:rPr lang="en-US" altLang="en-US" sz="3600" b="1" i="1">
                <a:solidFill>
                  <a:srgbClr val="FFD9B3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12 years</a:t>
            </a:r>
            <a:br>
              <a:rPr lang="en-US" altLang="en-US" sz="3600" b="1" i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chemeClr val="bg1"/>
                </a:solidFill>
                <a:latin typeface="Times New Roman" panose="02020603050405020304" pitchFamily="18" charset="0"/>
              </a:rPr>
              <a:t>1 Kings 16:16-28</a:t>
            </a:r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3BC547DE-5BE0-4891-B6A5-771878B89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6F498260-9B5A-4527-B931-3FCF5BA1D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09E9465B-CF86-48A8-85D7-E0C800327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386F1CDF-4750-4CF2-A587-A7E7A66B6A67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752600"/>
            <a:ext cx="6477000" cy="4876800"/>
          </a:xfrm>
          <a:noFill/>
          <a:ln/>
        </p:spPr>
        <p:txBody>
          <a:bodyPr/>
          <a:lstStyle/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Overcame his rival, Tibni</a:t>
            </a:r>
          </a:p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Bought hill from Shemer, and built the capital city of Samaria</a:t>
            </a:r>
          </a:p>
          <a:p>
            <a:pPr marL="990600" lvl="1" indent="-533400">
              <a:buClr>
                <a:srgbClr val="FFD9B3"/>
              </a:buClr>
              <a:buFont typeface="Wingdings" panose="05000000000000000000" pitchFamily="2" charset="2"/>
              <a:buChar char="v"/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Little is said of Omri in the Bible</a:t>
            </a:r>
          </a:p>
          <a:p>
            <a:pPr marL="1371600" lvl="2" indent="-457200">
              <a:buClr>
                <a:srgbClr val="FFD9B3"/>
              </a:buClr>
              <a:buFont typeface="Wingdings" panose="05000000000000000000" pitchFamily="2" charset="2"/>
              <a:buChar char="v"/>
            </a:pPr>
            <a:r>
              <a:rPr lang="en-US" altLang="en-US" i="1">
                <a:solidFill>
                  <a:schemeClr val="bg1"/>
                </a:solidFill>
                <a:latin typeface="Times New Roman" panose="02020603050405020304" pitchFamily="18" charset="0"/>
              </a:rPr>
              <a:t>He was powerful politically</a:t>
            </a:r>
          </a:p>
          <a:p>
            <a:pPr marL="1371600" lvl="2" indent="-457200">
              <a:buClr>
                <a:srgbClr val="FFD9B3"/>
              </a:buClr>
              <a:buFont typeface="Wingdings" panose="05000000000000000000" pitchFamily="2" charset="2"/>
              <a:buChar char="v"/>
            </a:pPr>
            <a:r>
              <a:rPr lang="en-US" altLang="en-US" i="1">
                <a:solidFill>
                  <a:schemeClr val="bg1"/>
                </a:solidFill>
                <a:latin typeface="Times New Roman" panose="02020603050405020304" pitchFamily="18" charset="0"/>
              </a:rPr>
              <a:t>For the next 100 years, Israel is referred to as the “house of Omri” in Assyrian records</a:t>
            </a:r>
          </a:p>
          <a:p>
            <a:pPr marL="1371600" lvl="2" indent="-457200">
              <a:buClr>
                <a:srgbClr val="FFD9B3"/>
              </a:buClr>
              <a:buFont typeface="Wingdings" panose="05000000000000000000" pitchFamily="2" charset="2"/>
              <a:buChar char="v"/>
            </a:pPr>
            <a:endParaRPr lang="en-US" altLang="en-US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4" name="Line 8">
            <a:extLst>
              <a:ext uri="{FF2B5EF4-FFF2-40B4-BE49-F238E27FC236}">
                <a16:creationId xmlns:a16="http://schemas.microsoft.com/office/drawing/2014/main" id="{54FC4994-AD5E-44C4-BB50-6517CB2BAD20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FFD9B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9">
            <a:extLst>
              <a:ext uri="{FF2B5EF4-FFF2-40B4-BE49-F238E27FC236}">
                <a16:creationId xmlns:a16="http://schemas.microsoft.com/office/drawing/2014/main" id="{3D08D89A-9D12-45C1-B358-DCC179808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42888"/>
            <a:ext cx="220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New Dynasty Begins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4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4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4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4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4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2381CF6D-4BDF-40F7-AD53-7748BCA1A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7A58F166-8CCC-4788-9732-5117B97C0B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324600" cy="1295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FFD9B3"/>
                </a:solidFill>
                <a:latin typeface="Times New Roman" panose="02020603050405020304" pitchFamily="18" charset="0"/>
              </a:rPr>
              <a:t>Ahab </a:t>
            </a:r>
            <a:r>
              <a:rPr lang="en-US" altLang="en-US" sz="3600" b="1" i="1">
                <a:solidFill>
                  <a:srgbClr val="FFD9B3"/>
                </a:solidFill>
                <a:latin typeface="Times New Roman" panose="02020603050405020304" pitchFamily="18" charset="0"/>
              </a:rPr>
              <a:t>(Israel)</a:t>
            </a:r>
            <a:br>
              <a:rPr lang="en-US" altLang="en-US" sz="3600" b="1" i="1">
                <a:solidFill>
                  <a:srgbClr val="FFD9B3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22 years</a:t>
            </a:r>
            <a:br>
              <a:rPr lang="en-US" altLang="en-US" sz="3600" b="1" i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chemeClr val="bg1"/>
                </a:solidFill>
                <a:latin typeface="Times New Roman" panose="02020603050405020304" pitchFamily="18" charset="0"/>
              </a:rPr>
              <a:t>1 Kings 16:28-22:40; 2 Chron 18:1-34</a:t>
            </a: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4A2D4036-0815-4455-94A2-A615D7863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46386AD1-39C6-4EB6-A413-B905654F5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B55A487C-CE3F-4D46-A590-BB6DD4E72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487" name="Rectangle 7">
            <a:extLst>
              <a:ext uri="{FF2B5EF4-FFF2-40B4-BE49-F238E27FC236}">
                <a16:creationId xmlns:a16="http://schemas.microsoft.com/office/drawing/2014/main" id="{9A8205E2-C1E1-4E0C-B8AD-9C047EDAD488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752600"/>
            <a:ext cx="6477000" cy="4876800"/>
          </a:xfrm>
          <a:noFill/>
          <a:ln/>
        </p:spPr>
        <p:txBody>
          <a:bodyPr/>
          <a:lstStyle/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The most wicked king yet</a:t>
            </a:r>
          </a:p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Married Jezebel, daughter of Eth-Baal, king of the Sidonians</a:t>
            </a:r>
          </a:p>
          <a:p>
            <a:pPr marL="990600" lvl="1" indent="-533400">
              <a:buClr>
                <a:srgbClr val="FFD9B3"/>
              </a:buClr>
              <a:buFont typeface="Wingdings" panose="05000000000000000000" pitchFamily="2" charset="2"/>
              <a:buChar char="v"/>
            </a:pPr>
            <a:r>
              <a:rPr lang="en-US" altLang="en-US" i="1">
                <a:solidFill>
                  <a:schemeClr val="bg1"/>
                </a:solidFill>
                <a:latin typeface="Times New Roman" panose="02020603050405020304" pitchFamily="18" charset="0"/>
              </a:rPr>
              <a:t>Marriage strengthened the alliance between Israel and Phoenicia</a:t>
            </a:r>
          </a:p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Baal worship became the official religion of Israel</a:t>
            </a:r>
          </a:p>
          <a:p>
            <a:pPr marL="990600" lvl="1" indent="-533400">
              <a:buClr>
                <a:srgbClr val="FFD9B3"/>
              </a:buClr>
              <a:buFont typeface="Wingdings" panose="05000000000000000000" pitchFamily="2" charset="2"/>
              <a:buChar char="v"/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Jericho is rebuilt fulfilling prophecy of Joshua </a:t>
            </a:r>
            <a:r>
              <a:rPr lang="en-US" altLang="en-US" i="1">
                <a:solidFill>
                  <a:schemeClr val="bg1"/>
                </a:solidFill>
                <a:latin typeface="Times New Roman" panose="02020603050405020304" pitchFamily="18" charset="0"/>
              </a:rPr>
              <a:t>(Josh 6:26) </a:t>
            </a:r>
          </a:p>
        </p:txBody>
      </p:sp>
      <p:sp>
        <p:nvSpPr>
          <p:cNvPr id="20488" name="Line 8">
            <a:extLst>
              <a:ext uri="{FF2B5EF4-FFF2-40B4-BE49-F238E27FC236}">
                <a16:creationId xmlns:a16="http://schemas.microsoft.com/office/drawing/2014/main" id="{786D19FC-C7C5-42A6-8891-8E56C76320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FFD9B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82E0D559-FDE1-4C98-85FF-BE6052D12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990601"/>
            <a:ext cx="21336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Prophets: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Elijah, Elisha, Micaiah</a:t>
            </a:r>
          </a:p>
        </p:txBody>
      </p:sp>
      <p:sp>
        <p:nvSpPr>
          <p:cNvPr id="20490" name="Text Box 10">
            <a:extLst>
              <a:ext uri="{FF2B5EF4-FFF2-40B4-BE49-F238E27FC236}">
                <a16:creationId xmlns:a16="http://schemas.microsoft.com/office/drawing/2014/main" id="{59CC76A7-1470-46C7-850B-C5F69F732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362201"/>
            <a:ext cx="213360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Enemies: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Ben-Hadad of Syria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Assyrian records tell of a battle at Karkar on the Orontes River with Ahab and Ben-hadad part of the opposing coalition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4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4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4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4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4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4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20489" grpId="0"/>
      <p:bldP spid="2049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7D0234D9-098D-4117-9718-09AA2949E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EFA6A52E-3EBA-45AE-BA38-1E0AF15CF9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324600" cy="1295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FFD9B3"/>
                </a:solidFill>
                <a:latin typeface="Times New Roman" panose="02020603050405020304" pitchFamily="18" charset="0"/>
              </a:rPr>
              <a:t>Ahab </a:t>
            </a:r>
            <a:r>
              <a:rPr lang="en-US" altLang="en-US" sz="3600" b="1" i="1">
                <a:solidFill>
                  <a:srgbClr val="FFD9B3"/>
                </a:solidFill>
                <a:latin typeface="Times New Roman" panose="02020603050405020304" pitchFamily="18" charset="0"/>
              </a:rPr>
              <a:t>(Israel) - </a:t>
            </a:r>
            <a:r>
              <a:rPr lang="en-US" altLang="en-US" sz="3200" b="1">
                <a:solidFill>
                  <a:srgbClr val="FFD9B3"/>
                </a:solidFill>
                <a:latin typeface="Times New Roman" panose="02020603050405020304" pitchFamily="18" charset="0"/>
              </a:rPr>
              <a:t>Continued</a:t>
            </a:r>
            <a:br>
              <a:rPr lang="en-US" altLang="en-US" sz="3600" b="1" i="1">
                <a:solidFill>
                  <a:srgbClr val="FFD9B3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22 years</a:t>
            </a:r>
            <a:br>
              <a:rPr lang="en-US" altLang="en-US" sz="3600" b="1" i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chemeClr val="bg1"/>
                </a:solidFill>
                <a:latin typeface="Times New Roman" panose="02020603050405020304" pitchFamily="18" charset="0"/>
              </a:rPr>
              <a:t>1 Kings 16:28-22:40; 2 Chron 18:1-34</a:t>
            </a: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59E9D5D7-B0DF-4BD2-89E2-71CB47E2D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118A2DD5-CF0E-4550-90B6-53EA1322E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66C0748E-0BBD-460D-A0E2-3BEEFA3C5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70E955CC-CB2B-4C5E-8964-16C7E558E48E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752600"/>
            <a:ext cx="6477000" cy="4876800"/>
          </a:xfrm>
          <a:noFill/>
          <a:ln/>
        </p:spPr>
        <p:txBody>
          <a:bodyPr/>
          <a:lstStyle/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Israel punished by a 3 year drought</a:t>
            </a:r>
          </a:p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Syrians besiege Samaria and are defeated</a:t>
            </a:r>
          </a:p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Attack again at Aphek and are defeated</a:t>
            </a:r>
          </a:p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Ahab takes Naboth’s vineyard</a:t>
            </a:r>
          </a:p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Micaiah prophecies Ahab’s death – Ahab is slain in battle</a:t>
            </a:r>
          </a:p>
        </p:txBody>
      </p:sp>
      <p:sp>
        <p:nvSpPr>
          <p:cNvPr id="21512" name="Line 8">
            <a:extLst>
              <a:ext uri="{FF2B5EF4-FFF2-40B4-BE49-F238E27FC236}">
                <a16:creationId xmlns:a16="http://schemas.microsoft.com/office/drawing/2014/main" id="{D75EFE1B-F9D6-43D2-8B57-605A2C5B66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FFD9B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513" name="Text Box 9">
            <a:extLst>
              <a:ext uri="{FF2B5EF4-FFF2-40B4-BE49-F238E27FC236}">
                <a16:creationId xmlns:a16="http://schemas.microsoft.com/office/drawing/2014/main" id="{046E301B-0DF7-4214-B23B-313C3D6D8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676401"/>
            <a:ext cx="21336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Prophets: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Elijah, Elisha, Micaiah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Elijah and the prophets of Baal had a contest on </a:t>
            </a:r>
            <a:r>
              <a:rPr lang="en-US" altLang="en-US" sz="2000" b="1" i="1">
                <a:solidFill>
                  <a:srgbClr val="000000"/>
                </a:solidFill>
                <a:latin typeface="Times New Roman" panose="02020603050405020304" pitchFamily="18" charset="0"/>
              </a:rPr>
              <a:t>Mt Carmel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Elijah flees from Jezebel to </a:t>
            </a:r>
            <a:r>
              <a:rPr lang="en-US" altLang="en-US" sz="2000" b="1" i="1">
                <a:solidFill>
                  <a:srgbClr val="000000"/>
                </a:solidFill>
                <a:latin typeface="Times New Roman" panose="02020603050405020304" pitchFamily="18" charset="0"/>
              </a:rPr>
              <a:t>Beersheba </a:t>
            </a: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and on to </a:t>
            </a:r>
            <a:r>
              <a:rPr lang="en-US" altLang="en-US" sz="2000" b="1" i="1">
                <a:solidFill>
                  <a:srgbClr val="000000"/>
                </a:solidFill>
                <a:latin typeface="Times New Roman" panose="02020603050405020304" pitchFamily="18" charset="0"/>
              </a:rPr>
              <a:t>Horeb</a:t>
            </a: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. He later anoints Elisha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5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5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5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C16E45A3-0079-48CD-9EBA-417ADBC2F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2BD9D2CF-FD91-41A4-8F70-8BB1CE4B4C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324600" cy="1295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663300"/>
                </a:solidFill>
                <a:latin typeface="Times New Roman" panose="02020603050405020304" pitchFamily="18" charset="0"/>
              </a:rPr>
              <a:t>Jehoshaphat </a:t>
            </a:r>
            <a:r>
              <a:rPr lang="en-US" altLang="en-US" sz="3600" b="1" i="1">
                <a:solidFill>
                  <a:srgbClr val="663300"/>
                </a:solidFill>
                <a:latin typeface="Times New Roman" panose="02020603050405020304" pitchFamily="18" charset="0"/>
              </a:rPr>
              <a:t>(Judah)</a:t>
            </a:r>
            <a:br>
              <a:rPr lang="en-US" altLang="en-US" sz="3600" b="1" i="1">
                <a:solidFill>
                  <a:srgbClr val="663300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25 years</a:t>
            </a:r>
            <a:br>
              <a:rPr lang="en-US" altLang="en-US" sz="3600" b="1" i="1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chemeClr val="tx1"/>
                </a:solidFill>
                <a:latin typeface="Times New Roman" panose="02020603050405020304" pitchFamily="18" charset="0"/>
              </a:rPr>
              <a:t>1 Kings 15:24; 22:2-33, 41-50; 2 Chron 17:1-21:1</a:t>
            </a: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5B456C26-9114-4EEC-9F2E-29E3A23C4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D8B279D7-D455-42B7-B7F7-67727DDC3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E968CB09-E95C-4B70-982B-29E2B862A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CA711BC2-7365-4C3F-8895-23C9F715574B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76400"/>
            <a:ext cx="6553200" cy="5105400"/>
          </a:xfrm>
          <a:noFill/>
          <a:ln/>
        </p:spPr>
        <p:txBody>
          <a:bodyPr/>
          <a:lstStyle/>
          <a:p>
            <a:pPr marL="609600" indent="-609600">
              <a:buClr>
                <a:srgbClr val="663300"/>
              </a:buClr>
              <a:buFont typeface="Wingdings" panose="05000000000000000000" pitchFamily="2" charset="2"/>
              <a:buChar char="u"/>
            </a:pPr>
            <a:r>
              <a:rPr lang="en-US" altLang="en-US" sz="2800" b="1">
                <a:latin typeface="Times New Roman" panose="02020603050405020304" pitchFamily="18" charset="0"/>
              </a:rPr>
              <a:t>Very good king</a:t>
            </a:r>
          </a:p>
          <a:p>
            <a:pPr marL="609600" indent="-609600">
              <a:buClr>
                <a:srgbClr val="663300"/>
              </a:buClr>
              <a:buFont typeface="Wingdings" panose="05000000000000000000" pitchFamily="2" charset="2"/>
              <a:buChar char="u"/>
            </a:pPr>
            <a:r>
              <a:rPr lang="en-US" altLang="en-US" sz="2800" b="1">
                <a:latin typeface="Times New Roman" panose="02020603050405020304" pitchFamily="18" charset="0"/>
              </a:rPr>
              <a:t>Appointed teachers to teach the law to the people of Judah</a:t>
            </a:r>
          </a:p>
          <a:p>
            <a:pPr marL="609600" indent="-609600">
              <a:buClr>
                <a:srgbClr val="663300"/>
              </a:buClr>
              <a:buFont typeface="Wingdings" panose="05000000000000000000" pitchFamily="2" charset="2"/>
              <a:buChar char="u"/>
            </a:pPr>
            <a:r>
              <a:rPr lang="en-US" altLang="en-US" sz="2800" b="1">
                <a:latin typeface="Times New Roman" panose="02020603050405020304" pitchFamily="18" charset="0"/>
              </a:rPr>
              <a:t>Received tribute from the Philistines and the Arabians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sz="2400">
                <a:latin typeface="Times New Roman" panose="02020603050405020304" pitchFamily="18" charset="0"/>
              </a:rPr>
              <a:t>Joined forces with Ahab to try to recover </a:t>
            </a:r>
            <a:r>
              <a:rPr lang="en-US" altLang="en-US" sz="2400" b="1">
                <a:latin typeface="Times New Roman" panose="02020603050405020304" pitchFamily="18" charset="0"/>
              </a:rPr>
              <a:t>Ramoth-Gilead</a:t>
            </a:r>
            <a:r>
              <a:rPr lang="en-US" altLang="en-US" sz="2400">
                <a:latin typeface="Times New Roman" panose="02020603050405020304" pitchFamily="18" charset="0"/>
              </a:rPr>
              <a:t> from the Syrians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sz="2400">
                <a:latin typeface="Times New Roman" panose="02020603050405020304" pitchFamily="18" charset="0"/>
              </a:rPr>
              <a:t>He is rebuked for his alliance with Ahab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sz="2400" b="1">
                <a:latin typeface="Times New Roman" panose="02020603050405020304" pitchFamily="18" charset="0"/>
              </a:rPr>
              <a:t>Moab, Ammon</a:t>
            </a:r>
            <a:r>
              <a:rPr lang="en-US" altLang="en-US" sz="2400">
                <a:latin typeface="Times New Roman" panose="02020603050405020304" pitchFamily="18" charset="0"/>
              </a:rPr>
              <a:t>, and the</a:t>
            </a:r>
            <a:r>
              <a:rPr lang="en-US" altLang="en-US" sz="2400" b="1">
                <a:latin typeface="Times New Roman" panose="02020603050405020304" pitchFamily="18" charset="0"/>
              </a:rPr>
              <a:t> Meunites</a:t>
            </a:r>
            <a:r>
              <a:rPr lang="en-US" altLang="en-US" sz="2400">
                <a:latin typeface="Times New Roman" panose="02020603050405020304" pitchFamily="18" charset="0"/>
              </a:rPr>
              <a:t> rebel against Judah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sz="2400">
                <a:latin typeface="Times New Roman" panose="02020603050405020304" pitchFamily="18" charset="0"/>
              </a:rPr>
              <a:t>Joins forces with Jehoram to subdue </a:t>
            </a:r>
            <a:r>
              <a:rPr lang="en-US" altLang="en-US" sz="2400" b="1">
                <a:latin typeface="Times New Roman" panose="02020603050405020304" pitchFamily="18" charset="0"/>
              </a:rPr>
              <a:t>Mesha</a:t>
            </a:r>
          </a:p>
        </p:txBody>
      </p:sp>
      <p:sp>
        <p:nvSpPr>
          <p:cNvPr id="22536" name="Line 8">
            <a:extLst>
              <a:ext uri="{FF2B5EF4-FFF2-40B4-BE49-F238E27FC236}">
                <a16:creationId xmlns:a16="http://schemas.microsoft.com/office/drawing/2014/main" id="{9DB4B570-368B-4766-959C-C0FF4E49A1C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40" name="Text Box 12">
            <a:extLst>
              <a:ext uri="{FF2B5EF4-FFF2-40B4-BE49-F238E27FC236}">
                <a16:creationId xmlns:a16="http://schemas.microsoft.com/office/drawing/2014/main" id="{EC1F87E2-B6CF-4197-9D32-CA93F5B45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09801"/>
            <a:ext cx="2133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D9B3"/>
                </a:solidFill>
                <a:latin typeface="Times New Roman" panose="02020603050405020304" pitchFamily="18" charset="0"/>
              </a:rPr>
              <a:t>Prophets: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D9B3"/>
                </a:solidFill>
                <a:latin typeface="Times New Roman" panose="02020603050405020304" pitchFamily="18" charset="0"/>
              </a:rPr>
              <a:t>Jehu, Eliezer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5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5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5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5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5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  <p:bldP spid="225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161BA03-9B67-4EBC-86A7-016D0761A17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057400" y="1600200"/>
            <a:ext cx="3657600" cy="2438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63300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en-US" sz="4800" b="1">
                <a:latin typeface="Times New Roman" panose="02020603050405020304" pitchFamily="18" charset="0"/>
              </a:rPr>
              <a:t>Chart of</a:t>
            </a:r>
            <a:br>
              <a:rPr lang="en-US" altLang="en-US" sz="4800" b="1">
                <a:latin typeface="Times New Roman" panose="02020603050405020304" pitchFamily="18" charset="0"/>
              </a:rPr>
            </a:br>
            <a:r>
              <a:rPr lang="en-US" altLang="en-US" sz="4800" b="1">
                <a:latin typeface="Times New Roman" panose="02020603050405020304" pitchFamily="18" charset="0"/>
              </a:rPr>
              <a:t>the Kings</a:t>
            </a:r>
            <a:br>
              <a:rPr lang="en-US" altLang="en-US" sz="4000"/>
            </a:br>
            <a:r>
              <a:rPr lang="en-US" altLang="en-US" sz="4400">
                <a:latin typeface="Times New Roman" panose="02020603050405020304" pitchFamily="18" charset="0"/>
              </a:rPr>
              <a:t>Part 1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3393E002-E971-4FE0-9DBB-D54CE4DCA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667294BB-582A-483B-B20E-9F51003A7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9400" y="0"/>
            <a:ext cx="228600" cy="68580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FE3492CF-F69B-46C3-BD0B-C3FCEB298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2286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291E8D49-387D-438F-977D-DAFF183BE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9144000" cy="2286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57" name="Picture 9">
            <a:extLst>
              <a:ext uri="{FF2B5EF4-FFF2-40B4-BE49-F238E27FC236}">
                <a16:creationId xmlns:a16="http://schemas.microsoft.com/office/drawing/2014/main" id="{781D85F5-B4D1-44A7-815A-2C638C361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76" y="304800"/>
            <a:ext cx="4594225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86038233-D4F2-40B4-840F-38A0B59E86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CADE4A7-032C-4A5D-AA47-0F5B61C26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72BD32E6-8FEB-49A5-AE37-4E910FB640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324600" cy="1295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FFD9B3"/>
                </a:solidFill>
                <a:latin typeface="Times New Roman" panose="02020603050405020304" pitchFamily="18" charset="0"/>
              </a:rPr>
              <a:t>Ahaziah </a:t>
            </a:r>
            <a:r>
              <a:rPr lang="en-US" altLang="en-US" sz="3600" b="1" i="1">
                <a:solidFill>
                  <a:srgbClr val="FFD9B3"/>
                </a:solidFill>
                <a:latin typeface="Times New Roman" panose="02020603050405020304" pitchFamily="18" charset="0"/>
              </a:rPr>
              <a:t>(Israel)</a:t>
            </a:r>
            <a:br>
              <a:rPr lang="en-US" altLang="en-US" sz="3600" b="1" i="1">
                <a:solidFill>
                  <a:srgbClr val="FFD9B3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2 years</a:t>
            </a:r>
            <a:br>
              <a:rPr lang="en-US" altLang="en-US" sz="3600" b="1" i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chemeClr val="bg1"/>
                </a:solidFill>
                <a:latin typeface="Times New Roman" panose="02020603050405020304" pitchFamily="18" charset="0"/>
              </a:rPr>
              <a:t>1 Kings 22:48-53; 2 Kings 1:1-18; 2 Chron 20:35-37</a:t>
            </a: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159E029B-8ABF-4357-9ED2-41C3E0623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28EBEA25-0D08-4E38-9B9E-954F6C63B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id="{74F02ADA-12F2-4E54-8DB0-91BA51364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59" name="Rectangle 7">
            <a:extLst>
              <a:ext uri="{FF2B5EF4-FFF2-40B4-BE49-F238E27FC236}">
                <a16:creationId xmlns:a16="http://schemas.microsoft.com/office/drawing/2014/main" id="{352C3D65-0CFA-42AE-8ED5-B0608AE3D52C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752600"/>
            <a:ext cx="6477000" cy="4876800"/>
          </a:xfrm>
          <a:noFill/>
          <a:ln/>
        </p:spPr>
        <p:txBody>
          <a:bodyPr/>
          <a:lstStyle/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Worshiped Baal and Jeroboam’s golden calves</a:t>
            </a:r>
          </a:p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Moab rebelled against Israel</a:t>
            </a:r>
          </a:p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Joins forces with Jehoshaphat to have a navy at Ezion-Geber</a:t>
            </a:r>
          </a:p>
          <a:p>
            <a:pPr marL="990600" lvl="1" indent="-533400">
              <a:buClr>
                <a:srgbClr val="FFD9B3"/>
              </a:buClr>
              <a:buFont typeface="Wingdings" panose="05000000000000000000" pitchFamily="2" charset="2"/>
              <a:buChar char="v"/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Jehoshaphat is reproved and the effort fails</a:t>
            </a:r>
          </a:p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Mortally wounded in a fall</a:t>
            </a:r>
          </a:p>
        </p:txBody>
      </p:sp>
      <p:sp>
        <p:nvSpPr>
          <p:cNvPr id="23560" name="Line 8">
            <a:extLst>
              <a:ext uri="{FF2B5EF4-FFF2-40B4-BE49-F238E27FC236}">
                <a16:creationId xmlns:a16="http://schemas.microsoft.com/office/drawing/2014/main" id="{6B5079E0-537C-4F35-B4A4-E93CC296D4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FFD9B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61" name="Text Box 9">
            <a:extLst>
              <a:ext uri="{FF2B5EF4-FFF2-40B4-BE49-F238E27FC236}">
                <a16:creationId xmlns:a16="http://schemas.microsoft.com/office/drawing/2014/main" id="{BD16BDF1-3E6F-4F9F-8B6D-9EF287697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676401"/>
            <a:ext cx="2133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Prophets: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Elijah, Elisha</a:t>
            </a:r>
            <a:endParaRPr lang="en-US" altLang="en-US" sz="2000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2" name="Text Box 10">
            <a:extLst>
              <a:ext uri="{FF2B5EF4-FFF2-40B4-BE49-F238E27FC236}">
                <a16:creationId xmlns:a16="http://schemas.microsoft.com/office/drawing/2014/main" id="{FD7E87C2-5420-4D31-8B0D-14A7CE7E7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955926"/>
            <a:ext cx="2133600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Enemies: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Mesha of Moab – His stele, the “Moabite Stone” has been found. Tells of his victories in both Israel and Judah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5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5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35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23561" grpId="0"/>
      <p:bldP spid="235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BFCA24F-31C2-4FAB-838C-8516D0B1C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4EC40C1-510E-4A11-9D06-33E1D9FDC0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324600" cy="1295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FFD9B3"/>
                </a:solidFill>
                <a:latin typeface="Times New Roman" panose="02020603050405020304" pitchFamily="18" charset="0"/>
              </a:rPr>
              <a:t>Jehoram </a:t>
            </a:r>
            <a:r>
              <a:rPr lang="en-US" altLang="en-US" sz="3600" b="1" i="1">
                <a:solidFill>
                  <a:srgbClr val="FFD9B3"/>
                </a:solidFill>
                <a:latin typeface="Times New Roman" panose="02020603050405020304" pitchFamily="18" charset="0"/>
              </a:rPr>
              <a:t>(Israel)</a:t>
            </a:r>
            <a:br>
              <a:rPr lang="en-US" altLang="en-US" sz="3600" b="1" i="1">
                <a:solidFill>
                  <a:srgbClr val="FFD9B3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12 years</a:t>
            </a:r>
            <a:br>
              <a:rPr lang="en-US" altLang="en-US" sz="3600" b="1" i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chemeClr val="bg1"/>
                </a:solidFill>
                <a:latin typeface="Times New Roman" panose="02020603050405020304" pitchFamily="18" charset="0"/>
              </a:rPr>
              <a:t>2 Kings 3:1-9:29</a:t>
            </a:r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4996D668-8936-4889-B612-118C65AFB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0EF50E0B-9944-44DD-AD16-11A3D09F0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9B4314F8-0539-4366-BF4C-4F87AD049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4C0B6748-DD0B-432A-87A2-BEBE5464C2D8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752600"/>
            <a:ext cx="6477000" cy="4876800"/>
          </a:xfrm>
          <a:noFill/>
          <a:ln/>
        </p:spPr>
        <p:txBody>
          <a:bodyPr/>
          <a:lstStyle/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Son of Ahab, brother of Ahaziah</a:t>
            </a:r>
          </a:p>
          <a:p>
            <a:pPr marL="990600" lvl="1" indent="-533400">
              <a:buClr>
                <a:srgbClr val="FFD9B3"/>
              </a:buClr>
              <a:buFont typeface="Wingdings" panose="05000000000000000000" pitchFamily="2" charset="2"/>
              <a:buChar char="v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Wicked, but not like Ahab</a:t>
            </a:r>
          </a:p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Numerous conflicts with Syria</a:t>
            </a:r>
          </a:p>
          <a:p>
            <a:pPr marL="990600" lvl="1" indent="-533400">
              <a:buClr>
                <a:srgbClr val="FFD9B3"/>
              </a:buClr>
              <a:buFont typeface="Wingdings" panose="05000000000000000000" pitchFamily="2" charset="2"/>
              <a:buChar char="v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Samaria</a:t>
            </a: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 besieged until the people were nearly starving and then spared by Divine intervention</a:t>
            </a:r>
          </a:p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Wounded in battle with the Syrians at Ramoth-Gilead</a:t>
            </a:r>
          </a:p>
          <a:p>
            <a:pPr marL="990600" lvl="1" indent="-5334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Murdered by his own people</a:t>
            </a:r>
          </a:p>
        </p:txBody>
      </p:sp>
      <p:sp>
        <p:nvSpPr>
          <p:cNvPr id="24584" name="Line 8">
            <a:extLst>
              <a:ext uri="{FF2B5EF4-FFF2-40B4-BE49-F238E27FC236}">
                <a16:creationId xmlns:a16="http://schemas.microsoft.com/office/drawing/2014/main" id="{9DB4F67F-54F1-4732-9F29-4D6A2322CEC1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FFD9B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585" name="Text Box 9">
            <a:extLst>
              <a:ext uri="{FF2B5EF4-FFF2-40B4-BE49-F238E27FC236}">
                <a16:creationId xmlns:a16="http://schemas.microsoft.com/office/drawing/2014/main" id="{86CCC16D-46E5-49D5-BAFE-BA1CAD6FA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584326"/>
            <a:ext cx="21336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Prophet: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Elisha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Elijah is translated about this time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Several stories told of miracles of </a:t>
            </a:r>
            <a:r>
              <a:rPr lang="en-US" altLang="en-US" sz="2000" b="1" i="1">
                <a:solidFill>
                  <a:srgbClr val="000000"/>
                </a:solidFill>
                <a:latin typeface="Times New Roman" panose="02020603050405020304" pitchFamily="18" charset="0"/>
              </a:rPr>
              <a:t>Elisha</a:t>
            </a: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. His activities spanned the reigns of several kings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The story of </a:t>
            </a:r>
            <a:r>
              <a:rPr lang="en-US" altLang="en-US" sz="2000" b="1" i="1">
                <a:solidFill>
                  <a:srgbClr val="000000"/>
                </a:solidFill>
                <a:latin typeface="Times New Roman" panose="02020603050405020304" pitchFamily="18" charset="0"/>
              </a:rPr>
              <a:t>Naaman</a:t>
            </a: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 takes place during this time frame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5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5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5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5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5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5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45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  <p:bldP spid="2458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3E935149-625A-46EB-8CEF-2C2BCF332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2D87D155-C75F-40AD-A629-BCDA007F49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324600" cy="1295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663300"/>
                </a:solidFill>
                <a:latin typeface="Times New Roman" panose="02020603050405020304" pitchFamily="18" charset="0"/>
              </a:rPr>
              <a:t>Jehoram </a:t>
            </a:r>
            <a:r>
              <a:rPr lang="en-US" altLang="en-US" sz="3600" b="1" i="1">
                <a:solidFill>
                  <a:srgbClr val="663300"/>
                </a:solidFill>
                <a:latin typeface="Times New Roman" panose="02020603050405020304" pitchFamily="18" charset="0"/>
              </a:rPr>
              <a:t>(Judah)</a:t>
            </a:r>
            <a:br>
              <a:rPr lang="en-US" altLang="en-US" sz="3600" b="1" i="1">
                <a:solidFill>
                  <a:srgbClr val="663300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8 years</a:t>
            </a:r>
            <a:br>
              <a:rPr lang="en-US" altLang="en-US" sz="3600" b="1" i="1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chemeClr val="tx1"/>
                </a:solidFill>
                <a:latin typeface="Times New Roman" panose="02020603050405020304" pitchFamily="18" charset="0"/>
              </a:rPr>
              <a:t>2 Kings 8:16-24; 2 Chron 21:1-20</a:t>
            </a:r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1EFF5EAA-CDFE-4CBF-8852-9A0DFBAC6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F3CEDEA0-3D40-4B91-ADDC-B4013A133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6" name="Rectangle 6">
            <a:extLst>
              <a:ext uri="{FF2B5EF4-FFF2-40B4-BE49-F238E27FC236}">
                <a16:creationId xmlns:a16="http://schemas.microsoft.com/office/drawing/2014/main" id="{D0E80D42-BDF7-45F5-A951-33B009C3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A8F965A4-CDE0-40C7-A6BE-279A7A6D34E4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76400"/>
            <a:ext cx="6553200" cy="5105400"/>
          </a:xfrm>
          <a:noFill/>
          <a:ln/>
        </p:spPr>
        <p:txBody>
          <a:bodyPr/>
          <a:lstStyle/>
          <a:p>
            <a:pPr marL="609600" indent="-609600">
              <a:buClr>
                <a:srgbClr val="663300"/>
              </a:buClr>
              <a:buFont typeface="Wingdings" panose="05000000000000000000" pitchFamily="2" charset="2"/>
              <a:buChar char="u"/>
            </a:pPr>
            <a:r>
              <a:rPr lang="en-US" altLang="en-US" sz="2800" b="1">
                <a:latin typeface="Times New Roman" panose="02020603050405020304" pitchFamily="18" charset="0"/>
              </a:rPr>
              <a:t>Very wicked king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sz="2400">
                <a:latin typeface="Times New Roman" panose="02020603050405020304" pitchFamily="18" charset="0"/>
              </a:rPr>
              <a:t>Killed all of his brothers</a:t>
            </a:r>
          </a:p>
          <a:p>
            <a:pPr marL="609600" indent="-609600">
              <a:buClr>
                <a:srgbClr val="663300"/>
              </a:buClr>
              <a:buFont typeface="Wingdings" panose="05000000000000000000" pitchFamily="2" charset="2"/>
              <a:buChar char="u"/>
            </a:pPr>
            <a:r>
              <a:rPr lang="en-US" altLang="en-US" sz="2800" b="1">
                <a:latin typeface="Times New Roman" panose="02020603050405020304" pitchFamily="18" charset="0"/>
              </a:rPr>
              <a:t>Married Athaliah, daughter of Ahab and Jezebel</a:t>
            </a:r>
          </a:p>
          <a:p>
            <a:pPr marL="609600" indent="-609600">
              <a:buClr>
                <a:srgbClr val="663300"/>
              </a:buClr>
              <a:buFont typeface="Wingdings" panose="05000000000000000000" pitchFamily="2" charset="2"/>
              <a:buChar char="u"/>
            </a:pPr>
            <a:r>
              <a:rPr lang="en-US" altLang="en-US" sz="2800" b="1">
                <a:latin typeface="Times New Roman" panose="02020603050405020304" pitchFamily="18" charset="0"/>
              </a:rPr>
              <a:t>Edom revolts against Judah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sz="2400">
                <a:latin typeface="Times New Roman" panose="02020603050405020304" pitchFamily="18" charset="0"/>
              </a:rPr>
              <a:t>Judah attacked by the </a:t>
            </a:r>
            <a:r>
              <a:rPr lang="en-US" altLang="en-US" sz="2400" b="1">
                <a:latin typeface="Times New Roman" panose="02020603050405020304" pitchFamily="18" charset="0"/>
              </a:rPr>
              <a:t>Philistines</a:t>
            </a:r>
            <a:r>
              <a:rPr lang="en-US" altLang="en-US" sz="2400">
                <a:latin typeface="Times New Roman" panose="02020603050405020304" pitchFamily="18" charset="0"/>
              </a:rPr>
              <a:t> and the </a:t>
            </a:r>
            <a:r>
              <a:rPr lang="en-US" altLang="en-US" sz="2400" b="1">
                <a:latin typeface="Times New Roman" panose="02020603050405020304" pitchFamily="18" charset="0"/>
              </a:rPr>
              <a:t>Arabs </a:t>
            </a:r>
            <a:r>
              <a:rPr lang="en-US" altLang="en-US" sz="2400">
                <a:latin typeface="Times New Roman" panose="02020603050405020304" pitchFamily="18" charset="0"/>
              </a:rPr>
              <a:t>that were near the</a:t>
            </a:r>
            <a:r>
              <a:rPr lang="en-US" altLang="en-US" sz="2400" b="1">
                <a:latin typeface="Times New Roman" panose="02020603050405020304" pitchFamily="18" charset="0"/>
              </a:rPr>
              <a:t> Ethiopians</a:t>
            </a:r>
          </a:p>
          <a:p>
            <a:pPr marL="1371600" lvl="2" indent="-4572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sz="2000" i="1">
                <a:latin typeface="Times New Roman" panose="02020603050405020304" pitchFamily="18" charset="0"/>
              </a:rPr>
              <a:t>They took all that he had except Jehoahaz (Ahaziah) and Athaliah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u"/>
            </a:pPr>
            <a:endParaRPr lang="en-US" altLang="en-US" sz="2400" i="1">
              <a:latin typeface="Times New Roman" panose="02020603050405020304" pitchFamily="18" charset="0"/>
            </a:endParaRPr>
          </a:p>
        </p:txBody>
      </p:sp>
      <p:sp>
        <p:nvSpPr>
          <p:cNvPr id="25608" name="Line 8">
            <a:extLst>
              <a:ext uri="{FF2B5EF4-FFF2-40B4-BE49-F238E27FC236}">
                <a16:creationId xmlns:a16="http://schemas.microsoft.com/office/drawing/2014/main" id="{688CECB6-F9EC-4129-AFB3-E835CB4D96E5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9" name="Text Box 9">
            <a:extLst>
              <a:ext uri="{FF2B5EF4-FFF2-40B4-BE49-F238E27FC236}">
                <a16:creationId xmlns:a16="http://schemas.microsoft.com/office/drawing/2014/main" id="{17F83C44-F482-4706-BA00-D46D26E5F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09801"/>
            <a:ext cx="21336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D9B3"/>
                </a:solidFill>
                <a:latin typeface="Times New Roman" panose="02020603050405020304" pitchFamily="18" charset="0"/>
              </a:rPr>
              <a:t>Prophet: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u="sng">
                <a:solidFill>
                  <a:srgbClr val="FFD9B3"/>
                </a:solidFill>
                <a:latin typeface="Times New Roman" panose="02020603050405020304" pitchFamily="18" charset="0"/>
              </a:rPr>
              <a:t>Obadiah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i="1">
                <a:solidFill>
                  <a:srgbClr val="FFD9B3"/>
                </a:solidFill>
                <a:latin typeface="Times New Roman" panose="02020603050405020304" pitchFamily="18" charset="0"/>
              </a:rPr>
              <a:t>Probably prophesies now against Edom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5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56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6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6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6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6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  <p:bldP spid="2560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7470CF6B-6179-45B1-976D-AF4D1576D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6E06B6D7-F90C-476A-A525-71C42F430B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324600" cy="1295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663300"/>
                </a:solidFill>
                <a:latin typeface="Times New Roman" panose="02020603050405020304" pitchFamily="18" charset="0"/>
              </a:rPr>
              <a:t>Ahaziah </a:t>
            </a:r>
            <a:r>
              <a:rPr lang="en-US" altLang="en-US" sz="3600" b="1" i="1">
                <a:solidFill>
                  <a:srgbClr val="663300"/>
                </a:solidFill>
                <a:latin typeface="Times New Roman" panose="02020603050405020304" pitchFamily="18" charset="0"/>
              </a:rPr>
              <a:t>(Judah)</a:t>
            </a:r>
            <a:br>
              <a:rPr lang="en-US" altLang="en-US" sz="3600" b="1" i="1">
                <a:solidFill>
                  <a:srgbClr val="663300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1 year</a:t>
            </a:r>
            <a:br>
              <a:rPr lang="en-US" altLang="en-US" sz="3600" b="1" i="1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chemeClr val="tx1"/>
                </a:solidFill>
                <a:latin typeface="Times New Roman" panose="02020603050405020304" pitchFamily="18" charset="0"/>
              </a:rPr>
              <a:t>2 Kings 8:24-9:29; 2 Chron 22:1-9</a:t>
            </a: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A6B02B0A-AEA1-4A85-8F9D-1FCE1488F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DABD0C29-8F94-406B-8B11-9B33EB254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81ED4EE0-EBF3-4425-967E-75C58AD84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AAF19592-F598-486B-B860-F5321B8C8061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76400"/>
            <a:ext cx="6553200" cy="5105400"/>
          </a:xfrm>
          <a:noFill/>
          <a:ln/>
        </p:spPr>
        <p:txBody>
          <a:bodyPr/>
          <a:lstStyle/>
          <a:p>
            <a:pPr marL="609600" indent="-609600">
              <a:buClr>
                <a:srgbClr val="663300"/>
              </a:buClr>
              <a:buFont typeface="Wingdings" panose="05000000000000000000" pitchFamily="2" charset="2"/>
              <a:buChar char="u"/>
            </a:pPr>
            <a:r>
              <a:rPr lang="en-US" altLang="en-US" sz="2800" b="1">
                <a:latin typeface="Times New Roman" panose="02020603050405020304" pitchFamily="18" charset="0"/>
              </a:rPr>
              <a:t>Very wicked</a:t>
            </a:r>
          </a:p>
          <a:p>
            <a:pPr marL="609600" indent="-609600">
              <a:buClr>
                <a:srgbClr val="663300"/>
              </a:buClr>
              <a:buFont typeface="Wingdings" panose="05000000000000000000" pitchFamily="2" charset="2"/>
              <a:buChar char="u"/>
            </a:pPr>
            <a:r>
              <a:rPr lang="en-US" altLang="en-US" sz="2800" b="1">
                <a:latin typeface="Times New Roman" panose="02020603050405020304" pitchFamily="18" charset="0"/>
              </a:rPr>
              <a:t>Goes to visit Jehoram in Jezreel where he is recovering from wounds</a:t>
            </a:r>
          </a:p>
          <a:p>
            <a:pPr marL="609600" indent="-609600">
              <a:buClr>
                <a:srgbClr val="663300"/>
              </a:buClr>
              <a:buFont typeface="Wingdings" panose="05000000000000000000" pitchFamily="2" charset="2"/>
              <a:buChar char="u"/>
            </a:pPr>
            <a:r>
              <a:rPr lang="en-US" altLang="en-US" sz="2800" b="1">
                <a:latin typeface="Times New Roman" panose="02020603050405020304" pitchFamily="18" charset="0"/>
              </a:rPr>
              <a:t>Jehu is anointed king in Ramoth-Gilead and hurries to Jezreel where he kills both kings!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sz="2400">
                <a:latin typeface="Times New Roman" panose="02020603050405020304" pitchFamily="18" charset="0"/>
              </a:rPr>
              <a:t>Murdered by his</a:t>
            </a:r>
          </a:p>
          <a:p>
            <a:pPr marL="990600" lvl="1" indent="-533400">
              <a:buClr>
                <a:srgbClr val="663300"/>
              </a:buClr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own people</a:t>
            </a:r>
          </a:p>
          <a:p>
            <a:pPr marL="1371600" lvl="2" indent="-457200">
              <a:buClr>
                <a:srgbClr val="663300"/>
              </a:buClr>
              <a:buFont typeface="Wingdings" panose="05000000000000000000" pitchFamily="2" charset="2"/>
              <a:buChar char="u"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26632" name="Line 8">
            <a:extLst>
              <a:ext uri="{FF2B5EF4-FFF2-40B4-BE49-F238E27FC236}">
                <a16:creationId xmlns:a16="http://schemas.microsoft.com/office/drawing/2014/main" id="{A1E04204-EC3A-4736-B32C-7E47224DFC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6634" name="Picture 10">
            <a:extLst>
              <a:ext uri="{FF2B5EF4-FFF2-40B4-BE49-F238E27FC236}">
                <a16:creationId xmlns:a16="http://schemas.microsoft.com/office/drawing/2014/main" id="{2214EB20-D0A1-4F84-A963-B8326BEC1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38600"/>
            <a:ext cx="2801938" cy="250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5" name="Oval 11">
            <a:extLst>
              <a:ext uri="{FF2B5EF4-FFF2-40B4-BE49-F238E27FC236}">
                <a16:creationId xmlns:a16="http://schemas.microsoft.com/office/drawing/2014/main" id="{E3EEB9AC-A266-4C83-80A1-6BF5BAAF9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5181600"/>
            <a:ext cx="838200" cy="457200"/>
          </a:xfrm>
          <a:prstGeom prst="ellipse">
            <a:avLst/>
          </a:prstGeom>
          <a:solidFill>
            <a:srgbClr val="663300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6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66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20000">
              <a:srgbClr val="85C2FF"/>
            </a:gs>
            <a:gs pos="35000">
              <a:srgbClr val="C4D6EB"/>
            </a:gs>
            <a:gs pos="50000">
              <a:srgbClr val="FFEBFA"/>
            </a:gs>
            <a:gs pos="65000">
              <a:srgbClr val="C4D6EB"/>
            </a:gs>
            <a:gs pos="8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>
            <a:extLst>
              <a:ext uri="{FF2B5EF4-FFF2-40B4-BE49-F238E27FC236}">
                <a16:creationId xmlns:a16="http://schemas.microsoft.com/office/drawing/2014/main" id="{010DF325-273B-4497-B3EB-71196E1A8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64D54D51-2AA6-4F08-994C-551B3358E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9400" y="0"/>
            <a:ext cx="228600" cy="68580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1C0111F5-D38D-4004-BCB8-3167FE754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D1C7DC9A-2381-47DE-A14D-17F85CF76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91440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7" name="Rectangle 9">
            <a:extLst>
              <a:ext uri="{FF2B5EF4-FFF2-40B4-BE49-F238E27FC236}">
                <a16:creationId xmlns:a16="http://schemas.microsoft.com/office/drawing/2014/main" id="{F1BE3756-9148-44B9-876D-D9BAB836A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600200"/>
            <a:ext cx="411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63300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000000"/>
                </a:solidFill>
                <a:latin typeface="Times New Roman" panose="02020603050405020304" pitchFamily="18" charset="0"/>
              </a:rPr>
              <a:t>Chart of</a:t>
            </a:r>
            <a:br>
              <a:rPr lang="en-US" altLang="en-US" sz="4800" b="1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en-US" sz="4800" b="1">
                <a:solidFill>
                  <a:srgbClr val="000000"/>
                </a:solidFill>
                <a:latin typeface="Times New Roman" panose="02020603050405020304" pitchFamily="18" charset="0"/>
              </a:rPr>
              <a:t>the Kings</a:t>
            </a:r>
            <a:br>
              <a:rPr lang="en-US" altLang="en-US" sz="4000">
                <a:solidFill>
                  <a:srgbClr val="000000"/>
                </a:solidFill>
              </a:rPr>
            </a:b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Part 2</a:t>
            </a:r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B84C7D25-6465-471E-981D-879A66A6D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4" y="304800"/>
            <a:ext cx="4344987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10E8FBC-018E-44C4-A768-2F003C49E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410200"/>
            <a:ext cx="2286000" cy="1295400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DCE74C1B-FB34-4204-A4F6-038FCB0A70CC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825625" y="762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FFFFCC"/>
                </a:solidFill>
                <a:latin typeface="Times New Roman" panose="02020603050405020304" pitchFamily="18" charset="0"/>
              </a:rPr>
              <a:t>Kings of Judah and Israel (2)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6107AF9A-E340-4DD7-BCC3-4546D9214A68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597026" y="1143000"/>
            <a:ext cx="487997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A3C145"/>
              </a:buClr>
            </a:pPr>
            <a:r>
              <a:rPr lang="en-US" altLang="en-US" b="1">
                <a:solidFill>
                  <a:srgbClr val="FFFFFF"/>
                </a:solidFill>
                <a:latin typeface="Times New Roman" panose="02020603050405020304" pitchFamily="18" charset="0"/>
              </a:rPr>
              <a:t>Judah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i="1">
                <a:solidFill>
                  <a:srgbClr val="FFFFFF"/>
                </a:solidFill>
                <a:latin typeface="Times New Roman" panose="02020603050405020304" pitchFamily="18" charset="0"/>
              </a:rPr>
              <a:t>(approx 843-697)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65D965"/>
                </a:solidFill>
                <a:latin typeface="Times New Roman" panose="02020603050405020304" pitchFamily="18" charset="0"/>
              </a:rPr>
              <a:t>Athaliah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99CCFF"/>
                </a:solidFill>
                <a:latin typeface="Times New Roman" panose="02020603050405020304" pitchFamily="18" charset="0"/>
              </a:rPr>
              <a:t>(Joel)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00"/>
                </a:solidFill>
                <a:latin typeface="Times New Roman" panose="02020603050405020304" pitchFamily="18" charset="0"/>
              </a:rPr>
              <a:t>Joash </a:t>
            </a:r>
            <a:r>
              <a:rPr lang="en-US" altLang="en-US" sz="2400">
                <a:solidFill>
                  <a:srgbClr val="99CCFF"/>
                </a:solidFill>
                <a:latin typeface="Times New Roman" panose="02020603050405020304" pitchFamily="18" charset="0"/>
              </a:rPr>
              <a:t>(Joel, Zechariah)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00"/>
                </a:solidFill>
                <a:latin typeface="Times New Roman" panose="02020603050405020304" pitchFamily="18" charset="0"/>
              </a:rPr>
              <a:t>Amaziah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00"/>
                </a:solidFill>
                <a:latin typeface="Times New Roman" panose="02020603050405020304" pitchFamily="18" charset="0"/>
              </a:rPr>
              <a:t>Uzziah </a:t>
            </a:r>
            <a:r>
              <a:rPr lang="en-US" altLang="en-US" sz="2400">
                <a:solidFill>
                  <a:srgbClr val="99CCFF"/>
                </a:solidFill>
                <a:latin typeface="Times New Roman" panose="02020603050405020304" pitchFamily="18" charset="0"/>
              </a:rPr>
              <a:t>(Isaiah)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00"/>
                </a:solidFill>
                <a:latin typeface="Times New Roman" panose="02020603050405020304" pitchFamily="18" charset="0"/>
              </a:rPr>
              <a:t>Jotham </a:t>
            </a:r>
            <a:r>
              <a:rPr lang="en-US" altLang="en-US" sz="2400">
                <a:solidFill>
                  <a:srgbClr val="99CCFF"/>
                </a:solidFill>
                <a:latin typeface="Times New Roman" panose="02020603050405020304" pitchFamily="18" charset="0"/>
              </a:rPr>
              <a:t>(Isaiah, Micah)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66FF66"/>
                </a:solidFill>
                <a:latin typeface="Times New Roman" panose="02020603050405020304" pitchFamily="18" charset="0"/>
              </a:rPr>
              <a:t>Ahaz </a:t>
            </a:r>
            <a:r>
              <a:rPr lang="en-US" altLang="en-US" sz="2400">
                <a:solidFill>
                  <a:srgbClr val="99CCFF"/>
                </a:solidFill>
                <a:latin typeface="Times New Roman" panose="02020603050405020304" pitchFamily="18" charset="0"/>
              </a:rPr>
              <a:t>(Isaiah, Micah)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00"/>
                </a:solidFill>
                <a:latin typeface="Times New Roman" panose="02020603050405020304" pitchFamily="18" charset="0"/>
              </a:rPr>
              <a:t>Hezekiah </a:t>
            </a:r>
            <a:r>
              <a:rPr lang="en-US" altLang="en-US" sz="2400">
                <a:solidFill>
                  <a:srgbClr val="99CCFF"/>
                </a:solidFill>
                <a:latin typeface="Times New Roman" panose="02020603050405020304" pitchFamily="18" charset="0"/>
              </a:rPr>
              <a:t>(Isaiah, Micah)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endParaRPr lang="en-US" altLang="en-US">
              <a:solidFill>
                <a:srgbClr val="99CC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139AD65B-6A5F-4E01-9DE3-1E1205869630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5562600" y="1066800"/>
            <a:ext cx="5105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A3C145"/>
              </a:buClr>
            </a:pPr>
            <a:r>
              <a:rPr lang="en-US" altLang="en-US" b="1">
                <a:solidFill>
                  <a:srgbClr val="FFFFFF"/>
                </a:solidFill>
                <a:latin typeface="Times New Roman" panose="02020603050405020304" pitchFamily="18" charset="0"/>
              </a:rPr>
              <a:t>Israel </a:t>
            </a:r>
            <a:r>
              <a:rPr lang="en-US" altLang="en-US" sz="2000" i="1">
                <a:solidFill>
                  <a:srgbClr val="FFFFFF"/>
                </a:solidFill>
                <a:latin typeface="Times New Roman" panose="02020603050405020304" pitchFamily="18" charset="0"/>
              </a:rPr>
              <a:t>(approx 843-</a:t>
            </a:r>
            <a:r>
              <a:rPr lang="en-US" altLang="en-US" sz="2000" b="1" i="1">
                <a:solidFill>
                  <a:srgbClr val="FFFF00"/>
                </a:solidFill>
                <a:latin typeface="Times New Roman" panose="02020603050405020304" pitchFamily="18" charset="0"/>
              </a:rPr>
              <a:t>721</a:t>
            </a:r>
            <a:r>
              <a:rPr lang="en-US" altLang="en-US" sz="2000" i="1">
                <a:solidFill>
                  <a:srgbClr val="FFFFFF"/>
                </a:solidFill>
                <a:latin typeface="Times New Roman" panose="02020603050405020304" pitchFamily="18" charset="0"/>
              </a:rPr>
              <a:t>)</a:t>
            </a: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</a:rPr>
              <a:t>Jehu </a:t>
            </a:r>
            <a:r>
              <a:rPr lang="en-US" altLang="en-US" sz="2400">
                <a:solidFill>
                  <a:srgbClr val="99CCFF"/>
                </a:solidFill>
                <a:latin typeface="Times New Roman" panose="02020603050405020304" pitchFamily="18" charset="0"/>
              </a:rPr>
              <a:t>(Elisha)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</a:rPr>
              <a:t>Jehoahaz </a:t>
            </a:r>
            <a:r>
              <a:rPr lang="en-US" altLang="en-US" sz="2400">
                <a:solidFill>
                  <a:srgbClr val="99CCFF"/>
                </a:solidFill>
                <a:latin typeface="Times New Roman" panose="02020603050405020304" pitchFamily="18" charset="0"/>
              </a:rPr>
              <a:t>(Elisha)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</a:rPr>
              <a:t>Jehoash </a:t>
            </a:r>
            <a:r>
              <a:rPr lang="en-US" altLang="en-US" sz="2400">
                <a:solidFill>
                  <a:srgbClr val="99CCFF"/>
                </a:solidFill>
                <a:latin typeface="Times New Roman" panose="02020603050405020304" pitchFamily="18" charset="0"/>
              </a:rPr>
              <a:t>(Elisha)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</a:rPr>
              <a:t>Jeroboam II </a:t>
            </a:r>
            <a:r>
              <a:rPr lang="en-US" altLang="en-US" sz="2000">
                <a:solidFill>
                  <a:srgbClr val="99CCFF"/>
                </a:solidFill>
                <a:latin typeface="Times New Roman" panose="02020603050405020304" pitchFamily="18" charset="0"/>
              </a:rPr>
              <a:t>(Jonah, Amos, Hosea)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</a:rPr>
              <a:t>Zechariah</a:t>
            </a:r>
            <a:r>
              <a:rPr lang="en-US" altLang="en-US" sz="2400">
                <a:solidFill>
                  <a:srgbClr val="FF99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99CCFF"/>
                </a:solidFill>
                <a:latin typeface="Times New Roman" panose="02020603050405020304" pitchFamily="18" charset="0"/>
              </a:rPr>
              <a:t>(Hosea)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</a:rPr>
              <a:t>Shallum </a:t>
            </a:r>
            <a:r>
              <a:rPr lang="en-US" altLang="en-US" sz="2400">
                <a:solidFill>
                  <a:srgbClr val="99CCFF"/>
                </a:solidFill>
                <a:latin typeface="Times New Roman" panose="02020603050405020304" pitchFamily="18" charset="0"/>
              </a:rPr>
              <a:t>(Hosea)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</a:rPr>
              <a:t>Menahem</a:t>
            </a:r>
            <a:r>
              <a:rPr lang="en-US" altLang="en-US">
                <a:solidFill>
                  <a:srgbClr val="66FF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99CCFF"/>
                </a:solidFill>
                <a:latin typeface="Times New Roman" panose="02020603050405020304" pitchFamily="18" charset="0"/>
              </a:rPr>
              <a:t>(Hosea)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</a:rPr>
              <a:t>Pekahiah </a:t>
            </a:r>
            <a:r>
              <a:rPr lang="en-US" altLang="en-US" sz="2400">
                <a:solidFill>
                  <a:srgbClr val="99CCFF"/>
                </a:solidFill>
                <a:latin typeface="Times New Roman" panose="02020603050405020304" pitchFamily="18" charset="0"/>
              </a:rPr>
              <a:t>(Hosea)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</a:rPr>
              <a:t>Pekah </a:t>
            </a:r>
            <a:r>
              <a:rPr lang="en-US" altLang="en-US" sz="2400">
                <a:solidFill>
                  <a:srgbClr val="99CCFF"/>
                </a:solidFill>
                <a:latin typeface="Times New Roman" panose="02020603050405020304" pitchFamily="18" charset="0"/>
              </a:rPr>
              <a:t>(Hosea)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</a:rPr>
              <a:t>Hoshea </a:t>
            </a:r>
            <a:r>
              <a:rPr lang="en-US" altLang="en-US" sz="2400">
                <a:solidFill>
                  <a:srgbClr val="99CCFF"/>
                </a:solidFill>
                <a:latin typeface="Times New Roman" panose="02020603050405020304" pitchFamily="18" charset="0"/>
              </a:rPr>
              <a:t>(Hosea)</a:t>
            </a: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0B7E28DD-F500-4262-BA4A-A1BF0A2FE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622926"/>
            <a:ext cx="16002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FFFF"/>
                </a:solidFill>
                <a:latin typeface="Times New Roman" panose="02020603050405020304" pitchFamily="18" charset="0"/>
              </a:rPr>
              <a:t>Good King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FFFF"/>
                </a:solidFill>
                <a:latin typeface="Times New Roman" panose="02020603050405020304" pitchFamily="18" charset="0"/>
              </a:rPr>
              <a:t>Worst King</a:t>
            </a:r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5F4A4E3A-1529-400E-8B23-AE7A9C668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715000"/>
            <a:ext cx="304800" cy="2286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128" name="Rectangle 8">
            <a:extLst>
              <a:ext uri="{FF2B5EF4-FFF2-40B4-BE49-F238E27FC236}">
                <a16:creationId xmlns:a16="http://schemas.microsoft.com/office/drawing/2014/main" id="{C0F0A430-ED77-478F-92BC-D86F9766B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6172200"/>
            <a:ext cx="304800" cy="228600"/>
          </a:xfrm>
          <a:prstGeom prst="rect">
            <a:avLst/>
          </a:prstGeom>
          <a:solidFill>
            <a:srgbClr val="66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1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1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1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5E9EFF"/>
            </a:gs>
            <a:gs pos="20000">
              <a:srgbClr val="85C2FF"/>
            </a:gs>
            <a:gs pos="35000">
              <a:srgbClr val="C4D6EB"/>
            </a:gs>
            <a:gs pos="50000">
              <a:srgbClr val="FFEBFA"/>
            </a:gs>
            <a:gs pos="65000">
              <a:srgbClr val="C4D6EB"/>
            </a:gs>
            <a:gs pos="8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85AB8059-4FB4-4AAB-B4E6-CB52B72D4243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76400"/>
            <a:ext cx="6553200" cy="4953000"/>
          </a:xfrm>
        </p:spPr>
        <p:txBody>
          <a:bodyPr/>
          <a:lstStyle/>
          <a:p>
            <a:r>
              <a:rPr lang="en-US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The daughter of Ahab and Jezebel </a:t>
            </a:r>
            <a:r>
              <a:rPr lang="en-US" alt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(king Ahab of Israel)</a:t>
            </a:r>
          </a:p>
          <a:p>
            <a:pPr lvl="1"/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She killed all of her grandsons – except Joash</a:t>
            </a:r>
          </a:p>
          <a:p>
            <a:pPr lvl="1"/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Usurped the throne and was very wicked</a:t>
            </a:r>
          </a:p>
          <a:p>
            <a:pPr lvl="2"/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Worshiped Baal and destroyed part of the Temple</a:t>
            </a:r>
          </a:p>
          <a:p>
            <a:pPr lvl="2"/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She was executed</a:t>
            </a:r>
          </a:p>
          <a:p>
            <a:pPr lvl="3"/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Murdered by her own people</a:t>
            </a: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4BD54E16-E4DF-4F4D-9A31-CDC26ABD8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94155537-B066-4921-8BAF-6BF77FA4E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14D7245C-4DB5-49B0-BA49-DD620E9DC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ECDEF866-B321-4873-8C0E-ED9F4E5B7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2" name="Rectangle 10">
            <a:extLst>
              <a:ext uri="{FF2B5EF4-FFF2-40B4-BE49-F238E27FC236}">
                <a16:creationId xmlns:a16="http://schemas.microsoft.com/office/drawing/2014/main" id="{06DED9F5-5C70-40DF-8D00-1C0311F8D4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324600" cy="1371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003399"/>
                </a:solidFill>
                <a:latin typeface="Times New Roman" panose="02020603050405020304" pitchFamily="18" charset="0"/>
              </a:rPr>
              <a:t>Athaliah </a:t>
            </a:r>
            <a:r>
              <a:rPr lang="en-US" altLang="en-US" sz="3600" b="1" i="1">
                <a:solidFill>
                  <a:srgbClr val="003399"/>
                </a:solidFill>
                <a:latin typeface="Times New Roman" panose="02020603050405020304" pitchFamily="18" charset="0"/>
              </a:rPr>
              <a:t>(Judah)</a:t>
            </a:r>
            <a:br>
              <a:rPr lang="en-US" altLang="en-US" sz="3600" b="1" i="1"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6 years</a:t>
            </a:r>
            <a:br>
              <a:rPr lang="en-US" altLang="en-US" b="1" i="1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2 Kings 11:1-20; 2 Chron 22:10-23:21</a:t>
            </a:r>
          </a:p>
        </p:txBody>
      </p:sp>
      <p:sp>
        <p:nvSpPr>
          <p:cNvPr id="8203" name="Line 11">
            <a:extLst>
              <a:ext uri="{FF2B5EF4-FFF2-40B4-BE49-F238E27FC236}">
                <a16:creationId xmlns:a16="http://schemas.microsoft.com/office/drawing/2014/main" id="{0219C8C3-D148-45C9-87CE-DBF57A0AC64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7" name="Text Box 15">
            <a:extLst>
              <a:ext uri="{FF2B5EF4-FFF2-40B4-BE49-F238E27FC236}">
                <a16:creationId xmlns:a16="http://schemas.microsoft.com/office/drawing/2014/main" id="{5E422499-65BC-4EDF-B9ED-5446594DD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00025"/>
            <a:ext cx="2057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i="1">
                <a:solidFill>
                  <a:srgbClr val="FFFFFF"/>
                </a:solidFill>
                <a:latin typeface="Times New Roman" panose="02020603050405020304" pitchFamily="18" charset="0"/>
              </a:rPr>
              <a:t>Usurped the throne but it would soon return to the line of David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2" grpId="0"/>
      <p:bldP spid="820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5E9EFF"/>
            </a:gs>
            <a:gs pos="20000">
              <a:srgbClr val="85C2FF"/>
            </a:gs>
            <a:gs pos="35000">
              <a:srgbClr val="C4D6EB"/>
            </a:gs>
            <a:gs pos="50000">
              <a:srgbClr val="FFEBFA"/>
            </a:gs>
            <a:gs pos="65000">
              <a:srgbClr val="C4D6EB"/>
            </a:gs>
            <a:gs pos="8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BE2999A5-386C-4C88-B0AF-D4BC9077E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64770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111EF862-2567-4334-A87B-E59AF5301989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76400"/>
            <a:ext cx="6553200" cy="4953000"/>
          </a:xfrm>
        </p:spPr>
        <p:txBody>
          <a:bodyPr/>
          <a:lstStyle/>
          <a:p>
            <a:r>
              <a:rPr lang="en-US" altLang="en-US" b="1">
                <a:latin typeface="Times New Roman" panose="02020603050405020304" pitchFamily="18" charset="0"/>
              </a:rPr>
              <a:t>Ruthlessly killed Jezebel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Fulfilled the prophecy of Elijah</a:t>
            </a:r>
          </a:p>
          <a:p>
            <a:r>
              <a:rPr lang="en-US" altLang="en-US" b="1">
                <a:latin typeface="Times New Roman" panose="02020603050405020304" pitchFamily="18" charset="0"/>
              </a:rPr>
              <a:t>Killed all of Ahab’s family, relatives and officials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Killed the Baal worshipers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He had the opportunity to turn Israel back to Jehovah</a:t>
            </a:r>
          </a:p>
          <a:p>
            <a:pPr lvl="2"/>
            <a:r>
              <a:rPr lang="en-US" altLang="en-US" i="1">
                <a:latin typeface="Times New Roman" panose="02020603050405020304" pitchFamily="18" charset="0"/>
              </a:rPr>
              <a:t>Turned to Jeroboam’s golden calves instead – God was angry!</a:t>
            </a:r>
          </a:p>
          <a:p>
            <a:pPr lvl="2"/>
            <a:r>
              <a:rPr lang="en-US" altLang="en-US" i="1">
                <a:latin typeface="Times New Roman" panose="02020603050405020304" pitchFamily="18" charset="0"/>
              </a:rPr>
              <a:t>Israel began to lose much territory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10107FC1-4687-41C4-ABF5-28CBC642B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9400" y="228600"/>
            <a:ext cx="2286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3E3E83ED-9503-4150-B4E7-10934229A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0"/>
            <a:ext cx="24384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E0BB1234-E3AA-44BB-AC4B-0270683EE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6629400"/>
            <a:ext cx="24384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24" name="Line 8">
            <a:extLst>
              <a:ext uri="{FF2B5EF4-FFF2-40B4-BE49-F238E27FC236}">
                <a16:creationId xmlns:a16="http://schemas.microsoft.com/office/drawing/2014/main" id="{EAC2969F-E2BB-4DE3-8121-0CE46C085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26" name="Rectangle 10">
            <a:extLst>
              <a:ext uri="{FF2B5EF4-FFF2-40B4-BE49-F238E27FC236}">
                <a16:creationId xmlns:a16="http://schemas.microsoft.com/office/drawing/2014/main" id="{9F6C8F0F-3A37-4622-B0CE-5C77209A0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8600"/>
            <a:ext cx="6324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99CCFF"/>
                </a:solidFill>
                <a:latin typeface="Times New Roman" panose="02020603050405020304" pitchFamily="18" charset="0"/>
              </a:rPr>
              <a:t>Jehu </a:t>
            </a:r>
            <a:r>
              <a:rPr lang="en-US" altLang="en-US" sz="3600" b="1" i="1">
                <a:solidFill>
                  <a:srgbClr val="99CCFF"/>
                </a:solidFill>
                <a:latin typeface="Times New Roman" panose="02020603050405020304" pitchFamily="18" charset="0"/>
              </a:rPr>
              <a:t>(Israel)</a:t>
            </a:r>
            <a:br>
              <a:rPr lang="en-US" altLang="en-US" sz="3600" b="1" i="1">
                <a:solidFill>
                  <a:srgbClr val="99CCFF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FFFFFF"/>
                </a:solidFill>
                <a:latin typeface="Times New Roman" panose="02020603050405020304" pitchFamily="18" charset="0"/>
              </a:rPr>
              <a:t>28 years</a:t>
            </a:r>
            <a:br>
              <a:rPr lang="en-US" altLang="en-US" b="1" i="1">
                <a:solidFill>
                  <a:srgbClr val="FFFFFF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FFFFFF"/>
                </a:solidFill>
                <a:latin typeface="Times New Roman" panose="02020603050405020304" pitchFamily="18" charset="0"/>
              </a:rPr>
              <a:t>2 Kings 9:1-10:36; 12:1; 2 Chron 22:7-9</a:t>
            </a:r>
          </a:p>
        </p:txBody>
      </p:sp>
      <p:sp>
        <p:nvSpPr>
          <p:cNvPr id="9227" name="Text Box 11">
            <a:extLst>
              <a:ext uri="{FF2B5EF4-FFF2-40B4-BE49-F238E27FC236}">
                <a16:creationId xmlns:a16="http://schemas.microsoft.com/office/drawing/2014/main" id="{68C447F4-F7F0-47FC-ABCC-68FB5BAF4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09801"/>
            <a:ext cx="2133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Prophet: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Elisha</a:t>
            </a:r>
          </a:p>
        </p:txBody>
      </p:sp>
      <p:sp>
        <p:nvSpPr>
          <p:cNvPr id="9228" name="Text Box 12">
            <a:extLst>
              <a:ext uri="{FF2B5EF4-FFF2-40B4-BE49-F238E27FC236}">
                <a16:creationId xmlns:a16="http://schemas.microsoft.com/office/drawing/2014/main" id="{737A4FC0-ADBF-49CE-855C-AC02496FB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42888"/>
            <a:ext cx="220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New Dynasty Begins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/>
      <p:bldP spid="92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5E9EFF"/>
            </a:gs>
            <a:gs pos="20000">
              <a:srgbClr val="85C2FF"/>
            </a:gs>
            <a:gs pos="35000">
              <a:srgbClr val="C4D6EB"/>
            </a:gs>
            <a:gs pos="50000">
              <a:srgbClr val="FFEBFA"/>
            </a:gs>
            <a:gs pos="65000">
              <a:srgbClr val="C4D6EB"/>
            </a:gs>
            <a:gs pos="8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95842FDF-BC44-4C9D-840E-348FEFEC7D91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76400"/>
            <a:ext cx="65532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Under Jehoiada:</a:t>
            </a:r>
            <a:endParaRPr lang="en-US" altLang="en-US" sz="2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Baal temple is destroyed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The temple of the Lord is repaired</a:t>
            </a:r>
          </a:p>
          <a:p>
            <a:pPr>
              <a:lnSpc>
                <a:spcPct val="90000"/>
              </a:lnSpc>
            </a:pPr>
            <a:r>
              <a:rPr lang="en-US" alt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When Jehoiada dies, Joash abandons the worship at the temple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Turns to idols and rebuked by Zechariah – the son of Jehoiada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Has Zechariah killed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Takes treasures from the temple to pay off Hazael to not fight Jerusalem</a:t>
            </a:r>
          </a:p>
          <a:p>
            <a:pPr lvl="2">
              <a:lnSpc>
                <a:spcPct val="90000"/>
              </a:lnSpc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Murdered by his own people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9D48696-FD44-4A22-85A1-2FF57AFE5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001941F0-DA4A-4874-B344-4C32F0889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6102845E-2CC5-441F-A25E-CE0A2A956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51DB4BE7-31A9-45C6-A047-9A904679F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id="{F2EE7B0D-74B0-454E-B604-C95EDF2B4D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6324600" cy="1371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003399"/>
                </a:solidFill>
                <a:latin typeface="Times New Roman" panose="02020603050405020304" pitchFamily="18" charset="0"/>
              </a:rPr>
              <a:t>Joash </a:t>
            </a:r>
            <a:r>
              <a:rPr lang="en-US" altLang="en-US" sz="3600" b="1" i="1">
                <a:solidFill>
                  <a:srgbClr val="003399"/>
                </a:solidFill>
                <a:latin typeface="Times New Roman" panose="02020603050405020304" pitchFamily="18" charset="0"/>
              </a:rPr>
              <a:t>(Judah)</a:t>
            </a:r>
            <a:br>
              <a:rPr lang="en-US" altLang="en-US" sz="3600" b="1" i="1"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40 years</a:t>
            </a:r>
            <a:br>
              <a:rPr lang="en-US" altLang="en-US" b="1" i="1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2 Kings 11:1-12:21; 2 Chron 22:10-24:27</a:t>
            </a:r>
          </a:p>
        </p:txBody>
      </p:sp>
      <p:sp>
        <p:nvSpPr>
          <p:cNvPr id="10248" name="Line 8">
            <a:extLst>
              <a:ext uri="{FF2B5EF4-FFF2-40B4-BE49-F238E27FC236}">
                <a16:creationId xmlns:a16="http://schemas.microsoft.com/office/drawing/2014/main" id="{9267B795-DB74-4D9F-AE61-68B44C36E2C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00200"/>
            <a:ext cx="6324600" cy="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76E66CEA-A224-4A72-9077-7AC48E099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085850"/>
            <a:ext cx="21336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99CCFF"/>
                </a:solidFill>
                <a:latin typeface="Times New Roman" panose="02020603050405020304" pitchFamily="18" charset="0"/>
              </a:rPr>
              <a:t>Prophets: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99CCFF"/>
                </a:solidFill>
                <a:latin typeface="Times New Roman" panose="02020603050405020304" pitchFamily="18" charset="0"/>
              </a:rPr>
              <a:t>Joel</a:t>
            </a:r>
            <a:r>
              <a:rPr lang="en-US" altLang="en-US" sz="2400">
                <a:solidFill>
                  <a:srgbClr val="99CCFF"/>
                </a:solidFill>
                <a:latin typeface="Times New Roman" panose="02020603050405020304" pitchFamily="18" charset="0"/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99CCFF"/>
                </a:solidFill>
                <a:latin typeface="Times New Roman" panose="02020603050405020304" pitchFamily="18" charset="0"/>
              </a:rPr>
              <a:t>Zechariah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99CCFF"/>
                </a:solidFill>
                <a:latin typeface="Times New Roman" panose="02020603050405020304" pitchFamily="18" charset="0"/>
              </a:rPr>
              <a:t>(the son of Jehoiada)</a:t>
            </a:r>
          </a:p>
        </p:txBody>
      </p:sp>
      <p:sp>
        <p:nvSpPr>
          <p:cNvPr id="10250" name="Text Box 10">
            <a:extLst>
              <a:ext uri="{FF2B5EF4-FFF2-40B4-BE49-F238E27FC236}">
                <a16:creationId xmlns:a16="http://schemas.microsoft.com/office/drawing/2014/main" id="{DFCD636D-39EB-449A-A9FE-299ADA037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538538"/>
            <a:ext cx="21336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99CCFF"/>
                </a:solidFill>
                <a:latin typeface="Times New Roman" panose="02020603050405020304" pitchFamily="18" charset="0"/>
              </a:rPr>
              <a:t>Enemies:</a:t>
            </a:r>
            <a:endParaRPr lang="en-US" altLang="en-US" sz="2400">
              <a:solidFill>
                <a:srgbClr val="99CCFF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>
                <a:solidFill>
                  <a:srgbClr val="99CCFF"/>
                </a:solidFill>
                <a:latin typeface="Times New Roman" panose="02020603050405020304" pitchFamily="18" charset="0"/>
              </a:rPr>
              <a:t>Hazael attacks Judah. Hazael dies and his son Ben-Hadad is made king of Syria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/>
      <p:bldP spid="10249" grpId="0"/>
      <p:bldP spid="1025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5E9EFF"/>
            </a:gs>
            <a:gs pos="20000">
              <a:srgbClr val="85C2FF"/>
            </a:gs>
            <a:gs pos="35000">
              <a:srgbClr val="C4D6EB"/>
            </a:gs>
            <a:gs pos="50000">
              <a:srgbClr val="FFEBFA"/>
            </a:gs>
            <a:gs pos="65000">
              <a:srgbClr val="C4D6EB"/>
            </a:gs>
            <a:gs pos="8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31C6A30-D488-4670-8995-DBF065CB9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64770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5202F217-8422-4BB4-BE5D-67C9509BBC87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76400"/>
            <a:ext cx="6553200" cy="4953000"/>
          </a:xfrm>
        </p:spPr>
        <p:txBody>
          <a:bodyPr/>
          <a:lstStyle/>
          <a:p>
            <a:r>
              <a:rPr lang="en-US" altLang="en-US" b="1">
                <a:latin typeface="Times New Roman" panose="02020603050405020304" pitchFamily="18" charset="0"/>
              </a:rPr>
              <a:t>Wicked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Worshiped Jeroboam’s golden calves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Israel brought down by the power of Hazael of Syria</a:t>
            </a:r>
          </a:p>
          <a:p>
            <a:pPr lvl="2"/>
            <a:r>
              <a:rPr lang="en-US" altLang="en-US" i="1">
                <a:latin typeface="Times New Roman" panose="02020603050405020304" pitchFamily="18" charset="0"/>
              </a:rPr>
              <a:t>His army is reduced to a token force</a:t>
            </a:r>
          </a:p>
          <a:p>
            <a:r>
              <a:rPr lang="en-US" altLang="en-US" b="1">
                <a:latin typeface="Times New Roman" panose="02020603050405020304" pitchFamily="18" charset="0"/>
              </a:rPr>
              <a:t>He prayed for help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God promised to send Israel a “savior”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E73F6B82-7A71-4A10-AD9A-CEA1B891D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9400" y="228600"/>
            <a:ext cx="2286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C5D69296-34FA-44F7-87DB-C2FD97516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0"/>
            <a:ext cx="24384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594F9798-6A25-4821-940A-2B73D8C35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6629400"/>
            <a:ext cx="24384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271" name="Line 7">
            <a:extLst>
              <a:ext uri="{FF2B5EF4-FFF2-40B4-BE49-F238E27FC236}">
                <a16:creationId xmlns:a16="http://schemas.microsoft.com/office/drawing/2014/main" id="{5085F05B-7864-4653-AD50-8B9B533A4B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272" name="Rectangle 8">
            <a:extLst>
              <a:ext uri="{FF2B5EF4-FFF2-40B4-BE49-F238E27FC236}">
                <a16:creationId xmlns:a16="http://schemas.microsoft.com/office/drawing/2014/main" id="{AA84B9A1-35E3-4E94-97E3-580696A7B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8600"/>
            <a:ext cx="6324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99CCFF"/>
                </a:solidFill>
                <a:latin typeface="Times New Roman" panose="02020603050405020304" pitchFamily="18" charset="0"/>
              </a:rPr>
              <a:t>Jehoahaz </a:t>
            </a:r>
            <a:r>
              <a:rPr lang="en-US" altLang="en-US" sz="3600" b="1" i="1">
                <a:solidFill>
                  <a:srgbClr val="99CCFF"/>
                </a:solidFill>
                <a:latin typeface="Times New Roman" panose="02020603050405020304" pitchFamily="18" charset="0"/>
              </a:rPr>
              <a:t>(Israel)</a:t>
            </a:r>
            <a:br>
              <a:rPr lang="en-US" altLang="en-US" sz="3600" b="1" i="1">
                <a:solidFill>
                  <a:srgbClr val="99CCFF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FFFFFF"/>
                </a:solidFill>
                <a:latin typeface="Times New Roman" panose="02020603050405020304" pitchFamily="18" charset="0"/>
              </a:rPr>
              <a:t>17 years</a:t>
            </a:r>
            <a:br>
              <a:rPr lang="en-US" altLang="en-US" b="1" i="1">
                <a:solidFill>
                  <a:srgbClr val="FFFFFF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FFFFFF"/>
                </a:solidFill>
                <a:latin typeface="Times New Roman" panose="02020603050405020304" pitchFamily="18" charset="0"/>
              </a:rPr>
              <a:t>2 Kings 13:1-9, 22-25</a:t>
            </a:r>
          </a:p>
        </p:txBody>
      </p:sp>
      <p:sp>
        <p:nvSpPr>
          <p:cNvPr id="11273" name="Text Box 9">
            <a:extLst>
              <a:ext uri="{FF2B5EF4-FFF2-40B4-BE49-F238E27FC236}">
                <a16:creationId xmlns:a16="http://schemas.microsoft.com/office/drawing/2014/main" id="{BA5DF72E-3309-40F2-86B1-22A669177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09801"/>
            <a:ext cx="2133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Prophet: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Elisha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/>
      <p:bldP spid="1127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BD51D82-E4CF-41FD-9479-5AD8AC0176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663300"/>
                </a:solidFill>
                <a:latin typeface="Times New Roman" panose="02020603050405020304" pitchFamily="18" charset="0"/>
              </a:rPr>
              <a:t>Overview of the Charts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39878B37-1655-4B9F-AD40-BE89C2D1B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ECDFDB46-A8E9-405A-83D9-E2FB5BE58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9400" y="0"/>
            <a:ext cx="228600" cy="68580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9221CC3B-74F1-4914-8EA9-05DDD2235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2286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001E0B77-4BA5-4BD4-974C-EBD84B301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9144000" cy="2286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39866542-4941-441C-9B68-AF986584001C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905000" y="1219200"/>
            <a:ext cx="8382000" cy="5334000"/>
          </a:xfrm>
          <a:noFill/>
          <a:ln/>
        </p:spPr>
        <p:txBody>
          <a:bodyPr/>
          <a:lstStyle/>
          <a:p>
            <a:pPr marL="609600" indent="-609600">
              <a:buClr>
                <a:srgbClr val="663300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latin typeface="Times New Roman" panose="02020603050405020304" pitchFamily="18" charset="0"/>
              </a:rPr>
              <a:t>The following charts of the Kings is an </a:t>
            </a:r>
            <a:r>
              <a:rPr lang="en-US" altLang="en-US" b="1" i="1" u="sng">
                <a:latin typeface="Times New Roman" panose="02020603050405020304" pitchFamily="18" charset="0"/>
              </a:rPr>
              <a:t>outline</a:t>
            </a:r>
            <a:r>
              <a:rPr lang="en-US" altLang="en-US" b="1" i="1">
                <a:latin typeface="Times New Roman" panose="02020603050405020304" pitchFamily="18" charset="0"/>
              </a:rPr>
              <a:t> </a:t>
            </a:r>
            <a:r>
              <a:rPr lang="en-US" altLang="en-US" b="1">
                <a:latin typeface="Times New Roman" panose="02020603050405020304" pitchFamily="18" charset="0"/>
              </a:rPr>
              <a:t>only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>
                <a:latin typeface="Times New Roman" panose="02020603050405020304" pitchFamily="18" charset="0"/>
              </a:rPr>
              <a:t>Not all stories about all the kings are included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>
                <a:latin typeface="Times New Roman" panose="02020603050405020304" pitchFamily="18" charset="0"/>
              </a:rPr>
              <a:t>Only parts of the passages are included</a:t>
            </a:r>
          </a:p>
          <a:p>
            <a:pPr marL="1371600" lvl="2" indent="-4572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i="1">
                <a:latin typeface="Times New Roman" panose="02020603050405020304" pitchFamily="18" charset="0"/>
              </a:rPr>
              <a:t>No effort made to correlate all passages with the historical accounts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>
                <a:latin typeface="Times New Roman" panose="02020603050405020304" pitchFamily="18" charset="0"/>
              </a:rPr>
              <a:t>Some kings have more than one spelling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>
                <a:latin typeface="Times New Roman" panose="02020603050405020304" pitchFamily="18" charset="0"/>
              </a:rPr>
              <a:t>Only those enemy kings are mentioned that have a direct role in the Bible story</a:t>
            </a:r>
          </a:p>
        </p:txBody>
      </p:sp>
      <p:sp>
        <p:nvSpPr>
          <p:cNvPr id="3081" name="Line 9">
            <a:extLst>
              <a:ext uri="{FF2B5EF4-FFF2-40B4-BE49-F238E27FC236}">
                <a16:creationId xmlns:a16="http://schemas.microsoft.com/office/drawing/2014/main" id="{D05EA7DE-0A9A-4D7E-A860-04113B3CBD73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066800"/>
            <a:ext cx="8534400" cy="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5E9EFF"/>
            </a:gs>
            <a:gs pos="20000">
              <a:srgbClr val="85C2FF"/>
            </a:gs>
            <a:gs pos="35000">
              <a:srgbClr val="C4D6EB"/>
            </a:gs>
            <a:gs pos="50000">
              <a:srgbClr val="FFEBFA"/>
            </a:gs>
            <a:gs pos="65000">
              <a:srgbClr val="C4D6EB"/>
            </a:gs>
            <a:gs pos="8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Line 7">
            <a:extLst>
              <a:ext uri="{FF2B5EF4-FFF2-40B4-BE49-F238E27FC236}">
                <a16:creationId xmlns:a16="http://schemas.microsoft.com/office/drawing/2014/main" id="{3FB2B528-171E-4C16-9C78-C68C859403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2300" name="Picture 12">
            <a:extLst>
              <a:ext uri="{FF2B5EF4-FFF2-40B4-BE49-F238E27FC236}">
                <a16:creationId xmlns:a16="http://schemas.microsoft.com/office/drawing/2014/main" id="{C7A3FCDD-6A04-4046-B557-2D235D519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28600"/>
            <a:ext cx="4449762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01" name="Rectangle 13">
            <a:extLst>
              <a:ext uri="{FF2B5EF4-FFF2-40B4-BE49-F238E27FC236}">
                <a16:creationId xmlns:a16="http://schemas.microsoft.com/office/drawing/2014/main" id="{A7FF634A-706B-4341-8385-9C620DD0D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302" name="Rectangle 14">
            <a:extLst>
              <a:ext uri="{FF2B5EF4-FFF2-40B4-BE49-F238E27FC236}">
                <a16:creationId xmlns:a16="http://schemas.microsoft.com/office/drawing/2014/main" id="{94E737B6-DF48-40AC-A136-1800C6A96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303" name="Rectangle 15">
            <a:extLst>
              <a:ext uri="{FF2B5EF4-FFF2-40B4-BE49-F238E27FC236}">
                <a16:creationId xmlns:a16="http://schemas.microsoft.com/office/drawing/2014/main" id="{4D836C04-0E30-4F76-A46D-04B827BFB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5E9EFF"/>
            </a:gs>
            <a:gs pos="20000">
              <a:srgbClr val="85C2FF"/>
            </a:gs>
            <a:gs pos="35000">
              <a:srgbClr val="C4D6EB"/>
            </a:gs>
            <a:gs pos="50000">
              <a:srgbClr val="FFEBFA"/>
            </a:gs>
            <a:gs pos="65000">
              <a:srgbClr val="C4D6EB"/>
            </a:gs>
            <a:gs pos="8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9C70D49-2C60-4879-A490-066E2140B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64770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95481EEE-B748-44D8-8F79-232F4371D3E0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76400"/>
            <a:ext cx="6553200" cy="4953000"/>
          </a:xfrm>
        </p:spPr>
        <p:txBody>
          <a:bodyPr/>
          <a:lstStyle/>
          <a:p>
            <a:r>
              <a:rPr lang="en-US" altLang="en-US" b="1">
                <a:latin typeface="Times New Roman" panose="02020603050405020304" pitchFamily="18" charset="0"/>
              </a:rPr>
              <a:t>Wicked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Worshiped Jeroboam’s golden calves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Elisha predicts three victories over Syria</a:t>
            </a:r>
          </a:p>
          <a:p>
            <a:pPr lvl="2"/>
            <a:r>
              <a:rPr lang="en-US" altLang="en-US" i="1">
                <a:latin typeface="Times New Roman" panose="02020603050405020304" pitchFamily="18" charset="0"/>
              </a:rPr>
              <a:t>Defeated Ben-hadad 3 times</a:t>
            </a:r>
          </a:p>
          <a:p>
            <a:pPr lvl="2"/>
            <a:r>
              <a:rPr lang="en-US" altLang="en-US" i="1">
                <a:latin typeface="Times New Roman" panose="02020603050405020304" pitchFamily="18" charset="0"/>
              </a:rPr>
              <a:t>Regained cities that had been taken by Hazael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5217B53E-B476-4D48-9A6D-73AC9CDA4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9400" y="228600"/>
            <a:ext cx="2286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2822C93D-DA6E-4970-9EAC-FC2EDAA4C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0"/>
            <a:ext cx="24384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4790AFE9-4B0B-4AE4-A3AC-8A8B12FB3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6629400"/>
            <a:ext cx="24384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19" name="Line 7">
            <a:extLst>
              <a:ext uri="{FF2B5EF4-FFF2-40B4-BE49-F238E27FC236}">
                <a16:creationId xmlns:a16="http://schemas.microsoft.com/office/drawing/2014/main" id="{CE1A0E83-AB27-493E-A72D-D129D47B91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20" name="Rectangle 8">
            <a:extLst>
              <a:ext uri="{FF2B5EF4-FFF2-40B4-BE49-F238E27FC236}">
                <a16:creationId xmlns:a16="http://schemas.microsoft.com/office/drawing/2014/main" id="{483C311B-BDAF-4DEC-AC84-6E77A14A4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8600"/>
            <a:ext cx="6324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99CCFF"/>
                </a:solidFill>
                <a:latin typeface="Times New Roman" panose="02020603050405020304" pitchFamily="18" charset="0"/>
              </a:rPr>
              <a:t>Jehoash </a:t>
            </a:r>
            <a:r>
              <a:rPr lang="en-US" altLang="en-US" sz="3600" b="1" i="1">
                <a:solidFill>
                  <a:srgbClr val="99CCFF"/>
                </a:solidFill>
                <a:latin typeface="Times New Roman" panose="02020603050405020304" pitchFamily="18" charset="0"/>
              </a:rPr>
              <a:t>(Israel)</a:t>
            </a:r>
            <a:br>
              <a:rPr lang="en-US" altLang="en-US" sz="3600" b="1" i="1">
                <a:solidFill>
                  <a:srgbClr val="99CCFF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FFFFFF"/>
                </a:solidFill>
                <a:latin typeface="Times New Roman" panose="02020603050405020304" pitchFamily="18" charset="0"/>
              </a:rPr>
              <a:t>16 years</a:t>
            </a:r>
            <a:br>
              <a:rPr lang="en-US" altLang="en-US" b="1" i="1">
                <a:solidFill>
                  <a:srgbClr val="FFFFFF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FFFFFF"/>
                </a:solidFill>
                <a:latin typeface="Times New Roman" panose="02020603050405020304" pitchFamily="18" charset="0"/>
              </a:rPr>
              <a:t>2 Kings 13:10-14:22</a:t>
            </a:r>
          </a:p>
        </p:txBody>
      </p:sp>
      <p:sp>
        <p:nvSpPr>
          <p:cNvPr id="13321" name="Text Box 9">
            <a:extLst>
              <a:ext uri="{FF2B5EF4-FFF2-40B4-BE49-F238E27FC236}">
                <a16:creationId xmlns:a16="http://schemas.microsoft.com/office/drawing/2014/main" id="{30346579-1075-48FA-BB79-F79C7F575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09801"/>
            <a:ext cx="2133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Prophet: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Elisha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/>
      <p:bldP spid="133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5E9EFF"/>
            </a:gs>
            <a:gs pos="20000">
              <a:srgbClr val="85C2FF"/>
            </a:gs>
            <a:gs pos="35000">
              <a:srgbClr val="C4D6EB"/>
            </a:gs>
            <a:gs pos="50000">
              <a:srgbClr val="FFEBFA"/>
            </a:gs>
            <a:gs pos="65000">
              <a:srgbClr val="C4D6EB"/>
            </a:gs>
            <a:gs pos="8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35D7CFBB-2B0C-4AAA-AA6B-FDA016A77710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00200"/>
            <a:ext cx="6553200" cy="5181600"/>
          </a:xfrm>
        </p:spPr>
        <p:txBody>
          <a:bodyPr/>
          <a:lstStyle/>
          <a:p>
            <a:r>
              <a:rPr lang="en-US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As good as Joash at first, but became more wicked</a:t>
            </a:r>
          </a:p>
          <a:p>
            <a:pPr lvl="1"/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Subdued Edom and captured Sela</a:t>
            </a:r>
          </a:p>
          <a:p>
            <a:pPr lvl="1"/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Executed the servants who murdered his father</a:t>
            </a:r>
          </a:p>
          <a:p>
            <a:r>
              <a:rPr lang="en-US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Fought against Jehoash at Bethshemesh and was defeated</a:t>
            </a:r>
          </a:p>
          <a:p>
            <a:r>
              <a:rPr lang="en-US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Was killed in a conspiracy by his own people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C5598C2C-373D-45FD-9A58-DD2BDCED7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91F0574A-DB57-4734-8DA9-A8D47087E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3F25DCD7-90C9-4289-9B25-690D2F498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730A8A9A-A553-4ADC-A837-3D8630BDA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19DF0AD5-34AE-44DF-BACB-8FBC2634AE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6324600" cy="1371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003399"/>
                </a:solidFill>
                <a:latin typeface="Times New Roman" panose="02020603050405020304" pitchFamily="18" charset="0"/>
              </a:rPr>
              <a:t>Amaziah </a:t>
            </a:r>
            <a:r>
              <a:rPr lang="en-US" altLang="en-US" sz="3600" b="1" i="1">
                <a:solidFill>
                  <a:srgbClr val="003399"/>
                </a:solidFill>
                <a:latin typeface="Times New Roman" panose="02020603050405020304" pitchFamily="18" charset="0"/>
              </a:rPr>
              <a:t>(Judah)</a:t>
            </a:r>
            <a:br>
              <a:rPr lang="en-US" altLang="en-US" sz="3600" b="1" i="1"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29 years</a:t>
            </a:r>
            <a:br>
              <a:rPr lang="en-US" altLang="en-US" b="1" i="1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2 Kings 14:1-22; 2 Chron 25:1-28</a:t>
            </a:r>
          </a:p>
        </p:txBody>
      </p:sp>
      <p:sp>
        <p:nvSpPr>
          <p:cNvPr id="14344" name="Line 8">
            <a:extLst>
              <a:ext uri="{FF2B5EF4-FFF2-40B4-BE49-F238E27FC236}">
                <a16:creationId xmlns:a16="http://schemas.microsoft.com/office/drawing/2014/main" id="{1A028313-34DB-49DE-8596-D3150BBCE3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00200"/>
            <a:ext cx="6324600" cy="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5E9EFF"/>
            </a:gs>
            <a:gs pos="20000">
              <a:srgbClr val="85C2FF"/>
            </a:gs>
            <a:gs pos="35000">
              <a:srgbClr val="C4D6EB"/>
            </a:gs>
            <a:gs pos="50000">
              <a:srgbClr val="FFEBFA"/>
            </a:gs>
            <a:gs pos="65000">
              <a:srgbClr val="C4D6EB"/>
            </a:gs>
            <a:gs pos="8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E585FFC8-D1DA-4CD0-AD33-1A08A3FE7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64770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274AD82-A32D-498C-8D68-EE78C88693A8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76400"/>
            <a:ext cx="6553200" cy="4953000"/>
          </a:xfrm>
        </p:spPr>
        <p:txBody>
          <a:bodyPr/>
          <a:lstStyle/>
          <a:p>
            <a:r>
              <a:rPr lang="en-US" altLang="en-US" b="1">
                <a:latin typeface="Times New Roman" panose="02020603050405020304" pitchFamily="18" charset="0"/>
              </a:rPr>
              <a:t>Jehovah delivers Israel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Restores Israel’s border from the entrance </a:t>
            </a:r>
            <a:r>
              <a:rPr lang="en-US" altLang="en-US" b="1">
                <a:latin typeface="Times New Roman" panose="02020603050405020304" pitchFamily="18" charset="0"/>
              </a:rPr>
              <a:t>to Hamath</a:t>
            </a:r>
            <a:r>
              <a:rPr lang="en-US" altLang="en-US">
                <a:latin typeface="Times New Roman" panose="02020603050405020304" pitchFamily="18" charset="0"/>
              </a:rPr>
              <a:t> to the sea of </a:t>
            </a:r>
            <a:r>
              <a:rPr lang="en-US" altLang="en-US" b="1">
                <a:latin typeface="Times New Roman" panose="02020603050405020304" pitchFamily="18" charset="0"/>
              </a:rPr>
              <a:t>Arabah </a:t>
            </a:r>
            <a:r>
              <a:rPr lang="en-US" altLang="en-US">
                <a:latin typeface="Times New Roman" panose="02020603050405020304" pitchFamily="18" charset="0"/>
              </a:rPr>
              <a:t>(Dead Sea)</a:t>
            </a:r>
          </a:p>
          <a:p>
            <a:r>
              <a:rPr lang="en-US" altLang="en-US" b="1">
                <a:latin typeface="Times New Roman" panose="02020603050405020304" pitchFamily="18" charset="0"/>
              </a:rPr>
              <a:t>People and king continued in full-fledged apostasy from God</a:t>
            </a:r>
          </a:p>
          <a:p>
            <a:r>
              <a:rPr lang="en-US" altLang="en-US" b="1">
                <a:latin typeface="Times New Roman" panose="02020603050405020304" pitchFamily="18" charset="0"/>
              </a:rPr>
              <a:t>Recovered Damascus and Hamath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C00B2D27-4AB5-44CC-B1AF-167348148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9400" y="228600"/>
            <a:ext cx="2286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1B5C7D3A-08F0-4A91-90FF-6AA1CD341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0"/>
            <a:ext cx="24384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1B20E733-58FD-4311-B31F-2C451025C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6629400"/>
            <a:ext cx="24384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391" name="Line 7">
            <a:extLst>
              <a:ext uri="{FF2B5EF4-FFF2-40B4-BE49-F238E27FC236}">
                <a16:creationId xmlns:a16="http://schemas.microsoft.com/office/drawing/2014/main" id="{12C16F5A-A9DD-4D48-BF27-F75C76F874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392" name="Rectangle 8">
            <a:extLst>
              <a:ext uri="{FF2B5EF4-FFF2-40B4-BE49-F238E27FC236}">
                <a16:creationId xmlns:a16="http://schemas.microsoft.com/office/drawing/2014/main" id="{53052466-88C9-4128-AA9B-EBF4AA477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8600"/>
            <a:ext cx="6324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99CCFF"/>
                </a:solidFill>
                <a:latin typeface="Times New Roman" panose="02020603050405020304" pitchFamily="18" charset="0"/>
              </a:rPr>
              <a:t>Jeroboam II </a:t>
            </a:r>
            <a:r>
              <a:rPr lang="en-US" altLang="en-US" sz="3600" b="1" i="1">
                <a:solidFill>
                  <a:srgbClr val="99CCFF"/>
                </a:solidFill>
                <a:latin typeface="Times New Roman" panose="02020603050405020304" pitchFamily="18" charset="0"/>
              </a:rPr>
              <a:t>(Israel)</a:t>
            </a:r>
            <a:br>
              <a:rPr lang="en-US" altLang="en-US" sz="3600" b="1" i="1">
                <a:solidFill>
                  <a:srgbClr val="99CCFF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FFFFFF"/>
                </a:solidFill>
                <a:latin typeface="Times New Roman" panose="02020603050405020304" pitchFamily="18" charset="0"/>
              </a:rPr>
              <a:t>41 years</a:t>
            </a:r>
            <a:br>
              <a:rPr lang="en-US" altLang="en-US" b="1" i="1">
                <a:solidFill>
                  <a:srgbClr val="FFFFFF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FFFFFF"/>
                </a:solidFill>
                <a:latin typeface="Times New Roman" panose="02020603050405020304" pitchFamily="18" charset="0"/>
              </a:rPr>
              <a:t>2 Kings 14:23-29</a:t>
            </a:r>
          </a:p>
        </p:txBody>
      </p:sp>
      <p:sp>
        <p:nvSpPr>
          <p:cNvPr id="16393" name="Text Box 9">
            <a:extLst>
              <a:ext uri="{FF2B5EF4-FFF2-40B4-BE49-F238E27FC236}">
                <a16:creationId xmlns:a16="http://schemas.microsoft.com/office/drawing/2014/main" id="{0411BC57-CDE6-414B-A8E5-3F6915564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209800"/>
            <a:ext cx="2286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Prophets: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000000"/>
                </a:solidFill>
                <a:latin typeface="Times New Roman" panose="02020603050405020304" pitchFamily="18" charset="0"/>
              </a:rPr>
              <a:t>Amos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u="sng">
                <a:solidFill>
                  <a:srgbClr val="000000"/>
                </a:solidFill>
                <a:latin typeface="Times New Roman" panose="02020603050405020304" pitchFamily="18" charset="0"/>
              </a:rPr>
              <a:t>Hosea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u="sng">
                <a:solidFill>
                  <a:srgbClr val="000000"/>
                </a:solidFill>
                <a:latin typeface="Times New Roman" panose="02020603050405020304" pitchFamily="18" charset="0"/>
              </a:rPr>
              <a:t>Jonah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</a:rPr>
              <a:t>Jonah – Sent to Nineveh of Assyria to cry out against it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1639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5E9EFF"/>
            </a:gs>
            <a:gs pos="20000">
              <a:srgbClr val="85C2FF"/>
            </a:gs>
            <a:gs pos="35000">
              <a:srgbClr val="C4D6EB"/>
            </a:gs>
            <a:gs pos="50000">
              <a:srgbClr val="FFEBFA"/>
            </a:gs>
            <a:gs pos="65000">
              <a:srgbClr val="C4D6EB"/>
            </a:gs>
            <a:gs pos="8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074720BD-804D-4893-AEBC-3FA1F625A9CB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524000"/>
            <a:ext cx="6553200" cy="5181600"/>
          </a:xfrm>
        </p:spPr>
        <p:txBody>
          <a:bodyPr/>
          <a:lstStyle/>
          <a:p>
            <a:r>
              <a:rPr lang="en-US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A good king under the influence of Zechariah the prophet</a:t>
            </a:r>
          </a:p>
          <a:p>
            <a:pPr lvl="1"/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Warred against the Philistines</a:t>
            </a:r>
          </a:p>
          <a:p>
            <a:pPr lvl="1"/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Broke the walls of </a:t>
            </a:r>
            <a:r>
              <a:rPr lang="en-US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Gath, Jabneh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and </a:t>
            </a:r>
            <a:r>
              <a:rPr lang="en-US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Ashdod</a:t>
            </a:r>
          </a:p>
          <a:p>
            <a:r>
              <a:rPr lang="en-US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Fortified the walls of Jerusalem</a:t>
            </a:r>
          </a:p>
          <a:p>
            <a:pPr lvl="1"/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Built a very strong army</a:t>
            </a:r>
          </a:p>
          <a:p>
            <a:pPr lvl="1"/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Time of prosperity – people gave lip service to God </a:t>
            </a:r>
            <a:r>
              <a:rPr lang="en-US" alt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(Isa 1:11-15)</a:t>
            </a:r>
          </a:p>
          <a:p>
            <a:r>
              <a:rPr lang="en-US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Was stricken with leprosy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959E8821-115C-4FD7-87D4-EA366F521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34030CB3-729D-46FA-B9FF-4B2FD82F3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B15D5136-48DE-4380-A8CC-F5EA66512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C54A8B99-5342-4401-82F9-08E93E1F5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15" name="Rectangle 7">
            <a:extLst>
              <a:ext uri="{FF2B5EF4-FFF2-40B4-BE49-F238E27FC236}">
                <a16:creationId xmlns:a16="http://schemas.microsoft.com/office/drawing/2014/main" id="{F597AB4E-D096-4384-A8C7-E90359BB6F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6324600" cy="1371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003399"/>
                </a:solidFill>
                <a:latin typeface="Times New Roman" panose="02020603050405020304" pitchFamily="18" charset="0"/>
              </a:rPr>
              <a:t>Uzziah </a:t>
            </a:r>
            <a:r>
              <a:rPr lang="en-US" altLang="en-US" sz="3600" b="1" i="1">
                <a:solidFill>
                  <a:srgbClr val="003399"/>
                </a:solidFill>
                <a:latin typeface="Times New Roman" panose="02020603050405020304" pitchFamily="18" charset="0"/>
              </a:rPr>
              <a:t>(Judah)</a:t>
            </a:r>
            <a:br>
              <a:rPr lang="en-US" altLang="en-US" sz="3600" b="1" i="1"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52 years</a:t>
            </a:r>
            <a:br>
              <a:rPr lang="en-US" altLang="en-US" b="1" i="1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2 Kings 14:21-22; 15:1-7; 2 Chron 26:1-25</a:t>
            </a:r>
          </a:p>
        </p:txBody>
      </p:sp>
      <p:sp>
        <p:nvSpPr>
          <p:cNvPr id="17416" name="Line 8">
            <a:extLst>
              <a:ext uri="{FF2B5EF4-FFF2-40B4-BE49-F238E27FC236}">
                <a16:creationId xmlns:a16="http://schemas.microsoft.com/office/drawing/2014/main" id="{C25BCC49-1201-4781-9181-E821010B5B3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00200"/>
            <a:ext cx="6324600" cy="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17" name="Text Box 9">
            <a:extLst>
              <a:ext uri="{FF2B5EF4-FFF2-40B4-BE49-F238E27FC236}">
                <a16:creationId xmlns:a16="http://schemas.microsoft.com/office/drawing/2014/main" id="{29086640-5D53-46D3-83C7-03A63EE1F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09800"/>
            <a:ext cx="21336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99CCFF"/>
                </a:solidFill>
                <a:latin typeface="Times New Roman" panose="02020603050405020304" pitchFamily="18" charset="0"/>
              </a:rPr>
              <a:t>Prophets: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99CCFF"/>
                </a:solidFill>
                <a:latin typeface="Times New Roman" panose="02020603050405020304" pitchFamily="18" charset="0"/>
              </a:rPr>
              <a:t>Zechariah,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99CCFF"/>
                </a:solidFill>
                <a:latin typeface="Times New Roman" panose="02020603050405020304" pitchFamily="18" charset="0"/>
              </a:rPr>
              <a:t>Isaiah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>
                <a:solidFill>
                  <a:srgbClr val="99CCFF"/>
                </a:solidFill>
                <a:latin typeface="Times New Roman" panose="02020603050405020304" pitchFamily="18" charset="0"/>
              </a:rPr>
              <a:t>(He was an advisor to the kings of Judah)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 sz="2400">
              <a:solidFill>
                <a:srgbClr val="99CC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  <p:bldP spid="174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5E9EFF"/>
            </a:gs>
            <a:gs pos="20000">
              <a:srgbClr val="85C2FF"/>
            </a:gs>
            <a:gs pos="35000">
              <a:srgbClr val="C4D6EB"/>
            </a:gs>
            <a:gs pos="50000">
              <a:srgbClr val="FFEBFA"/>
            </a:gs>
            <a:gs pos="65000">
              <a:srgbClr val="C4D6EB"/>
            </a:gs>
            <a:gs pos="8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>
            <a:extLst>
              <a:ext uri="{FF2B5EF4-FFF2-40B4-BE49-F238E27FC236}">
                <a16:creationId xmlns:a16="http://schemas.microsoft.com/office/drawing/2014/main" id="{20E344EF-DDEC-4200-9EF1-021CE89FA4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1AB8207A-B337-4DBF-BC40-C2D1B9FF8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EA467645-9FA9-480F-9B16-ABB3F086C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E142C3EB-9697-44F6-95CA-7EB9BC6F5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91440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5369" name="Picture 9">
            <a:extLst>
              <a:ext uri="{FF2B5EF4-FFF2-40B4-BE49-F238E27FC236}">
                <a16:creationId xmlns:a16="http://schemas.microsoft.com/office/drawing/2014/main" id="{AB9DB8B5-5FB2-4D03-BA0E-3D86CFBFD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3400"/>
            <a:ext cx="4141788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0" name="Rectangle 10">
            <a:extLst>
              <a:ext uri="{FF2B5EF4-FFF2-40B4-BE49-F238E27FC236}">
                <a16:creationId xmlns:a16="http://schemas.microsoft.com/office/drawing/2014/main" id="{BF8E5D0A-FFD9-4A90-9FE5-A48DB7B9C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9400" y="0"/>
            <a:ext cx="228600" cy="68580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5371" name="Picture 11">
            <a:extLst>
              <a:ext uri="{FF2B5EF4-FFF2-40B4-BE49-F238E27FC236}">
                <a16:creationId xmlns:a16="http://schemas.microsoft.com/office/drawing/2014/main" id="{83ECCB39-D0C3-4FE9-A5FE-AA9487860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33400"/>
            <a:ext cx="4160838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5E9EFF"/>
            </a:gs>
            <a:gs pos="20000">
              <a:srgbClr val="85C2FF"/>
            </a:gs>
            <a:gs pos="35000">
              <a:srgbClr val="C4D6EB"/>
            </a:gs>
            <a:gs pos="50000">
              <a:srgbClr val="FFEBFA"/>
            </a:gs>
            <a:gs pos="65000">
              <a:srgbClr val="C4D6EB"/>
            </a:gs>
            <a:gs pos="8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7DA8448E-2412-403C-9BB8-51737BBB8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64770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DDF7BCCD-F550-46EC-8E45-6AE67098F377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76400"/>
            <a:ext cx="6553200" cy="4953000"/>
          </a:xfrm>
        </p:spPr>
        <p:txBody>
          <a:bodyPr/>
          <a:lstStyle/>
          <a:p>
            <a:r>
              <a:rPr lang="en-US" altLang="en-US" b="1">
                <a:latin typeface="Times New Roman" panose="02020603050405020304" pitchFamily="18" charset="0"/>
              </a:rPr>
              <a:t>Wicked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Worshiped the golden calves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4</a:t>
            </a:r>
            <a:r>
              <a:rPr lang="en-US" altLang="en-US" baseline="30000">
                <a:latin typeface="Times New Roman" panose="02020603050405020304" pitchFamily="18" charset="0"/>
              </a:rPr>
              <a:t>th</a:t>
            </a:r>
            <a:r>
              <a:rPr lang="en-US" altLang="en-US">
                <a:latin typeface="Times New Roman" panose="02020603050405020304" pitchFamily="18" charset="0"/>
              </a:rPr>
              <a:t> descendant of Jehu to reign</a:t>
            </a:r>
          </a:p>
          <a:p>
            <a:pPr lvl="2"/>
            <a:r>
              <a:rPr lang="en-US" altLang="en-US">
                <a:latin typeface="Times New Roman" panose="02020603050405020304" pitchFamily="18" charset="0"/>
              </a:rPr>
              <a:t>Fulfilled prophecy </a:t>
            </a:r>
            <a:r>
              <a:rPr lang="en-US" altLang="en-US" i="1">
                <a:latin typeface="Times New Roman" panose="02020603050405020304" pitchFamily="18" charset="0"/>
              </a:rPr>
              <a:t>(2 Kings 10:30)</a:t>
            </a:r>
          </a:p>
          <a:p>
            <a:r>
              <a:rPr lang="en-US" altLang="en-US" b="1">
                <a:latin typeface="Times New Roman" panose="02020603050405020304" pitchFamily="18" charset="0"/>
              </a:rPr>
              <a:t>Killed by Shallum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Murdered by his own people</a:t>
            </a: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FA4A39C3-125E-4B49-BF33-CEA54D665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9400" y="228600"/>
            <a:ext cx="2286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739B8514-B984-4952-8AF7-C92DA647F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0"/>
            <a:ext cx="24384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2A39C587-E815-42EA-B28F-2B0726374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6629400"/>
            <a:ext cx="24384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439" name="Line 7">
            <a:extLst>
              <a:ext uri="{FF2B5EF4-FFF2-40B4-BE49-F238E27FC236}">
                <a16:creationId xmlns:a16="http://schemas.microsoft.com/office/drawing/2014/main" id="{B0A23F30-3836-41F3-A09A-A86A1620743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440" name="Rectangle 8">
            <a:extLst>
              <a:ext uri="{FF2B5EF4-FFF2-40B4-BE49-F238E27FC236}">
                <a16:creationId xmlns:a16="http://schemas.microsoft.com/office/drawing/2014/main" id="{4A66CEF9-34D8-4FF7-A9C2-2646DF1D0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8600"/>
            <a:ext cx="6324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99CCFF"/>
                </a:solidFill>
                <a:latin typeface="Times New Roman" panose="02020603050405020304" pitchFamily="18" charset="0"/>
              </a:rPr>
              <a:t>Zechariah </a:t>
            </a:r>
            <a:r>
              <a:rPr lang="en-US" altLang="en-US" sz="3600" b="1" i="1">
                <a:solidFill>
                  <a:srgbClr val="99CCFF"/>
                </a:solidFill>
                <a:latin typeface="Times New Roman" panose="02020603050405020304" pitchFamily="18" charset="0"/>
              </a:rPr>
              <a:t>(Israel)</a:t>
            </a:r>
            <a:br>
              <a:rPr lang="en-US" altLang="en-US" sz="3600" b="1" i="1">
                <a:solidFill>
                  <a:srgbClr val="99CCFF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FFFFFF"/>
                </a:solidFill>
                <a:latin typeface="Times New Roman" panose="02020603050405020304" pitchFamily="18" charset="0"/>
              </a:rPr>
              <a:t>6 months</a:t>
            </a:r>
            <a:br>
              <a:rPr lang="en-US" altLang="en-US" b="1" i="1">
                <a:solidFill>
                  <a:srgbClr val="FFFFFF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FFFFFF"/>
                </a:solidFill>
                <a:latin typeface="Times New Roman" panose="02020603050405020304" pitchFamily="18" charset="0"/>
              </a:rPr>
              <a:t>2 Kings 15:8-12</a:t>
            </a:r>
          </a:p>
        </p:txBody>
      </p:sp>
      <p:sp>
        <p:nvSpPr>
          <p:cNvPr id="18441" name="Text Box 9">
            <a:extLst>
              <a:ext uri="{FF2B5EF4-FFF2-40B4-BE49-F238E27FC236}">
                <a16:creationId xmlns:a16="http://schemas.microsoft.com/office/drawing/2014/main" id="{FB0C44BA-5775-49CB-B258-22BE54FF9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209801"/>
            <a:ext cx="2286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Prophets: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000000"/>
                </a:solidFill>
                <a:latin typeface="Times New Roman" panose="02020603050405020304" pitchFamily="18" charset="0"/>
              </a:rPr>
              <a:t>Hosea </a:t>
            </a:r>
            <a:endParaRPr lang="en-US" altLang="en-US" sz="2400" i="1" u="sng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  <p:bldP spid="1844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5E9EFF"/>
            </a:gs>
            <a:gs pos="20000">
              <a:srgbClr val="85C2FF"/>
            </a:gs>
            <a:gs pos="35000">
              <a:srgbClr val="C4D6EB"/>
            </a:gs>
            <a:gs pos="50000">
              <a:srgbClr val="FFEBFA"/>
            </a:gs>
            <a:gs pos="65000">
              <a:srgbClr val="C4D6EB"/>
            </a:gs>
            <a:gs pos="8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C2E3C64-0B96-4C53-B7B2-E7B50EF6E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64770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E666F31-2326-4BFB-9BF4-2B21A483775F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76400"/>
            <a:ext cx="6553200" cy="4953000"/>
          </a:xfrm>
        </p:spPr>
        <p:txBody>
          <a:bodyPr/>
          <a:lstStyle/>
          <a:p>
            <a:r>
              <a:rPr lang="en-US" altLang="en-US" b="1">
                <a:latin typeface="Times New Roman" panose="02020603050405020304" pitchFamily="18" charset="0"/>
              </a:rPr>
              <a:t>Wicked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Slain by Menahem</a:t>
            </a:r>
          </a:p>
          <a:p>
            <a:pPr lvl="2"/>
            <a:r>
              <a:rPr lang="en-US" altLang="en-US">
                <a:latin typeface="Times New Roman" panose="02020603050405020304" pitchFamily="18" charset="0"/>
              </a:rPr>
              <a:t>Murdered by his own people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4ED0FCF2-80C2-4E0F-90DC-CEE8441E4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9400" y="228600"/>
            <a:ext cx="2286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A137A262-DA65-4801-8638-74DACDAF7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0"/>
            <a:ext cx="24384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2D0844A4-C9AF-40FB-9BAB-4CA0C9896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6629400"/>
            <a:ext cx="24384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63" name="Line 7">
            <a:extLst>
              <a:ext uri="{FF2B5EF4-FFF2-40B4-BE49-F238E27FC236}">
                <a16:creationId xmlns:a16="http://schemas.microsoft.com/office/drawing/2014/main" id="{EBC32D64-FC42-4771-A0A7-B36DC0429B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Rectangle 8">
            <a:extLst>
              <a:ext uri="{FF2B5EF4-FFF2-40B4-BE49-F238E27FC236}">
                <a16:creationId xmlns:a16="http://schemas.microsoft.com/office/drawing/2014/main" id="{6116C41E-9059-4597-85F5-842C875DA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8600"/>
            <a:ext cx="6324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99CCFF"/>
                </a:solidFill>
                <a:latin typeface="Times New Roman" panose="02020603050405020304" pitchFamily="18" charset="0"/>
              </a:rPr>
              <a:t>Shallum </a:t>
            </a:r>
            <a:r>
              <a:rPr lang="en-US" altLang="en-US" sz="3600" b="1" i="1">
                <a:solidFill>
                  <a:srgbClr val="99CCFF"/>
                </a:solidFill>
                <a:latin typeface="Times New Roman" panose="02020603050405020304" pitchFamily="18" charset="0"/>
              </a:rPr>
              <a:t>(Israel)</a:t>
            </a:r>
            <a:br>
              <a:rPr lang="en-US" altLang="en-US" sz="3600" b="1" i="1">
                <a:solidFill>
                  <a:srgbClr val="99CCFF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FFFFFF"/>
                </a:solidFill>
                <a:latin typeface="Times New Roman" panose="02020603050405020304" pitchFamily="18" charset="0"/>
              </a:rPr>
              <a:t>1 month</a:t>
            </a:r>
            <a:br>
              <a:rPr lang="en-US" altLang="en-US" b="1" i="1">
                <a:solidFill>
                  <a:srgbClr val="FFFFFF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FFFFFF"/>
                </a:solidFill>
                <a:latin typeface="Times New Roman" panose="02020603050405020304" pitchFamily="18" charset="0"/>
              </a:rPr>
              <a:t>2 Kings 15:13-15</a:t>
            </a:r>
          </a:p>
        </p:txBody>
      </p:sp>
      <p:sp>
        <p:nvSpPr>
          <p:cNvPr id="19465" name="Text Box 9">
            <a:extLst>
              <a:ext uri="{FF2B5EF4-FFF2-40B4-BE49-F238E27FC236}">
                <a16:creationId xmlns:a16="http://schemas.microsoft.com/office/drawing/2014/main" id="{CBBF9028-6EC2-4A22-8DE0-51496812B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209801"/>
            <a:ext cx="2286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Prophet: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000000"/>
                </a:solidFill>
                <a:latin typeface="Times New Roman" panose="02020603050405020304" pitchFamily="18" charset="0"/>
              </a:rPr>
              <a:t>Hosea </a:t>
            </a:r>
            <a:endParaRPr lang="en-US" altLang="en-US" sz="2400" i="1" u="sng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6" name="Text Box 10">
            <a:extLst>
              <a:ext uri="{FF2B5EF4-FFF2-40B4-BE49-F238E27FC236}">
                <a16:creationId xmlns:a16="http://schemas.microsoft.com/office/drawing/2014/main" id="{5F0E9397-23E8-4189-8EC6-15AFF5B0C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42888"/>
            <a:ext cx="220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New Dynasty Begins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/>
      <p:bldP spid="1946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5E9EFF"/>
            </a:gs>
            <a:gs pos="20000">
              <a:srgbClr val="85C2FF"/>
            </a:gs>
            <a:gs pos="35000">
              <a:srgbClr val="C4D6EB"/>
            </a:gs>
            <a:gs pos="50000">
              <a:srgbClr val="FFEBFA"/>
            </a:gs>
            <a:gs pos="65000">
              <a:srgbClr val="C4D6EB"/>
            </a:gs>
            <a:gs pos="8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9AE5689E-69EF-4B8D-A9E1-26F65AC2B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64770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52D121CF-6EAF-47A6-AE28-B0F67F425173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76400"/>
            <a:ext cx="6553200" cy="4953000"/>
          </a:xfrm>
        </p:spPr>
        <p:txBody>
          <a:bodyPr/>
          <a:lstStyle/>
          <a:p>
            <a:r>
              <a:rPr lang="en-US" altLang="en-US" b="1">
                <a:latin typeface="Times New Roman" panose="02020603050405020304" pitchFamily="18" charset="0"/>
              </a:rPr>
              <a:t>Very cruel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Fought Tiphsah and Tirzah because they </a:t>
            </a:r>
            <a:r>
              <a:rPr lang="en-US" altLang="en-US" i="1">
                <a:latin typeface="Times New Roman" panose="02020603050405020304" pitchFamily="18" charset="0"/>
              </a:rPr>
              <a:t>“opened not to him”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Ripped open the pregnant women</a:t>
            </a:r>
          </a:p>
          <a:p>
            <a:r>
              <a:rPr lang="en-US" altLang="en-US" b="1">
                <a:latin typeface="Times New Roman" panose="02020603050405020304" pitchFamily="18" charset="0"/>
              </a:rPr>
              <a:t>Israel invaded by Pul, king of Assyria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Forced to pay an enormous tribute</a:t>
            </a: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8DDE4D02-6C3B-4637-BBE4-559BEEDF6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9400" y="228600"/>
            <a:ext cx="2286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875DD4D0-D70E-4367-AD82-7F3998681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0"/>
            <a:ext cx="24384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98B2FD98-929D-418B-804B-2F578EA4F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6629400"/>
            <a:ext cx="24384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487" name="Line 7">
            <a:extLst>
              <a:ext uri="{FF2B5EF4-FFF2-40B4-BE49-F238E27FC236}">
                <a16:creationId xmlns:a16="http://schemas.microsoft.com/office/drawing/2014/main" id="{2B5FE81A-AE0D-4276-8F9F-E3A53C922447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488" name="Rectangle 8">
            <a:extLst>
              <a:ext uri="{FF2B5EF4-FFF2-40B4-BE49-F238E27FC236}">
                <a16:creationId xmlns:a16="http://schemas.microsoft.com/office/drawing/2014/main" id="{85F0AFF3-A681-4BE4-95C1-85BE58165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8600"/>
            <a:ext cx="6324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99CCFF"/>
                </a:solidFill>
                <a:latin typeface="Times New Roman" panose="02020603050405020304" pitchFamily="18" charset="0"/>
              </a:rPr>
              <a:t>Menahem </a:t>
            </a:r>
            <a:r>
              <a:rPr lang="en-US" altLang="en-US" sz="3600" b="1" i="1">
                <a:solidFill>
                  <a:srgbClr val="99CCFF"/>
                </a:solidFill>
                <a:latin typeface="Times New Roman" panose="02020603050405020304" pitchFamily="18" charset="0"/>
              </a:rPr>
              <a:t>(Israel)</a:t>
            </a:r>
            <a:br>
              <a:rPr lang="en-US" altLang="en-US" sz="3600" b="1" i="1">
                <a:solidFill>
                  <a:srgbClr val="99CCFF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FFFFFF"/>
                </a:solidFill>
                <a:latin typeface="Times New Roman" panose="02020603050405020304" pitchFamily="18" charset="0"/>
              </a:rPr>
              <a:t>10 years</a:t>
            </a:r>
            <a:br>
              <a:rPr lang="en-US" altLang="en-US" b="1" i="1">
                <a:solidFill>
                  <a:srgbClr val="FFFFFF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FFFFFF"/>
                </a:solidFill>
                <a:latin typeface="Times New Roman" panose="02020603050405020304" pitchFamily="18" charset="0"/>
              </a:rPr>
              <a:t>2 Kings 15:14-22</a:t>
            </a:r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BE585472-5CDC-4A7E-9015-B2A67B734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524001"/>
            <a:ext cx="2286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Prophet: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000000"/>
                </a:solidFill>
                <a:latin typeface="Times New Roman" panose="02020603050405020304" pitchFamily="18" charset="0"/>
              </a:rPr>
              <a:t>Hosea </a:t>
            </a:r>
            <a:endParaRPr lang="en-US" altLang="en-US" sz="2400" i="1" u="sng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90" name="Text Box 10">
            <a:extLst>
              <a:ext uri="{FF2B5EF4-FFF2-40B4-BE49-F238E27FC236}">
                <a16:creationId xmlns:a16="http://schemas.microsoft.com/office/drawing/2014/main" id="{F92F4145-3EDE-46B6-B8DA-398B8BC99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728913"/>
            <a:ext cx="22860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Enemies: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</a:rPr>
              <a:t>Pul of Assyria took the title of Tiglath-Pileser III</a:t>
            </a:r>
          </a:p>
        </p:txBody>
      </p:sp>
      <p:sp>
        <p:nvSpPr>
          <p:cNvPr id="20491" name="Text Box 11">
            <a:extLst>
              <a:ext uri="{FF2B5EF4-FFF2-40B4-BE49-F238E27FC236}">
                <a16:creationId xmlns:a16="http://schemas.microsoft.com/office/drawing/2014/main" id="{F70875F6-CC17-4BDA-AD44-88563CCA9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42888"/>
            <a:ext cx="220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New Dynasty Begins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/>
      <p:bldP spid="20489" grpId="0"/>
      <p:bldP spid="2049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5E9EFF"/>
            </a:gs>
            <a:gs pos="20000">
              <a:srgbClr val="85C2FF"/>
            </a:gs>
            <a:gs pos="35000">
              <a:srgbClr val="C4D6EB"/>
            </a:gs>
            <a:gs pos="50000">
              <a:srgbClr val="FFEBFA"/>
            </a:gs>
            <a:gs pos="65000">
              <a:srgbClr val="C4D6EB"/>
            </a:gs>
            <a:gs pos="8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FA13E1F-4CEA-44B2-BD0C-B72BD843E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64770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E9D4EA65-039E-4290-A613-2FB5C73A2E9B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76400"/>
            <a:ext cx="6553200" cy="4953000"/>
          </a:xfrm>
        </p:spPr>
        <p:txBody>
          <a:bodyPr/>
          <a:lstStyle/>
          <a:p>
            <a:r>
              <a:rPr lang="en-US" altLang="en-US" b="1">
                <a:latin typeface="Times New Roman" panose="02020603050405020304" pitchFamily="18" charset="0"/>
              </a:rPr>
              <a:t>Wicked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Son of Menahem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Slain by Pekah, his captain</a:t>
            </a:r>
          </a:p>
          <a:p>
            <a:pPr lvl="2"/>
            <a:r>
              <a:rPr lang="en-US" altLang="en-US">
                <a:latin typeface="Times New Roman" panose="02020603050405020304" pitchFamily="18" charset="0"/>
              </a:rPr>
              <a:t>Murdered by his own people</a:t>
            </a: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E124E008-5C2E-4EC8-AFA6-ED2144D81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9400" y="228600"/>
            <a:ext cx="2286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F6028015-FD63-4127-98D8-589AC6B1C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0"/>
            <a:ext cx="24384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68C73592-2C06-4BC4-A896-50C52D964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6629400"/>
            <a:ext cx="24384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1511" name="Line 7">
            <a:extLst>
              <a:ext uri="{FF2B5EF4-FFF2-40B4-BE49-F238E27FC236}">
                <a16:creationId xmlns:a16="http://schemas.microsoft.com/office/drawing/2014/main" id="{48EE3EDC-C960-4ADF-8407-BC411A7D00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1512" name="Rectangle 8">
            <a:extLst>
              <a:ext uri="{FF2B5EF4-FFF2-40B4-BE49-F238E27FC236}">
                <a16:creationId xmlns:a16="http://schemas.microsoft.com/office/drawing/2014/main" id="{7149D896-4D4F-4AD7-916B-F78126126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8600"/>
            <a:ext cx="6324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99CCFF"/>
                </a:solidFill>
                <a:latin typeface="Times New Roman" panose="02020603050405020304" pitchFamily="18" charset="0"/>
              </a:rPr>
              <a:t>Pekahiah </a:t>
            </a:r>
            <a:r>
              <a:rPr lang="en-US" altLang="en-US" sz="3600" b="1" i="1">
                <a:solidFill>
                  <a:srgbClr val="99CCFF"/>
                </a:solidFill>
                <a:latin typeface="Times New Roman" panose="02020603050405020304" pitchFamily="18" charset="0"/>
              </a:rPr>
              <a:t>(Israel)</a:t>
            </a:r>
            <a:br>
              <a:rPr lang="en-US" altLang="en-US" sz="3600" b="1" i="1">
                <a:solidFill>
                  <a:srgbClr val="99CCFF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FFFFFF"/>
                </a:solidFill>
                <a:latin typeface="Times New Roman" panose="02020603050405020304" pitchFamily="18" charset="0"/>
              </a:rPr>
              <a:t>2 years</a:t>
            </a:r>
            <a:br>
              <a:rPr lang="en-US" altLang="en-US" b="1" i="1">
                <a:solidFill>
                  <a:srgbClr val="FFFFFF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FFFFFF"/>
                </a:solidFill>
                <a:latin typeface="Times New Roman" panose="02020603050405020304" pitchFamily="18" charset="0"/>
              </a:rPr>
              <a:t>2 Kings 15:23-26</a:t>
            </a:r>
          </a:p>
        </p:txBody>
      </p:sp>
      <p:sp>
        <p:nvSpPr>
          <p:cNvPr id="21513" name="Text Box 9">
            <a:extLst>
              <a:ext uri="{FF2B5EF4-FFF2-40B4-BE49-F238E27FC236}">
                <a16:creationId xmlns:a16="http://schemas.microsoft.com/office/drawing/2014/main" id="{26B5DF84-E1F8-4508-B903-110A0408F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209800"/>
            <a:ext cx="2286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Prophet: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000000"/>
                </a:solidFill>
                <a:latin typeface="Times New Roman" panose="02020603050405020304" pitchFamily="18" charset="0"/>
              </a:rPr>
              <a:t>Hosea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</a:rPr>
              <a:t>“my people are destroyed for lack of knowledge” (Hosea 4:6)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2400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/>
      <p:bldP spid="215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A45EC081-F2CA-4D3F-94B1-279FE7C50B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663300"/>
                </a:solidFill>
                <a:latin typeface="Times New Roman" panose="02020603050405020304" pitchFamily="18" charset="0"/>
              </a:rPr>
              <a:t>Overview of the Charts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EB6F5FC-CCC0-4DD2-907E-938760C16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2D4AD9A9-0DDE-49F1-9063-F3874B5EE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9400" y="0"/>
            <a:ext cx="228600" cy="68580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9F5D147D-D3B6-4744-AE79-2B737B8BE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2286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B42475E5-0932-4F26-96E4-91BB4D989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9144000" cy="2286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29BDB1E9-0E6C-474F-976D-1608C65689C0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905000" y="1219200"/>
            <a:ext cx="8382000" cy="5334000"/>
          </a:xfrm>
          <a:noFill/>
          <a:ln/>
        </p:spPr>
        <p:txBody>
          <a:bodyPr/>
          <a:lstStyle/>
          <a:p>
            <a:pPr marL="609600" indent="-609600">
              <a:buClr>
                <a:srgbClr val="663300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latin typeface="Times New Roman" panose="02020603050405020304" pitchFamily="18" charset="0"/>
              </a:rPr>
              <a:t>The following charts of the Kings is an </a:t>
            </a:r>
            <a:r>
              <a:rPr lang="en-US" altLang="en-US" b="1" i="1" u="sng">
                <a:latin typeface="Times New Roman" panose="02020603050405020304" pitchFamily="18" charset="0"/>
              </a:rPr>
              <a:t>outline</a:t>
            </a:r>
            <a:r>
              <a:rPr lang="en-US" altLang="en-US" b="1" i="1">
                <a:latin typeface="Times New Roman" panose="02020603050405020304" pitchFamily="18" charset="0"/>
              </a:rPr>
              <a:t> </a:t>
            </a:r>
            <a:r>
              <a:rPr lang="en-US" altLang="en-US" b="1">
                <a:latin typeface="Times New Roman" panose="02020603050405020304" pitchFamily="18" charset="0"/>
              </a:rPr>
              <a:t>only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>
                <a:latin typeface="Times New Roman" panose="02020603050405020304" pitchFamily="18" charset="0"/>
              </a:rPr>
              <a:t>All the kings of Judah </a:t>
            </a:r>
            <a:r>
              <a:rPr lang="en-US" altLang="en-US" i="1">
                <a:latin typeface="Times New Roman" panose="02020603050405020304" pitchFamily="18" charset="0"/>
              </a:rPr>
              <a:t>(except Athaliah who usurped the throne for six years)</a:t>
            </a:r>
            <a:r>
              <a:rPr lang="en-US" altLang="en-US">
                <a:latin typeface="Times New Roman" panose="02020603050405020304" pitchFamily="18" charset="0"/>
              </a:rPr>
              <a:t> were of the line of David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>
                <a:latin typeface="Times New Roman" panose="02020603050405020304" pitchFamily="18" charset="0"/>
              </a:rPr>
              <a:t>The dynasty of the kings of Israel changed 9 times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>
                <a:latin typeface="Times New Roman" panose="02020603050405020304" pitchFamily="18" charset="0"/>
              </a:rPr>
              <a:t>Many prophets mentioned during this period</a:t>
            </a:r>
          </a:p>
          <a:p>
            <a:pPr marL="1371600" lvl="2" indent="-4572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i="1">
                <a:latin typeface="Times New Roman" panose="02020603050405020304" pitchFamily="18" charset="0"/>
              </a:rPr>
              <a:t>Occasional mention of “sons of prophets”</a:t>
            </a:r>
          </a:p>
          <a:p>
            <a:pPr marL="1371600" lvl="2" indent="-4572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i="1">
                <a:latin typeface="Times New Roman" panose="02020603050405020304" pitchFamily="18" charset="0"/>
              </a:rPr>
              <a:t>This term applied to schools or guilds of prophets</a:t>
            </a:r>
          </a:p>
          <a:p>
            <a:pPr marL="1371600" lvl="2" indent="-4572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i="1">
                <a:latin typeface="Times New Roman" panose="02020603050405020304" pitchFamily="18" charset="0"/>
              </a:rPr>
              <a:t>Samuel is the first one mentioned as having these “schools” (1 Sam 10:5-10; 19:20-23)</a:t>
            </a:r>
          </a:p>
        </p:txBody>
      </p:sp>
      <p:sp>
        <p:nvSpPr>
          <p:cNvPr id="4104" name="Line 8">
            <a:extLst>
              <a:ext uri="{FF2B5EF4-FFF2-40B4-BE49-F238E27FC236}">
                <a16:creationId xmlns:a16="http://schemas.microsoft.com/office/drawing/2014/main" id="{8C58B8EC-E672-49BC-8B58-65266B7D1A21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066800"/>
            <a:ext cx="8534400" cy="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5E9EFF"/>
            </a:gs>
            <a:gs pos="20000">
              <a:srgbClr val="85C2FF"/>
            </a:gs>
            <a:gs pos="35000">
              <a:srgbClr val="C4D6EB"/>
            </a:gs>
            <a:gs pos="50000">
              <a:srgbClr val="FFEBFA"/>
            </a:gs>
            <a:gs pos="65000">
              <a:srgbClr val="C4D6EB"/>
            </a:gs>
            <a:gs pos="8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2F1358D2-17B0-4AAC-9E76-094CC3550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64770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36427AB-ED3B-42D2-918E-E155418102D0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00200"/>
            <a:ext cx="65532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>
                <a:latin typeface="Times New Roman" panose="02020603050405020304" pitchFamily="18" charset="0"/>
              </a:rPr>
              <a:t>Very wicked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latin typeface="Times New Roman" panose="02020603050405020304" pitchFamily="18" charset="0"/>
              </a:rPr>
              <a:t>Worshiped golden calves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latin typeface="Times New Roman" panose="02020603050405020304" pitchFamily="18" charset="0"/>
              </a:rPr>
              <a:t>Rebelled against Assyria</a:t>
            </a:r>
          </a:p>
          <a:p>
            <a:pPr lvl="2">
              <a:lnSpc>
                <a:spcPct val="90000"/>
              </a:lnSpc>
            </a:pPr>
            <a:r>
              <a:rPr lang="en-US" altLang="en-US" i="1">
                <a:latin typeface="Times New Roman" panose="02020603050405020304" pitchFamily="18" charset="0"/>
              </a:rPr>
              <a:t>Made an alliance with Rezin of Syria for their mutual protection from Assyria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latin typeface="Times New Roman" panose="02020603050405020304" pitchFamily="18" charset="0"/>
              </a:rPr>
              <a:t>Pekah and Rezin began trying to force Judah to join their alliance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latin typeface="Times New Roman" panose="02020603050405020304" pitchFamily="18" charset="0"/>
              </a:rPr>
              <a:t>Jerusalem was attacked by Pekah and Rezin</a:t>
            </a:r>
          </a:p>
          <a:p>
            <a:pPr lvl="2">
              <a:lnSpc>
                <a:spcPct val="90000"/>
              </a:lnSpc>
            </a:pPr>
            <a:r>
              <a:rPr lang="en-US" altLang="en-US" i="1">
                <a:latin typeface="Times New Roman" panose="02020603050405020304" pitchFamily="18" charset="0"/>
              </a:rPr>
              <a:t>Did not take the city but many killed and captives taken from Judah</a:t>
            </a:r>
            <a:r>
              <a:rPr lang="en-US" altLang="en-US">
                <a:latin typeface="Times New Roman" panose="02020603050405020304" pitchFamily="18" charset="0"/>
              </a:rPr>
              <a:t> </a:t>
            </a:r>
          </a:p>
          <a:p>
            <a:pPr lvl="2">
              <a:lnSpc>
                <a:spcPct val="90000"/>
              </a:lnSpc>
            </a:pPr>
            <a:r>
              <a:rPr lang="en-US" altLang="en-US">
                <a:latin typeface="Times New Roman" panose="02020603050405020304" pitchFamily="18" charset="0"/>
              </a:rPr>
              <a:t>Murdered by his own people</a:t>
            </a: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EFEF4380-04B0-427C-B240-7F7F4DB82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9400" y="228600"/>
            <a:ext cx="2286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5802647C-1FDE-4965-84AC-9D2E6B9B5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0"/>
            <a:ext cx="24384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145ACD62-7168-4FB6-B34B-529AA448C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6629400"/>
            <a:ext cx="24384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35" name="Line 7">
            <a:extLst>
              <a:ext uri="{FF2B5EF4-FFF2-40B4-BE49-F238E27FC236}">
                <a16:creationId xmlns:a16="http://schemas.microsoft.com/office/drawing/2014/main" id="{1E82E44C-298D-4447-B37E-FB2623F340BC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00200"/>
            <a:ext cx="6324600" cy="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36" name="Rectangle 8">
            <a:extLst>
              <a:ext uri="{FF2B5EF4-FFF2-40B4-BE49-F238E27FC236}">
                <a16:creationId xmlns:a16="http://schemas.microsoft.com/office/drawing/2014/main" id="{EFA0111A-ACE1-4FD5-9B4E-AC21C4BDE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52400"/>
            <a:ext cx="6324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99CCFF"/>
                </a:solidFill>
                <a:latin typeface="Times New Roman" panose="02020603050405020304" pitchFamily="18" charset="0"/>
              </a:rPr>
              <a:t>Pekah </a:t>
            </a:r>
            <a:r>
              <a:rPr lang="en-US" altLang="en-US" sz="3600" b="1" i="1">
                <a:solidFill>
                  <a:srgbClr val="99CCFF"/>
                </a:solidFill>
                <a:latin typeface="Times New Roman" panose="02020603050405020304" pitchFamily="18" charset="0"/>
              </a:rPr>
              <a:t>(Israel)</a:t>
            </a:r>
            <a:br>
              <a:rPr lang="en-US" altLang="en-US" sz="3600" b="1" i="1">
                <a:solidFill>
                  <a:srgbClr val="99CCFF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FFFFFF"/>
                </a:solidFill>
                <a:latin typeface="Times New Roman" panose="02020603050405020304" pitchFamily="18" charset="0"/>
              </a:rPr>
              <a:t>20 years</a:t>
            </a:r>
            <a:br>
              <a:rPr lang="en-US" altLang="en-US" b="1" i="1">
                <a:solidFill>
                  <a:srgbClr val="FFFFFF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FFFFFF"/>
                </a:solidFill>
                <a:latin typeface="Times New Roman" panose="02020603050405020304" pitchFamily="18" charset="0"/>
              </a:rPr>
              <a:t>2 Kings 15:25-31; 16:1-5; 2 Chron 28:5-15</a:t>
            </a:r>
          </a:p>
        </p:txBody>
      </p:sp>
      <p:sp>
        <p:nvSpPr>
          <p:cNvPr id="22537" name="Text Box 9">
            <a:extLst>
              <a:ext uri="{FF2B5EF4-FFF2-40B4-BE49-F238E27FC236}">
                <a16:creationId xmlns:a16="http://schemas.microsoft.com/office/drawing/2014/main" id="{F8364636-F4D2-428D-AF9E-C9223D70D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990600"/>
            <a:ext cx="2286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Prophets: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000000"/>
                </a:solidFill>
                <a:latin typeface="Times New Roman" panose="02020603050405020304" pitchFamily="18" charset="0"/>
              </a:rPr>
              <a:t>Hosea,       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Oded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 sz="2400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8" name="Text Box 10">
            <a:extLst>
              <a:ext uri="{FF2B5EF4-FFF2-40B4-BE49-F238E27FC236}">
                <a16:creationId xmlns:a16="http://schemas.microsoft.com/office/drawing/2014/main" id="{2C1E736D-FB73-43C9-8266-58CB5D2E2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728913"/>
            <a:ext cx="22860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Enemies: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</a:rPr>
              <a:t>Tiglath-Pileser invades Syria, Israel, Phoenicia, Philistia</a:t>
            </a:r>
          </a:p>
        </p:txBody>
      </p:sp>
      <p:sp>
        <p:nvSpPr>
          <p:cNvPr id="22539" name="Text Box 11">
            <a:extLst>
              <a:ext uri="{FF2B5EF4-FFF2-40B4-BE49-F238E27FC236}">
                <a16:creationId xmlns:a16="http://schemas.microsoft.com/office/drawing/2014/main" id="{CF5CD50F-24DC-429B-9536-61E89422F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42888"/>
            <a:ext cx="220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New Dynasty Begins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/>
      <p:bldP spid="22537" grpId="0"/>
      <p:bldP spid="2253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5E9EFF"/>
            </a:gs>
            <a:gs pos="20000">
              <a:srgbClr val="85C2FF"/>
            </a:gs>
            <a:gs pos="35000">
              <a:srgbClr val="C4D6EB"/>
            </a:gs>
            <a:gs pos="50000">
              <a:srgbClr val="FFEBFA"/>
            </a:gs>
            <a:gs pos="65000">
              <a:srgbClr val="C4D6EB"/>
            </a:gs>
            <a:gs pos="8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BBD025E-CE26-46EC-9A14-C3221DCFD99C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524000"/>
            <a:ext cx="6553200" cy="5181600"/>
          </a:xfrm>
        </p:spPr>
        <p:txBody>
          <a:bodyPr/>
          <a:lstStyle/>
          <a:p>
            <a:r>
              <a:rPr lang="en-US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Did that which was right in God’s sight</a:t>
            </a:r>
          </a:p>
          <a:p>
            <a:pPr lvl="1"/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The people were corrupt</a:t>
            </a:r>
          </a:p>
          <a:p>
            <a:pPr lvl="1"/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Subjugated the Ammonites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6A7ECE3-54AC-4F9E-8434-D97E895B5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CC7326A5-427F-439D-8DAB-D8702A3FD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9679B11C-4F96-48C2-AEB0-ABC0E1651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id="{63664617-B8FD-411A-B116-F8D3E1EEB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59" name="Rectangle 7">
            <a:extLst>
              <a:ext uri="{FF2B5EF4-FFF2-40B4-BE49-F238E27FC236}">
                <a16:creationId xmlns:a16="http://schemas.microsoft.com/office/drawing/2014/main" id="{9454018E-5492-4ACB-AE31-40AD8C5D3A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6324600" cy="1371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003399"/>
                </a:solidFill>
                <a:latin typeface="Times New Roman" panose="02020603050405020304" pitchFamily="18" charset="0"/>
              </a:rPr>
              <a:t>Jotham </a:t>
            </a:r>
            <a:r>
              <a:rPr lang="en-US" altLang="en-US" sz="3600" b="1" i="1">
                <a:solidFill>
                  <a:srgbClr val="003399"/>
                </a:solidFill>
                <a:latin typeface="Times New Roman" panose="02020603050405020304" pitchFamily="18" charset="0"/>
              </a:rPr>
              <a:t>(Judah)</a:t>
            </a:r>
            <a:br>
              <a:rPr lang="en-US" altLang="en-US" sz="3600" b="1" i="1"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16 years</a:t>
            </a:r>
            <a:br>
              <a:rPr lang="en-US" altLang="en-US" b="1" i="1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2 Kings 15:5, 32-38; 2 Chron 26:21; 27:1-9</a:t>
            </a:r>
          </a:p>
        </p:txBody>
      </p:sp>
      <p:sp>
        <p:nvSpPr>
          <p:cNvPr id="23560" name="Line 8">
            <a:extLst>
              <a:ext uri="{FF2B5EF4-FFF2-40B4-BE49-F238E27FC236}">
                <a16:creationId xmlns:a16="http://schemas.microsoft.com/office/drawing/2014/main" id="{B952D448-E455-4EAF-9761-B34A930693E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00200"/>
            <a:ext cx="6324600" cy="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1" name="Text Box 9">
            <a:extLst>
              <a:ext uri="{FF2B5EF4-FFF2-40B4-BE49-F238E27FC236}">
                <a16:creationId xmlns:a16="http://schemas.microsoft.com/office/drawing/2014/main" id="{7F846072-1D5A-418C-95AF-A3AC2EA77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09801"/>
            <a:ext cx="2133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99CCFF"/>
                </a:solidFill>
                <a:latin typeface="Times New Roman" panose="02020603050405020304" pitchFamily="18" charset="0"/>
              </a:rPr>
              <a:t>Prophets: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99CCFF"/>
                </a:solidFill>
                <a:latin typeface="Times New Roman" panose="02020603050405020304" pitchFamily="18" charset="0"/>
              </a:rPr>
              <a:t>Isaiah</a:t>
            </a:r>
            <a:r>
              <a:rPr lang="en-US" altLang="en-US" sz="2400">
                <a:solidFill>
                  <a:srgbClr val="99CC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u="sng">
                <a:solidFill>
                  <a:srgbClr val="99CCFF"/>
                </a:solidFill>
                <a:latin typeface="Times New Roman" panose="02020603050405020304" pitchFamily="18" charset="0"/>
              </a:rPr>
              <a:t>Micah</a:t>
            </a:r>
            <a:endParaRPr lang="en-US" altLang="en-US" sz="2400" i="1" u="sng">
              <a:solidFill>
                <a:srgbClr val="99CC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  <p:bldP spid="2356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5E9EFF"/>
            </a:gs>
            <a:gs pos="20000">
              <a:srgbClr val="85C2FF"/>
            </a:gs>
            <a:gs pos="35000">
              <a:srgbClr val="C4D6EB"/>
            </a:gs>
            <a:gs pos="50000">
              <a:srgbClr val="FFEBFA"/>
            </a:gs>
            <a:gs pos="65000">
              <a:srgbClr val="C4D6EB"/>
            </a:gs>
            <a:gs pos="8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D37C1702-C0E1-433A-B94D-D7A64F722E25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524000"/>
            <a:ext cx="6553200" cy="5181600"/>
          </a:xfrm>
        </p:spPr>
        <p:txBody>
          <a:bodyPr/>
          <a:lstStyle/>
          <a:p>
            <a:r>
              <a:rPr lang="en-US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Terribly wicked king</a:t>
            </a:r>
          </a:p>
          <a:p>
            <a:pPr lvl="1"/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Worshiped Baal</a:t>
            </a:r>
          </a:p>
          <a:p>
            <a:pPr lvl="1"/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Burned his children in the fire to Molech</a:t>
            </a:r>
          </a:p>
          <a:p>
            <a:r>
              <a:rPr lang="en-US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Judah invaded by Edom and the Philistines</a:t>
            </a:r>
          </a:p>
          <a:p>
            <a:pPr lvl="1"/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Sent to the king of Assyria for help</a:t>
            </a:r>
          </a:p>
          <a:p>
            <a:pPr lvl="2"/>
            <a:r>
              <a:rPr lang="en-US" alt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Tiglath-pileser came against Damascus and took the city – killed Rezin</a:t>
            </a:r>
          </a:p>
          <a:p>
            <a:r>
              <a:rPr lang="en-US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Began worshiping gods of Syria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0CFC103F-493C-49A4-8CDB-946845373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AEE4079E-8AAA-4E20-AFC5-E8D80255E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1D0B67B0-90DA-4169-97AB-BFFAF6B3B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BA109F69-4B10-4BBA-BCAC-2013E5E9E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4BB955DB-EDE8-409D-8913-9C01F3A589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6324600" cy="1371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003399"/>
                </a:solidFill>
                <a:latin typeface="Times New Roman" panose="02020603050405020304" pitchFamily="18" charset="0"/>
              </a:rPr>
              <a:t>Ahaz </a:t>
            </a:r>
            <a:r>
              <a:rPr lang="en-US" altLang="en-US" sz="3600" b="1" i="1">
                <a:solidFill>
                  <a:srgbClr val="003399"/>
                </a:solidFill>
                <a:latin typeface="Times New Roman" panose="02020603050405020304" pitchFamily="18" charset="0"/>
              </a:rPr>
              <a:t>(Judah)</a:t>
            </a:r>
            <a:br>
              <a:rPr lang="en-US" altLang="en-US" sz="3600" b="1" i="1"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16 years</a:t>
            </a:r>
            <a:br>
              <a:rPr lang="en-US" altLang="en-US" b="1" i="1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2 Kings 16:1-20; 2 Chron 28:1-27</a:t>
            </a:r>
          </a:p>
        </p:txBody>
      </p:sp>
      <p:sp>
        <p:nvSpPr>
          <p:cNvPr id="24584" name="Line 8">
            <a:extLst>
              <a:ext uri="{FF2B5EF4-FFF2-40B4-BE49-F238E27FC236}">
                <a16:creationId xmlns:a16="http://schemas.microsoft.com/office/drawing/2014/main" id="{5476D054-AB83-4A89-BD7F-33FDBCDFB6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00200"/>
            <a:ext cx="6324600" cy="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4585" name="Text Box 9">
            <a:extLst>
              <a:ext uri="{FF2B5EF4-FFF2-40B4-BE49-F238E27FC236}">
                <a16:creationId xmlns:a16="http://schemas.microsoft.com/office/drawing/2014/main" id="{8455F555-2A0B-4C82-A54D-9A24BB607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09801"/>
            <a:ext cx="2133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99CCFF"/>
                </a:solidFill>
                <a:latin typeface="Times New Roman" panose="02020603050405020304" pitchFamily="18" charset="0"/>
              </a:rPr>
              <a:t>Prophets: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99CCFF"/>
                </a:solidFill>
                <a:latin typeface="Times New Roman" panose="02020603050405020304" pitchFamily="18" charset="0"/>
              </a:rPr>
              <a:t>Isaiah</a:t>
            </a:r>
            <a:r>
              <a:rPr lang="en-US" altLang="en-US" sz="2400">
                <a:solidFill>
                  <a:srgbClr val="99CC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u="sng">
                <a:solidFill>
                  <a:srgbClr val="99CCFF"/>
                </a:solidFill>
                <a:latin typeface="Times New Roman" panose="02020603050405020304" pitchFamily="18" charset="0"/>
              </a:rPr>
              <a:t>Micah</a:t>
            </a:r>
            <a:endParaRPr lang="en-US" altLang="en-US" sz="2400" i="1" u="sng">
              <a:solidFill>
                <a:srgbClr val="99CC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5E9EFF"/>
            </a:gs>
            <a:gs pos="20000">
              <a:srgbClr val="85C2FF"/>
            </a:gs>
            <a:gs pos="35000">
              <a:srgbClr val="C4D6EB"/>
            </a:gs>
            <a:gs pos="50000">
              <a:srgbClr val="FFEBFA"/>
            </a:gs>
            <a:gs pos="65000">
              <a:srgbClr val="C4D6EB"/>
            </a:gs>
            <a:gs pos="8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2846CF5-F1C9-432D-B040-4B1DD2CF0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64770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DBEE2F56-CDBE-45DC-8D15-0F543C8BF9B9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752600"/>
            <a:ext cx="65532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>
                <a:latin typeface="Times New Roman" panose="02020603050405020304" pitchFamily="18" charset="0"/>
              </a:rPr>
              <a:t>Wicked – but not as bad as the kings before him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latin typeface="Times New Roman" panose="02020603050405020304" pitchFamily="18" charset="0"/>
              </a:rPr>
              <a:t>Became tributary to the king of Assyria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latin typeface="Times New Roman" panose="02020603050405020304" pitchFamily="18" charset="0"/>
              </a:rPr>
              <a:t>Made an alliance with So, king of Egypt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latin typeface="Times New Roman" panose="02020603050405020304" pitchFamily="18" charset="0"/>
              </a:rPr>
              <a:t>Rebelled against Shalmaneser king of Asyria</a:t>
            </a:r>
          </a:p>
          <a:p>
            <a:pPr lvl="2">
              <a:lnSpc>
                <a:spcPct val="90000"/>
              </a:lnSpc>
            </a:pPr>
            <a:r>
              <a:rPr lang="en-US" altLang="en-US" i="1">
                <a:latin typeface="Times New Roman" panose="02020603050405020304" pitchFamily="18" charset="0"/>
              </a:rPr>
              <a:t>Samaria besieged by the Assyrians</a:t>
            </a:r>
          </a:p>
          <a:p>
            <a:pPr lvl="2">
              <a:lnSpc>
                <a:spcPct val="90000"/>
              </a:lnSpc>
            </a:pPr>
            <a:r>
              <a:rPr lang="en-US" altLang="en-US" i="1">
                <a:latin typeface="Times New Roman" panose="02020603050405020304" pitchFamily="18" charset="0"/>
              </a:rPr>
              <a:t>Foreigners brought in from </a:t>
            </a:r>
            <a:r>
              <a:rPr lang="en-US" altLang="en-US" b="1" i="1">
                <a:latin typeface="Times New Roman" panose="02020603050405020304" pitchFamily="18" charset="0"/>
              </a:rPr>
              <a:t>Babylon</a:t>
            </a:r>
            <a:r>
              <a:rPr lang="en-US" altLang="en-US" i="1">
                <a:latin typeface="Times New Roman" panose="02020603050405020304" pitchFamily="18" charset="0"/>
              </a:rPr>
              <a:t> and other places. Mixed with the poor left in the land–became known as </a:t>
            </a:r>
            <a:r>
              <a:rPr lang="en-US" altLang="en-US" b="1" i="1">
                <a:latin typeface="Times New Roman" panose="02020603050405020304" pitchFamily="18" charset="0"/>
              </a:rPr>
              <a:t>“Samaritans”</a:t>
            </a:r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FEFBDF2C-5A5A-4268-A9D8-9A3638012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9400" y="228600"/>
            <a:ext cx="2286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F59CA374-589F-438F-A437-5D644FFAC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0"/>
            <a:ext cx="24384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06" name="Rectangle 6">
            <a:extLst>
              <a:ext uri="{FF2B5EF4-FFF2-40B4-BE49-F238E27FC236}">
                <a16:creationId xmlns:a16="http://schemas.microsoft.com/office/drawing/2014/main" id="{800F49C4-CA3F-49E3-BA05-9F09608BF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6629400"/>
            <a:ext cx="24384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07" name="Line 7">
            <a:extLst>
              <a:ext uri="{FF2B5EF4-FFF2-40B4-BE49-F238E27FC236}">
                <a16:creationId xmlns:a16="http://schemas.microsoft.com/office/drawing/2014/main" id="{7294A414-8B63-4368-A958-FE1AB90646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08" name="Rectangle 8">
            <a:extLst>
              <a:ext uri="{FF2B5EF4-FFF2-40B4-BE49-F238E27FC236}">
                <a16:creationId xmlns:a16="http://schemas.microsoft.com/office/drawing/2014/main" id="{E54EF78F-1668-45CF-9A37-B69EAD280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8600"/>
            <a:ext cx="6324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99CCFF"/>
                </a:solidFill>
                <a:latin typeface="Times New Roman" panose="02020603050405020304" pitchFamily="18" charset="0"/>
              </a:rPr>
              <a:t>Hoshea </a:t>
            </a:r>
            <a:r>
              <a:rPr lang="en-US" altLang="en-US" sz="3600" b="1" i="1">
                <a:solidFill>
                  <a:srgbClr val="99CCFF"/>
                </a:solidFill>
                <a:latin typeface="Times New Roman" panose="02020603050405020304" pitchFamily="18" charset="0"/>
              </a:rPr>
              <a:t>(Israel)</a:t>
            </a:r>
            <a:br>
              <a:rPr lang="en-US" altLang="en-US" sz="3600" b="1" i="1">
                <a:solidFill>
                  <a:srgbClr val="99CCFF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FFFFFF"/>
                </a:solidFill>
                <a:latin typeface="Times New Roman" panose="02020603050405020304" pitchFamily="18" charset="0"/>
              </a:rPr>
              <a:t>9 years</a:t>
            </a:r>
            <a:br>
              <a:rPr lang="en-US" altLang="en-US" b="1" i="1">
                <a:solidFill>
                  <a:srgbClr val="FFFFFF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FFFFFF"/>
                </a:solidFill>
                <a:latin typeface="Times New Roman" panose="02020603050405020304" pitchFamily="18" charset="0"/>
              </a:rPr>
              <a:t>2 Kings 15:30; 17:1-18:1, 9-12</a:t>
            </a:r>
          </a:p>
        </p:txBody>
      </p:sp>
      <p:sp>
        <p:nvSpPr>
          <p:cNvPr id="25609" name="Text Box 9">
            <a:extLst>
              <a:ext uri="{FF2B5EF4-FFF2-40B4-BE49-F238E27FC236}">
                <a16:creationId xmlns:a16="http://schemas.microsoft.com/office/drawing/2014/main" id="{3E76D3FF-1425-4B05-BEAF-E9773B02D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533401"/>
            <a:ext cx="2286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Prophet: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000000"/>
                </a:solidFill>
                <a:latin typeface="Times New Roman" panose="02020603050405020304" pitchFamily="18" charset="0"/>
              </a:rPr>
              <a:t>Hosea</a:t>
            </a:r>
            <a:endParaRPr lang="en-US" altLang="en-US" sz="2400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10" name="WordArt 10">
            <a:extLst>
              <a:ext uri="{FF2B5EF4-FFF2-40B4-BE49-F238E27FC236}">
                <a16:creationId xmlns:a16="http://schemas.microsoft.com/office/drawing/2014/main" id="{C8305C5A-CFEA-4A28-BA96-FE822DE0C2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05801" y="3733800"/>
            <a:ext cx="1990725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effectLst>
                  <a:outerShdw dist="35921" dir="2700000" algn="ctr" rotWithShape="0">
                    <a:srgbClr val="FA7D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Israel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effectLst>
                  <a:outerShdw dist="35921" dir="2700000" algn="ctr" rotWithShape="0">
                    <a:srgbClr val="FA7D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effectLst>
                  <a:outerShdw dist="35921" dir="2700000" algn="ctr" rotWithShape="0">
                    <a:srgbClr val="FA7D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finished!</a:t>
            </a:r>
          </a:p>
        </p:txBody>
      </p:sp>
      <p:sp>
        <p:nvSpPr>
          <p:cNvPr id="25611" name="Text Box 11">
            <a:extLst>
              <a:ext uri="{FF2B5EF4-FFF2-40B4-BE49-F238E27FC236}">
                <a16:creationId xmlns:a16="http://schemas.microsoft.com/office/drawing/2014/main" id="{3E6012FA-0C50-447C-B4CA-56CAC543A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524000"/>
            <a:ext cx="2362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Enemies: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So of Egypt, Shalmaneser V of Assyria besieged Samaria. Siege finished by Sargon II</a:t>
            </a:r>
          </a:p>
        </p:txBody>
      </p:sp>
      <p:sp>
        <p:nvSpPr>
          <p:cNvPr id="25612" name="Text Box 12">
            <a:extLst>
              <a:ext uri="{FF2B5EF4-FFF2-40B4-BE49-F238E27FC236}">
                <a16:creationId xmlns:a16="http://schemas.microsoft.com/office/drawing/2014/main" id="{A9965B09-7865-4564-836A-583E0A2F8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42888"/>
            <a:ext cx="220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New Dynasty Begins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8" grpId="0"/>
      <p:bldP spid="25609" grpId="0"/>
      <p:bldP spid="256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5E9EFF"/>
            </a:gs>
            <a:gs pos="20000">
              <a:srgbClr val="85C2FF"/>
            </a:gs>
            <a:gs pos="35000">
              <a:srgbClr val="C4D6EB"/>
            </a:gs>
            <a:gs pos="50000">
              <a:srgbClr val="FFEBFA"/>
            </a:gs>
            <a:gs pos="65000">
              <a:srgbClr val="C4D6EB"/>
            </a:gs>
            <a:gs pos="8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52FC66A5-E23E-4DEC-A880-6623C01FA718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524000"/>
            <a:ext cx="6553200" cy="5181600"/>
          </a:xfrm>
        </p:spPr>
        <p:txBody>
          <a:bodyPr/>
          <a:lstStyle/>
          <a:p>
            <a:r>
              <a:rPr lang="en-US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Good king</a:t>
            </a:r>
          </a:p>
          <a:p>
            <a:pPr lvl="1"/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Destroyed the idols</a:t>
            </a:r>
          </a:p>
          <a:p>
            <a:pPr lvl="1"/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Trusted in the Lord</a:t>
            </a:r>
          </a:p>
          <a:p>
            <a:pPr lvl="1"/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Cleansed the temple</a:t>
            </a:r>
          </a:p>
          <a:p>
            <a:pPr lvl="1"/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Restored the daily sacrifices</a:t>
            </a:r>
          </a:p>
          <a:p>
            <a:pPr lvl="1"/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Made the effort to renew the spiritual life of Judah</a:t>
            </a:r>
          </a:p>
          <a:p>
            <a:r>
              <a:rPr lang="en-US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Great Passover feast kept</a:t>
            </a:r>
          </a:p>
          <a:p>
            <a:pPr lvl="1"/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With those from </a:t>
            </a:r>
            <a:r>
              <a:rPr lang="en-US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Asher, Manasseh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, and </a:t>
            </a:r>
            <a:r>
              <a:rPr lang="en-US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Zebulun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attending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D5AA5A11-47B7-4279-A1A8-D04BA446B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0E6072F4-396F-4FD6-891B-0049C688C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7A32BB3D-9426-4B61-A5B6-0594DE921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39D72775-1ACB-406D-948E-9001FD6E1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42673DE3-3A8B-45C5-9227-0971DACD44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6324600" cy="1371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003399"/>
                </a:solidFill>
                <a:latin typeface="Times New Roman" panose="02020603050405020304" pitchFamily="18" charset="0"/>
              </a:rPr>
              <a:t>Hezekiah </a:t>
            </a:r>
            <a:r>
              <a:rPr lang="en-US" altLang="en-US" sz="3600" b="1" i="1">
                <a:solidFill>
                  <a:srgbClr val="003399"/>
                </a:solidFill>
                <a:latin typeface="Times New Roman" panose="02020603050405020304" pitchFamily="18" charset="0"/>
              </a:rPr>
              <a:t>(Judah)</a:t>
            </a:r>
            <a:br>
              <a:rPr lang="en-US" altLang="en-US" sz="3600" b="1" i="1"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29 years</a:t>
            </a:r>
            <a:br>
              <a:rPr lang="en-US" altLang="en-US" b="1" i="1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2 Kings 18:1-20:21; 2 Chron 28:27-32:33</a:t>
            </a:r>
          </a:p>
        </p:txBody>
      </p:sp>
      <p:sp>
        <p:nvSpPr>
          <p:cNvPr id="26632" name="Line 8">
            <a:extLst>
              <a:ext uri="{FF2B5EF4-FFF2-40B4-BE49-F238E27FC236}">
                <a16:creationId xmlns:a16="http://schemas.microsoft.com/office/drawing/2014/main" id="{F586BC20-A634-4F53-8118-22B9DED6A9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00200"/>
            <a:ext cx="6324600" cy="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6633" name="Text Box 9">
            <a:extLst>
              <a:ext uri="{FF2B5EF4-FFF2-40B4-BE49-F238E27FC236}">
                <a16:creationId xmlns:a16="http://schemas.microsoft.com/office/drawing/2014/main" id="{DE6DDAC8-AB13-4CD7-9EB9-0DAC70D6C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09801"/>
            <a:ext cx="2133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99CCFF"/>
                </a:solidFill>
                <a:latin typeface="Times New Roman" panose="02020603050405020304" pitchFamily="18" charset="0"/>
              </a:rPr>
              <a:t>Prophets: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99CCFF"/>
                </a:solidFill>
                <a:latin typeface="Times New Roman" panose="02020603050405020304" pitchFamily="18" charset="0"/>
              </a:rPr>
              <a:t>Isaiah</a:t>
            </a:r>
            <a:r>
              <a:rPr lang="en-US" altLang="en-US" sz="2400">
                <a:solidFill>
                  <a:srgbClr val="99CC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u="sng">
                <a:solidFill>
                  <a:srgbClr val="99CCFF"/>
                </a:solidFill>
                <a:latin typeface="Times New Roman" panose="02020603050405020304" pitchFamily="18" charset="0"/>
              </a:rPr>
              <a:t>Micah</a:t>
            </a:r>
            <a:endParaRPr lang="en-US" altLang="en-US" sz="2400" i="1" u="sng">
              <a:solidFill>
                <a:srgbClr val="99CC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/>
      <p:bldP spid="2663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6" name="Picture 16">
            <a:extLst>
              <a:ext uri="{FF2B5EF4-FFF2-40B4-BE49-F238E27FC236}">
                <a16:creationId xmlns:a16="http://schemas.microsoft.com/office/drawing/2014/main" id="{1215F15A-C56B-497A-B198-83760F27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85344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7" name="Rectangle 17">
            <a:extLst>
              <a:ext uri="{FF2B5EF4-FFF2-40B4-BE49-F238E27FC236}">
                <a16:creationId xmlns:a16="http://schemas.microsoft.com/office/drawing/2014/main" id="{A3F2316F-D534-4BA9-A62B-099256110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04800"/>
            <a:ext cx="8534400" cy="1219200"/>
          </a:xfrm>
          <a:prstGeom prst="rect">
            <a:avLst/>
          </a:prstGeom>
          <a:solidFill>
            <a:srgbClr val="0066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49" name="Rectangle 9">
            <a:extLst>
              <a:ext uri="{FF2B5EF4-FFF2-40B4-BE49-F238E27FC236}">
                <a16:creationId xmlns:a16="http://schemas.microsoft.com/office/drawing/2014/main" id="{3D3893D2-724B-4813-90AE-51B1F1296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8600"/>
            <a:ext cx="85344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Chart of the Kings</a:t>
            </a:r>
            <a:br>
              <a:rPr lang="en-US" altLang="en-US" sz="48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</a:br>
            <a:r>
              <a:rPr lang="en-US" altLang="en-US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Part 3</a:t>
            </a:r>
          </a:p>
        </p:txBody>
      </p:sp>
      <p:sp>
        <p:nvSpPr>
          <p:cNvPr id="10251" name="Rectangle 11">
            <a:extLst>
              <a:ext uri="{FF2B5EF4-FFF2-40B4-BE49-F238E27FC236}">
                <a16:creationId xmlns:a16="http://schemas.microsoft.com/office/drawing/2014/main" id="{CB669178-F2CE-4401-B509-8AC2B6796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52" name="Rectangle 12">
            <a:extLst>
              <a:ext uri="{FF2B5EF4-FFF2-40B4-BE49-F238E27FC236}">
                <a16:creationId xmlns:a16="http://schemas.microsoft.com/office/drawing/2014/main" id="{6F6676C3-CC6C-4AD7-A69D-A2DD22B8B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9400" y="0"/>
            <a:ext cx="228600" cy="68580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53" name="Rectangle 13">
            <a:extLst>
              <a:ext uri="{FF2B5EF4-FFF2-40B4-BE49-F238E27FC236}">
                <a16:creationId xmlns:a16="http://schemas.microsoft.com/office/drawing/2014/main" id="{999F7BAB-8F4A-4357-9F18-D335B354B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228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54" name="Rectangle 14">
            <a:extLst>
              <a:ext uri="{FF2B5EF4-FFF2-40B4-BE49-F238E27FC236}">
                <a16:creationId xmlns:a16="http://schemas.microsoft.com/office/drawing/2014/main" id="{42E2A33C-0917-4BF6-B3B3-4A393E03A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9144000" cy="228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>
            <a:extLst>
              <a:ext uri="{FF2B5EF4-FFF2-40B4-BE49-F238E27FC236}">
                <a16:creationId xmlns:a16="http://schemas.microsoft.com/office/drawing/2014/main" id="{D50D5FA5-FB21-4996-91DE-A0353AB22B9F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828800" y="990600"/>
            <a:ext cx="78486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A3C145"/>
              </a:buClr>
            </a:pPr>
            <a:r>
              <a:rPr lang="en-US" altLang="en-US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Judah</a:t>
            </a:r>
            <a:r>
              <a:rPr lang="en-US" altLang="en-US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000" i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(approx 697-</a:t>
            </a:r>
            <a:r>
              <a:rPr lang="en-US" altLang="en-US" sz="2000" i="1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586</a:t>
            </a:r>
            <a:r>
              <a:rPr lang="en-US" altLang="en-US" sz="2000" i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)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Hezekiah </a:t>
            </a:r>
            <a:r>
              <a:rPr lang="en-US" altLang="en-US" sz="2400">
                <a:solidFill>
                  <a:srgbClr val="B9FFB9"/>
                </a:solidFill>
                <a:effectLst/>
                <a:latin typeface="Times New Roman" panose="02020603050405020304" pitchFamily="18" charset="0"/>
              </a:rPr>
              <a:t>(Isaiah, Micah, Hosea)</a:t>
            </a:r>
          </a:p>
          <a:p>
            <a:pPr lvl="2" fontAlgn="base">
              <a:spcAft>
                <a:spcPct val="0"/>
              </a:spcAft>
              <a:buClr>
                <a:srgbClr val="A3C145"/>
              </a:buClr>
            </a:pPr>
            <a:r>
              <a:rPr lang="en-US" altLang="en-US" sz="200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Fits at the end of lesson 28 and the beginning of 29. He is the pivot king that bridges the periods of the divided kingdom and Judah alone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85FF85"/>
                </a:solidFill>
                <a:effectLst/>
                <a:latin typeface="Times New Roman" panose="02020603050405020304" pitchFamily="18" charset="0"/>
              </a:rPr>
              <a:t>Manasseh</a:t>
            </a:r>
            <a:r>
              <a:rPr lang="en-US" altLang="en-US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B9FFB9"/>
                </a:solidFill>
                <a:effectLst/>
                <a:latin typeface="Times New Roman" panose="02020603050405020304" pitchFamily="18" charset="0"/>
              </a:rPr>
              <a:t>(Isaiah)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Amon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Josiah </a:t>
            </a:r>
            <a:r>
              <a:rPr lang="en-US" altLang="en-US" sz="2400">
                <a:solidFill>
                  <a:srgbClr val="B9FFB9"/>
                </a:solidFill>
                <a:effectLst/>
                <a:latin typeface="Times New Roman" panose="02020603050405020304" pitchFamily="18" charset="0"/>
              </a:rPr>
              <a:t>(Zephaniah, Nahum, Jeremiah, Habakkuk)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Jehoahaz</a:t>
            </a:r>
            <a:r>
              <a:rPr lang="en-US" altLang="en-US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B9FFB9"/>
                </a:solidFill>
                <a:effectLst/>
                <a:latin typeface="Times New Roman" panose="02020603050405020304" pitchFamily="18" charset="0"/>
              </a:rPr>
              <a:t>(Zephaniah, Jeremiah)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Jehoiakim</a:t>
            </a:r>
            <a:r>
              <a:rPr lang="en-US" altLang="en-US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B9FFB9"/>
                </a:solidFill>
                <a:effectLst/>
                <a:latin typeface="Times New Roman" panose="02020603050405020304" pitchFamily="18" charset="0"/>
              </a:rPr>
              <a:t>(Jeremiah)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Jehoiachin </a:t>
            </a:r>
            <a:r>
              <a:rPr lang="en-US" altLang="en-US" sz="2400">
                <a:solidFill>
                  <a:srgbClr val="B9FFB9"/>
                </a:solidFill>
                <a:effectLst/>
                <a:latin typeface="Times New Roman" panose="02020603050405020304" pitchFamily="18" charset="0"/>
              </a:rPr>
              <a:t>(Jeremiah)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Zedekiah</a:t>
            </a:r>
            <a:r>
              <a:rPr lang="en-US" altLang="en-US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B9FFB9"/>
                </a:solidFill>
                <a:effectLst/>
                <a:latin typeface="Times New Roman" panose="02020603050405020304" pitchFamily="18" charset="0"/>
              </a:rPr>
              <a:t>(Jeremiah, Ezekiel)</a:t>
            </a: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23F8B0B8-E706-424B-9BFC-02FE41237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5334000"/>
            <a:ext cx="2286000" cy="1219200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05E4246D-C362-45F9-9605-112B7A948D02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825625" y="762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5FF85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Kings of Judah and Israel (3)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CF83D2A5-E107-4D9B-B984-F6A3BAF1D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5546726"/>
            <a:ext cx="14478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FF"/>
                </a:solidFill>
                <a:latin typeface="Tahoma" panose="020B0604030504040204" pitchFamily="34" charset="0"/>
              </a:rPr>
              <a:t>Good King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FF"/>
                </a:solidFill>
                <a:latin typeface="Tahoma" panose="020B0604030504040204" pitchFamily="34" charset="0"/>
              </a:rPr>
              <a:t>Worst King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FA57149F-3850-40ED-962A-AD00D8139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5638800"/>
            <a:ext cx="304800" cy="2286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EE30A60B-B27E-4809-9EBC-45C14FE46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6096000"/>
            <a:ext cx="304800" cy="228600"/>
          </a:xfrm>
          <a:prstGeom prst="rect">
            <a:avLst/>
          </a:prstGeom>
          <a:solidFill>
            <a:srgbClr val="66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21" name="Rectangle 9">
            <a:extLst>
              <a:ext uri="{FF2B5EF4-FFF2-40B4-BE49-F238E27FC236}">
                <a16:creationId xmlns:a16="http://schemas.microsoft.com/office/drawing/2014/main" id="{7384D4E4-299A-44BC-88D3-3F214ED75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85FF8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22" name="Rectangle 10">
            <a:extLst>
              <a:ext uri="{FF2B5EF4-FFF2-40B4-BE49-F238E27FC236}">
                <a16:creationId xmlns:a16="http://schemas.microsoft.com/office/drawing/2014/main" id="{5BF0C0AE-AAA8-4C6C-A451-46EBFFA88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9400" y="0"/>
            <a:ext cx="228600" cy="6858000"/>
          </a:xfrm>
          <a:prstGeom prst="rect">
            <a:avLst/>
          </a:prstGeom>
          <a:solidFill>
            <a:srgbClr val="85FF8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23" name="Rectangle 11">
            <a:extLst>
              <a:ext uri="{FF2B5EF4-FFF2-40B4-BE49-F238E27FC236}">
                <a16:creationId xmlns:a16="http://schemas.microsoft.com/office/drawing/2014/main" id="{FB557555-C59B-4A0A-BDEF-10FA44B04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228600"/>
          </a:xfrm>
          <a:prstGeom prst="rect">
            <a:avLst/>
          </a:prstGeom>
          <a:solidFill>
            <a:srgbClr val="85FF8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24" name="Rectangle 12">
            <a:extLst>
              <a:ext uri="{FF2B5EF4-FFF2-40B4-BE49-F238E27FC236}">
                <a16:creationId xmlns:a16="http://schemas.microsoft.com/office/drawing/2014/main" id="{016681C0-C8DE-4B74-97E1-1BAB334AF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9144000" cy="228600"/>
          </a:xfrm>
          <a:prstGeom prst="rect">
            <a:avLst/>
          </a:prstGeom>
          <a:solidFill>
            <a:srgbClr val="85FF8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3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3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3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90B10FEC-CA57-457C-8B53-16E36FE17817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76400"/>
            <a:ext cx="65532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 his 14</a:t>
            </a:r>
            <a:r>
              <a:rPr lang="en-US" altLang="en-US" sz="2800" b="1" baseline="300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</a:t>
            </a:r>
            <a:r>
              <a:rPr lang="en-US" alt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year, Sennacherib of Assyria came up against all the fenced cities of Judah and took them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Hezekiah prayed for help and God struck the Assyrian host with a plague</a:t>
            </a:r>
          </a:p>
          <a:p>
            <a:pPr>
              <a:lnSpc>
                <a:spcPct val="90000"/>
              </a:lnSpc>
            </a:pPr>
            <a:r>
              <a:rPr lang="en-US" alt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Hezekiah became ill and was first told he would die; then his life was extended 15 years</a:t>
            </a:r>
            <a:r>
              <a:rPr lang="en-US" alt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(2 Kings 20:1-11)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Emissaries from 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Babylon </a:t>
            </a:r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came to visit Hezekiah. Showed them the treasures of Jerusalem. Isaiah rebuked him. Predicted that the treasures would be taken to 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Babylon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DFB2A2B1-24B1-461B-85DE-05D673CF1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9B309A81-B40D-48FF-9954-136D8AC84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83C9DA16-E674-48BD-B2A7-5BEB43CD3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A594B9C9-B741-4225-972F-9AA43F66B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BE0C74E1-68FD-4163-8FB8-B7C598CD5D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324600" cy="1371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  <a:t>Hezekiah </a:t>
            </a:r>
            <a:r>
              <a:rPr lang="en-US" altLang="en-US" sz="3600" b="1" i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  <a:t>(Judah)</a:t>
            </a:r>
            <a:br>
              <a:rPr lang="en-US" altLang="en-US" sz="3600" b="1" i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29 years</a:t>
            </a:r>
            <a:br>
              <a:rPr lang="en-US" altLang="en-US" b="1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 Kings 18:1-20:21; 2 Chron 28:27-32:33; Isaiah 36-39</a:t>
            </a:r>
          </a:p>
        </p:txBody>
      </p:sp>
      <p:sp>
        <p:nvSpPr>
          <p:cNvPr id="11272" name="Line 8">
            <a:extLst>
              <a:ext uri="{FF2B5EF4-FFF2-40B4-BE49-F238E27FC236}">
                <a16:creationId xmlns:a16="http://schemas.microsoft.com/office/drawing/2014/main" id="{574D68B9-C6C4-4D7F-9C16-D94623BE2A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273" name="Text Box 9">
            <a:extLst>
              <a:ext uri="{FF2B5EF4-FFF2-40B4-BE49-F238E27FC236}">
                <a16:creationId xmlns:a16="http://schemas.microsoft.com/office/drawing/2014/main" id="{7CF079FE-86D2-4EE0-B886-7A3C195AA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914401"/>
            <a:ext cx="2133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B9FFB9"/>
                </a:solidFill>
                <a:latin typeface="Times New Roman" panose="02020603050405020304" pitchFamily="18" charset="0"/>
              </a:rPr>
              <a:t>Prophets: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B9FFB9"/>
                </a:solidFill>
                <a:latin typeface="Times New Roman" panose="02020603050405020304" pitchFamily="18" charset="0"/>
              </a:rPr>
              <a:t>Isaiah</a:t>
            </a:r>
            <a:r>
              <a:rPr lang="en-US" altLang="en-US" sz="2400">
                <a:solidFill>
                  <a:srgbClr val="B9FFB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u="sng">
                <a:solidFill>
                  <a:srgbClr val="B9FFB9"/>
                </a:solidFill>
                <a:latin typeface="Times New Roman" panose="02020603050405020304" pitchFamily="18" charset="0"/>
              </a:rPr>
              <a:t>Micah</a:t>
            </a:r>
            <a:r>
              <a:rPr lang="en-US" altLang="en-US" sz="2400">
                <a:solidFill>
                  <a:srgbClr val="B9FFB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u="sng">
                <a:solidFill>
                  <a:srgbClr val="B9FFB9"/>
                </a:solidFill>
                <a:latin typeface="Times New Roman" panose="02020603050405020304" pitchFamily="18" charset="0"/>
              </a:rPr>
              <a:t>Hosea</a:t>
            </a:r>
          </a:p>
        </p:txBody>
      </p:sp>
      <p:sp>
        <p:nvSpPr>
          <p:cNvPr id="11275" name="Text Box 11">
            <a:extLst>
              <a:ext uri="{FF2B5EF4-FFF2-40B4-BE49-F238E27FC236}">
                <a16:creationId xmlns:a16="http://schemas.microsoft.com/office/drawing/2014/main" id="{3CD9BBC4-A947-4907-A762-D312DFD70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592388"/>
            <a:ext cx="21336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B9FFB9"/>
                </a:solidFill>
                <a:latin typeface="Times New Roman" panose="02020603050405020304" pitchFamily="18" charset="0"/>
              </a:rPr>
              <a:t>Enemies: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i="1">
                <a:solidFill>
                  <a:srgbClr val="B9FFB9"/>
                </a:solidFill>
                <a:latin typeface="Times New Roman" panose="02020603050405020304" pitchFamily="18" charset="0"/>
              </a:rPr>
              <a:t>Sennacherib of Assyria,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i="1">
                <a:solidFill>
                  <a:srgbClr val="B9FFB9"/>
                </a:solidFill>
                <a:latin typeface="Times New Roman" panose="02020603050405020304" pitchFamily="18" charset="0"/>
              </a:rPr>
              <a:t>Merodach-Baladan of Babylon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  <p:bldP spid="11273" grpId="0"/>
      <p:bldP spid="1127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D5F0815-974D-4F05-A021-E449654E6027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76400"/>
            <a:ext cx="6553200" cy="4953000"/>
          </a:xfrm>
        </p:spPr>
        <p:txBody>
          <a:bodyPr/>
          <a:lstStyle/>
          <a:p>
            <a:r>
              <a:rPr lang="en-US" alt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Very wicked</a:t>
            </a:r>
          </a:p>
          <a:p>
            <a:pPr lvl="1"/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Built altars and set up image of Asherah in the house of God</a:t>
            </a:r>
          </a:p>
          <a:p>
            <a:pPr lvl="1"/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Burned his sons in the fire</a:t>
            </a:r>
          </a:p>
          <a:p>
            <a:pPr lvl="1"/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Dealt in witchcraft and related matters</a:t>
            </a:r>
          </a:p>
          <a:p>
            <a:pPr lvl="1"/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Worse than the Amorites who were cast out before the Israelites in Joshua’s day</a:t>
            </a:r>
          </a:p>
          <a:p>
            <a:r>
              <a:rPr lang="en-US" alt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Was taken captive by the king of Assyria and put in prison in Babylon</a:t>
            </a:r>
          </a:p>
          <a:p>
            <a:pPr lvl="1"/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Repented; prayed to God; and was allowed to come back to Jerusalem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2C204BA9-729C-449C-8421-990740123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3E09F258-76F6-445E-85F3-4B2DC3727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2F749546-B806-4785-96A1-0799C4A3D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F0B0E01A-416B-47B9-BC05-53968011A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79E948DD-0B64-4679-AD2C-50D4842EE6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324600" cy="1371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  <a:t>Manasseh </a:t>
            </a:r>
            <a:r>
              <a:rPr lang="en-US" altLang="en-US" sz="3600" b="1" i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  <a:t>(Judah)</a:t>
            </a:r>
            <a:br>
              <a:rPr lang="en-US" altLang="en-US" sz="3600" b="1" i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55 years</a:t>
            </a:r>
            <a:br>
              <a:rPr lang="en-US" altLang="en-US" b="1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 Kings 21:1-18; 2 Chron 32:33-33:20</a:t>
            </a:r>
          </a:p>
        </p:txBody>
      </p:sp>
      <p:sp>
        <p:nvSpPr>
          <p:cNvPr id="19464" name="Line 8">
            <a:extLst>
              <a:ext uri="{FF2B5EF4-FFF2-40B4-BE49-F238E27FC236}">
                <a16:creationId xmlns:a16="http://schemas.microsoft.com/office/drawing/2014/main" id="{8F823B30-082D-40A5-924B-C1EE5C67DD21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9">
            <a:extLst>
              <a:ext uri="{FF2B5EF4-FFF2-40B4-BE49-F238E27FC236}">
                <a16:creationId xmlns:a16="http://schemas.microsoft.com/office/drawing/2014/main" id="{81B8CEEF-FFB6-4040-B8F5-DAE014346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09801"/>
            <a:ext cx="2133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B9FFB9"/>
                </a:solidFill>
                <a:latin typeface="Times New Roman" panose="02020603050405020304" pitchFamily="18" charset="0"/>
              </a:rPr>
              <a:t>Prophet: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B9FFB9"/>
                </a:solidFill>
                <a:latin typeface="Times New Roman" panose="02020603050405020304" pitchFamily="18" charset="0"/>
              </a:rPr>
              <a:t>Isaiah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/>
      <p:bldP spid="1946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27C081D-73DF-4385-9A26-29B776386654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76400"/>
            <a:ext cx="6553200" cy="4953000"/>
          </a:xfrm>
        </p:spPr>
        <p:txBody>
          <a:bodyPr/>
          <a:lstStyle/>
          <a:p>
            <a:r>
              <a:rPr lang="en-US" altLang="en-US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Wicked like Manasseh</a:t>
            </a:r>
          </a:p>
          <a:p>
            <a:pPr lvl="1"/>
            <a:r>
              <a:rPr lang="en-US" altLang="en-US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He did not repent</a:t>
            </a:r>
          </a:p>
          <a:p>
            <a:r>
              <a:rPr lang="en-US" altLang="en-US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Killed by his own servants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DCDCE90-5752-48A0-A27E-F1E1A2D94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B1FC3E53-550C-4BF5-8FAD-A188A3CE9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57F3DD36-E568-483E-8923-2E874FB90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2FF1B58E-9C21-4BFE-8154-F9306E774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487" name="Rectangle 7">
            <a:extLst>
              <a:ext uri="{FF2B5EF4-FFF2-40B4-BE49-F238E27FC236}">
                <a16:creationId xmlns:a16="http://schemas.microsoft.com/office/drawing/2014/main" id="{C8BF5C13-747D-4841-B573-B5D39E8184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324600" cy="1371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  <a:t>Amon </a:t>
            </a:r>
            <a:r>
              <a:rPr lang="en-US" altLang="en-US" sz="3600" b="1" i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  <a:t>(Judah)</a:t>
            </a:r>
            <a:br>
              <a:rPr lang="en-US" altLang="en-US" sz="3600" b="1" i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 years</a:t>
            </a:r>
            <a:br>
              <a:rPr lang="en-US" altLang="en-US" b="1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 Kings 21:18-26; 2 Chron 33:21-25</a:t>
            </a:r>
          </a:p>
        </p:txBody>
      </p:sp>
      <p:sp>
        <p:nvSpPr>
          <p:cNvPr id="20488" name="Line 8">
            <a:extLst>
              <a:ext uri="{FF2B5EF4-FFF2-40B4-BE49-F238E27FC236}">
                <a16:creationId xmlns:a16="http://schemas.microsoft.com/office/drawing/2014/main" id="{14E62953-06A8-4FDC-9DD4-651D16692CE1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DCD7515-E5DC-4A0A-9202-751E5DB2F8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663300"/>
                </a:solidFill>
                <a:latin typeface="Times New Roman" panose="02020603050405020304" pitchFamily="18" charset="0"/>
              </a:rPr>
              <a:t>Overview of the Charts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4329E73-2DC5-4E78-9837-D33BE729D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83C52195-9567-4F30-B797-0B082B5EB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9400" y="0"/>
            <a:ext cx="228600" cy="68580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21E727DF-2FA7-4284-A890-A219DB8CA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2286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B28A9060-238A-46E8-A0FB-EEE617B48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9144000" cy="2286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B6838E4E-19F6-486B-8DE9-8552076F5089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905000" y="1219200"/>
            <a:ext cx="8382000" cy="5334000"/>
          </a:xfrm>
          <a:noFill/>
          <a:ln/>
        </p:spPr>
        <p:txBody>
          <a:bodyPr/>
          <a:lstStyle/>
          <a:p>
            <a:pPr marL="609600" indent="-609600">
              <a:lnSpc>
                <a:spcPct val="90000"/>
              </a:lnSpc>
              <a:buClr>
                <a:srgbClr val="663300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latin typeface="Times New Roman" panose="02020603050405020304" pitchFamily="18" charset="0"/>
              </a:rPr>
              <a:t>The following charts of the Kings is an </a:t>
            </a:r>
            <a:r>
              <a:rPr lang="en-US" altLang="en-US" b="1" i="1" u="sng">
                <a:latin typeface="Times New Roman" panose="02020603050405020304" pitchFamily="18" charset="0"/>
              </a:rPr>
              <a:t>outline</a:t>
            </a:r>
            <a:r>
              <a:rPr lang="en-US" altLang="en-US" b="1" i="1">
                <a:latin typeface="Times New Roman" panose="02020603050405020304" pitchFamily="18" charset="0"/>
              </a:rPr>
              <a:t> </a:t>
            </a:r>
            <a:r>
              <a:rPr lang="en-US" altLang="en-US" b="1">
                <a:latin typeface="Times New Roman" panose="02020603050405020304" pitchFamily="18" charset="0"/>
              </a:rPr>
              <a:t>only</a:t>
            </a:r>
          </a:p>
          <a:p>
            <a:pPr marL="990600" lvl="1" indent="-533400">
              <a:lnSpc>
                <a:spcPct val="90000"/>
              </a:lnSpc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>
                <a:latin typeface="Times New Roman" panose="02020603050405020304" pitchFamily="18" charset="0"/>
              </a:rPr>
              <a:t>The charts include the prophets of God who had direct contact with the kings or played a prominent role in the Bible story</a:t>
            </a:r>
          </a:p>
          <a:p>
            <a:pPr marL="1371600" lvl="2" indent="-457200">
              <a:lnSpc>
                <a:spcPct val="90000"/>
              </a:lnSpc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i="1">
                <a:latin typeface="Times New Roman" panose="02020603050405020304" pitchFamily="18" charset="0"/>
              </a:rPr>
              <a:t>The writing prophets are underlined</a:t>
            </a:r>
          </a:p>
          <a:p>
            <a:pPr marL="990600" lvl="1" indent="-533400">
              <a:lnSpc>
                <a:spcPct val="90000"/>
              </a:lnSpc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>
                <a:latin typeface="Times New Roman" panose="02020603050405020304" pitchFamily="18" charset="0"/>
              </a:rPr>
              <a:t>A total of 5 different maps for the period covered by the charts of the kings will be used</a:t>
            </a:r>
          </a:p>
          <a:p>
            <a:pPr marL="1371600" lvl="2" indent="-457200">
              <a:lnSpc>
                <a:spcPct val="90000"/>
              </a:lnSpc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i="1">
                <a:latin typeface="Times New Roman" panose="02020603050405020304" pitchFamily="18" charset="0"/>
              </a:rPr>
              <a:t>The maps will show the kingdoms at their strongest and at their weakest points</a:t>
            </a:r>
          </a:p>
          <a:p>
            <a:pPr marL="1371600" lvl="2" indent="-457200">
              <a:lnSpc>
                <a:spcPct val="90000"/>
              </a:lnSpc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i="1">
                <a:latin typeface="Times New Roman" panose="02020603050405020304" pitchFamily="18" charset="0"/>
              </a:rPr>
              <a:t>They will also show the boundaries of their worst enemies</a:t>
            </a:r>
          </a:p>
        </p:txBody>
      </p:sp>
      <p:sp>
        <p:nvSpPr>
          <p:cNvPr id="5128" name="Line 8">
            <a:extLst>
              <a:ext uri="{FF2B5EF4-FFF2-40B4-BE49-F238E27FC236}">
                <a16:creationId xmlns:a16="http://schemas.microsoft.com/office/drawing/2014/main" id="{FB98E4C1-FDEB-4B11-AF09-67F2DF0B1B4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066800"/>
            <a:ext cx="8534400" cy="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B13DF3D0-B83F-41AF-9E14-8767009FD120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76400"/>
            <a:ext cx="6553200" cy="4953000"/>
          </a:xfrm>
        </p:spPr>
        <p:txBody>
          <a:bodyPr/>
          <a:lstStyle/>
          <a:p>
            <a:r>
              <a:rPr lang="en-US" alt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Most likely the </a:t>
            </a:r>
            <a:r>
              <a:rPr lang="en-US" altLang="en-US" sz="2800" b="1" u="sng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BEST</a:t>
            </a:r>
            <a:r>
              <a:rPr lang="en-US" alt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king Judah ever had in its history</a:t>
            </a:r>
          </a:p>
          <a:p>
            <a:pPr lvl="1"/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Judah’s destruction is still declared mainly because of the sins of Manasseh</a:t>
            </a:r>
          </a:p>
          <a:p>
            <a:pPr lvl="1"/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He purged idols from 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Judah</a:t>
            </a:r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and 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Jerusalem</a:t>
            </a:r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and from the cities of 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Manasseh, Ephraim</a:t>
            </a:r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Simeon,</a:t>
            </a:r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and 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Naphtali</a:t>
            </a:r>
          </a:p>
          <a:p>
            <a:pPr lvl="1"/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Gave orders for the temple to be repaired</a:t>
            </a:r>
          </a:p>
          <a:p>
            <a:pPr lvl="2"/>
            <a:r>
              <a:rPr lang="en-US" altLang="en-US" sz="20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Workmen found a copy of the law of Moses</a:t>
            </a:r>
          </a:p>
          <a:p>
            <a:pPr lvl="2"/>
            <a:r>
              <a:rPr lang="en-US" altLang="en-US" sz="20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Josiah dismayed at the message</a:t>
            </a:r>
          </a:p>
          <a:p>
            <a:pPr lvl="2"/>
            <a:r>
              <a:rPr lang="en-US" altLang="en-US" sz="20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Assembled his people; read the law publicly; renewed the covenant with God</a:t>
            </a:r>
            <a:endParaRPr lang="en-US" altLang="en-US" i="1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5A25203-5FBA-4BE3-9E56-ACF1296A3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2F0CA8AC-2A44-4BB8-A374-4F2092B73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33FBE46C-6D7E-4711-9C53-DEC1EC06A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12F1B6D2-FDD6-4998-9DBE-6B1440A61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F7008357-DE27-4DAE-92DA-7A2D2E1C86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324600" cy="1371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  <a:t>Josiah </a:t>
            </a:r>
            <a:r>
              <a:rPr lang="en-US" altLang="en-US" sz="3600" b="1" i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  <a:t>(Judah)</a:t>
            </a:r>
            <a:br>
              <a:rPr lang="en-US" altLang="en-US" sz="3600" b="1" i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31 years</a:t>
            </a:r>
            <a:br>
              <a:rPr lang="en-US" altLang="en-US" b="1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 Kings 21:26-23:30; 2 Chron 33:25-35:27</a:t>
            </a:r>
          </a:p>
        </p:txBody>
      </p:sp>
      <p:sp>
        <p:nvSpPr>
          <p:cNvPr id="21512" name="Line 8">
            <a:extLst>
              <a:ext uri="{FF2B5EF4-FFF2-40B4-BE49-F238E27FC236}">
                <a16:creationId xmlns:a16="http://schemas.microsoft.com/office/drawing/2014/main" id="{3562CDE6-1B37-456D-84BC-5306C6D8927E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1513" name="Text Box 9">
            <a:extLst>
              <a:ext uri="{FF2B5EF4-FFF2-40B4-BE49-F238E27FC236}">
                <a16:creationId xmlns:a16="http://schemas.microsoft.com/office/drawing/2014/main" id="{26C61313-13CE-4001-8164-B5602BBD7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295401"/>
            <a:ext cx="22098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B9FFB9"/>
                </a:solidFill>
                <a:latin typeface="Times New Roman" panose="02020603050405020304" pitchFamily="18" charset="0"/>
              </a:rPr>
              <a:t>Prophets: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B9FFB9"/>
                </a:solidFill>
                <a:latin typeface="Times New Roman" panose="02020603050405020304" pitchFamily="18" charset="0"/>
              </a:rPr>
              <a:t>Zephaniah</a:t>
            </a:r>
            <a:r>
              <a:rPr lang="en-US" altLang="en-US" sz="2400">
                <a:solidFill>
                  <a:srgbClr val="B9FFB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u="sng">
                <a:solidFill>
                  <a:srgbClr val="B9FFB9"/>
                </a:solidFill>
                <a:latin typeface="Times New Roman" panose="02020603050405020304" pitchFamily="18" charset="0"/>
              </a:rPr>
              <a:t>Nahum</a:t>
            </a:r>
            <a:r>
              <a:rPr lang="en-US" altLang="en-US" sz="2400">
                <a:solidFill>
                  <a:srgbClr val="B9FFB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u="sng">
                <a:solidFill>
                  <a:srgbClr val="B9FFB9"/>
                </a:solidFill>
                <a:latin typeface="Times New Roman" panose="02020603050405020304" pitchFamily="18" charset="0"/>
              </a:rPr>
              <a:t>Jeremiah</a:t>
            </a:r>
            <a:r>
              <a:rPr lang="en-US" altLang="en-US" sz="2400">
                <a:solidFill>
                  <a:srgbClr val="B9FFB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u="sng">
                <a:solidFill>
                  <a:srgbClr val="B9FFB9"/>
                </a:solidFill>
                <a:latin typeface="Times New Roman" panose="02020603050405020304" pitchFamily="18" charset="0"/>
              </a:rPr>
              <a:t>Habakkuk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B9FFB9"/>
                </a:solidFill>
                <a:latin typeface="Times New Roman" panose="02020603050405020304" pitchFamily="18" charset="0"/>
              </a:rPr>
              <a:t>Prophetess Huldah: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i="1">
                <a:solidFill>
                  <a:srgbClr val="B9FFB9"/>
                </a:solidFill>
                <a:latin typeface="Times New Roman" panose="02020603050405020304" pitchFamily="18" charset="0"/>
              </a:rPr>
              <a:t>“the destruction of Judah was inevitable; but postponed for Josiah’s sake”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/>
      <p:bldP spid="215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60A42DC-5128-4A09-BAD6-8E443859871A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76400"/>
            <a:ext cx="6553200" cy="49530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Began a campaign to destroy idolatry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Defiled 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Topeth</a:t>
            </a:r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in the valley of the sons of 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Hinnom</a:t>
            </a:r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to stop the worship of Molech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Destroyed the high places in 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Jerusalem</a:t>
            </a:r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that Solomon had built for his heathen wives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Destroyed the shrine to the golden calf at 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Bethel</a:t>
            </a:r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fulfilling the prophecy of </a:t>
            </a:r>
            <a:r>
              <a:rPr lang="en-US" altLang="en-US" sz="24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 Kings 13:1-3</a:t>
            </a:r>
            <a:endParaRPr lang="en-US" altLang="en-US" sz="2000" i="1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He and those of his kingdom observed the greatest Passover since Samuel’s day</a:t>
            </a:r>
          </a:p>
          <a:p>
            <a:pPr>
              <a:lnSpc>
                <a:spcPct val="90000"/>
              </a:lnSpc>
            </a:pPr>
            <a:r>
              <a:rPr lang="en-US" alt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He was slain in battle with Pharaoh-Necho at Megiddo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9DA2ED6-0D4C-4198-ABDB-01776F235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B9733716-1DD0-4BA1-B75B-5C3ABFC94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7FB4FE62-3562-4C18-B81E-617247C34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67AEAB4A-88FC-4205-9CD0-C868F7A52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180C3C69-AF4F-490A-8D61-4639089A0A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324600" cy="1371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  <a:t>Josiah </a:t>
            </a:r>
            <a:r>
              <a:rPr lang="en-US" altLang="en-US" sz="3600" b="1" i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  <a:t>(Judah) </a:t>
            </a:r>
            <a:r>
              <a:rPr lang="en-US" altLang="en-US" sz="2800" b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  <a:t>- Continued</a:t>
            </a:r>
            <a:br>
              <a:rPr lang="en-US" altLang="en-US" sz="3600" b="1" i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31 years</a:t>
            </a:r>
            <a:br>
              <a:rPr lang="en-US" altLang="en-US" b="1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 Kings 21:26-23:30; 2 Chron 33:25-35:27</a:t>
            </a:r>
          </a:p>
        </p:txBody>
      </p:sp>
      <p:sp>
        <p:nvSpPr>
          <p:cNvPr id="22536" name="Line 8">
            <a:extLst>
              <a:ext uri="{FF2B5EF4-FFF2-40B4-BE49-F238E27FC236}">
                <a16:creationId xmlns:a16="http://schemas.microsoft.com/office/drawing/2014/main" id="{792097DE-7546-4B36-B09A-20E8F6B32A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37" name="Text Box 9">
            <a:extLst>
              <a:ext uri="{FF2B5EF4-FFF2-40B4-BE49-F238E27FC236}">
                <a16:creationId xmlns:a16="http://schemas.microsoft.com/office/drawing/2014/main" id="{E8D9235E-CE0D-4962-AB9E-735A6EB9E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57200"/>
            <a:ext cx="22098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B9FFB9"/>
                </a:solidFill>
                <a:latin typeface="Times New Roman" panose="02020603050405020304" pitchFamily="18" charset="0"/>
              </a:rPr>
              <a:t>Prophets: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B9FFB9"/>
                </a:solidFill>
                <a:latin typeface="Times New Roman" panose="02020603050405020304" pitchFamily="18" charset="0"/>
              </a:rPr>
              <a:t>Zephaniah, Nahum, Jeremiah, Habakkuk</a:t>
            </a:r>
          </a:p>
        </p:txBody>
      </p:sp>
      <p:sp>
        <p:nvSpPr>
          <p:cNvPr id="22538" name="Text Box 10">
            <a:extLst>
              <a:ext uri="{FF2B5EF4-FFF2-40B4-BE49-F238E27FC236}">
                <a16:creationId xmlns:a16="http://schemas.microsoft.com/office/drawing/2014/main" id="{738CB6E8-D67D-4F60-AB0A-21D566065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667000"/>
            <a:ext cx="22098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CC"/>
                </a:solidFill>
                <a:latin typeface="Times New Roman" panose="02020603050405020304" pitchFamily="18" charset="0"/>
              </a:rPr>
              <a:t>Primary Enemy: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i="1">
                <a:solidFill>
                  <a:srgbClr val="FFFFCC"/>
                </a:solidFill>
                <a:latin typeface="Times New Roman" panose="02020603050405020304" pitchFamily="18" charset="0"/>
              </a:rPr>
              <a:t>Assyria was in the process of falling to the Medes and Babylonians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i="1">
                <a:solidFill>
                  <a:srgbClr val="FFFFCC"/>
                </a:solidFill>
                <a:latin typeface="Times New Roman" panose="02020603050405020304" pitchFamily="18" charset="0"/>
              </a:rPr>
              <a:t>Pharaoh-Necho of Egypt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  <p:bldP spid="22537" grpId="0"/>
      <p:bldP spid="2253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C4B2C4C4-A166-4A83-BE6D-C06A29E0DD5A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76400"/>
            <a:ext cx="6553200" cy="4953000"/>
          </a:xfrm>
        </p:spPr>
        <p:txBody>
          <a:bodyPr/>
          <a:lstStyle/>
          <a:p>
            <a:r>
              <a:rPr lang="en-US" alt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Very wicked</a:t>
            </a:r>
          </a:p>
          <a:p>
            <a:pPr lvl="1"/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Son of Josiah – made king by the people</a:t>
            </a:r>
          </a:p>
          <a:p>
            <a:pPr lvl="1"/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Taken as prisoner to 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Egypt</a:t>
            </a:r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where he died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35A2F3AE-7470-49C1-B10D-FB37E8FED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6D742BCC-7DD7-4FC6-BB23-FC2B01DCF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21D67DD6-D0ED-41BB-A76B-0ADF837F8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id="{088E6A3A-9BE6-49BD-BEA1-618D2FCF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59" name="Rectangle 7">
            <a:extLst>
              <a:ext uri="{FF2B5EF4-FFF2-40B4-BE49-F238E27FC236}">
                <a16:creationId xmlns:a16="http://schemas.microsoft.com/office/drawing/2014/main" id="{4A0FE3A5-49BB-4EC8-AEA2-F2376216D5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324600" cy="1371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  <a:t>Jehoahaz </a:t>
            </a:r>
            <a:r>
              <a:rPr lang="en-US" altLang="en-US" sz="3600" b="1" i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  <a:t>(Judah)</a:t>
            </a:r>
            <a:br>
              <a:rPr lang="en-US" altLang="en-US" sz="3600" b="1" i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 months</a:t>
            </a:r>
            <a:br>
              <a:rPr lang="en-US" altLang="en-US" b="1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 Kings 23:31-34; 2 Chron 36:1-3</a:t>
            </a:r>
          </a:p>
        </p:txBody>
      </p:sp>
      <p:sp>
        <p:nvSpPr>
          <p:cNvPr id="23560" name="Line 8">
            <a:extLst>
              <a:ext uri="{FF2B5EF4-FFF2-40B4-BE49-F238E27FC236}">
                <a16:creationId xmlns:a16="http://schemas.microsoft.com/office/drawing/2014/main" id="{1DF7180A-4CC7-468C-BD85-3A06536C3F78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1" name="Text Box 9">
            <a:extLst>
              <a:ext uri="{FF2B5EF4-FFF2-40B4-BE49-F238E27FC236}">
                <a16:creationId xmlns:a16="http://schemas.microsoft.com/office/drawing/2014/main" id="{3B2C5789-C948-4A0E-AD33-61D392340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455864"/>
            <a:ext cx="2209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B9FFB9"/>
                </a:solidFill>
                <a:latin typeface="Times New Roman" panose="02020603050405020304" pitchFamily="18" charset="0"/>
              </a:rPr>
              <a:t>Prophets: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B9FFB9"/>
                </a:solidFill>
                <a:latin typeface="Times New Roman" panose="02020603050405020304" pitchFamily="18" charset="0"/>
              </a:rPr>
              <a:t>Zephaniah, Jeremiah</a:t>
            </a:r>
          </a:p>
        </p:txBody>
      </p:sp>
      <p:pic>
        <p:nvPicPr>
          <p:cNvPr id="23563" name="Picture 11">
            <a:extLst>
              <a:ext uri="{FF2B5EF4-FFF2-40B4-BE49-F238E27FC236}">
                <a16:creationId xmlns:a16="http://schemas.microsoft.com/office/drawing/2014/main" id="{004958CC-26BB-4716-911E-8771A4D79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00400"/>
            <a:ext cx="4876800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  <p:bldP spid="2356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F7541C96-9A77-41F8-BA18-EC13C77CA384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00200"/>
            <a:ext cx="6553200" cy="5181600"/>
          </a:xfrm>
        </p:spPr>
        <p:txBody>
          <a:bodyPr/>
          <a:lstStyle/>
          <a:p>
            <a:r>
              <a:rPr lang="en-US" alt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Very wicked</a:t>
            </a:r>
          </a:p>
          <a:p>
            <a:pPr lvl="1"/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Another son of Josiah – made king by Pharoah-Necho</a:t>
            </a:r>
          </a:p>
          <a:p>
            <a:r>
              <a:rPr lang="en-US" alt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Nebuchadnezzar of Babylon made Judah his tributary</a:t>
            </a:r>
          </a:p>
          <a:p>
            <a:pPr lvl="1"/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Jehoiakim was loyal 3 years, then rebelled</a:t>
            </a:r>
          </a:p>
          <a:p>
            <a:pPr lvl="1"/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Bands of 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Chaldeans, Arameans, Moabites, </a:t>
            </a:r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and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Ammonites</a:t>
            </a:r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came up against Judah</a:t>
            </a:r>
          </a:p>
          <a:p>
            <a:pPr lvl="1"/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Nebuchadnezzar besieged 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Jerusalem</a:t>
            </a:r>
          </a:p>
          <a:p>
            <a:pPr lvl="2"/>
            <a:r>
              <a:rPr lang="en-US" altLang="en-US" sz="20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Took captives and treasures from the city</a:t>
            </a:r>
          </a:p>
          <a:p>
            <a:pPr lvl="2"/>
            <a:r>
              <a:rPr lang="en-US" altLang="en-US" sz="20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Daniel was included in this group</a:t>
            </a:r>
          </a:p>
          <a:p>
            <a:pPr lvl="2"/>
            <a:r>
              <a:rPr lang="en-US" altLang="en-US" sz="20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Jeremiah predicts a 70 year captivity (25:8-11)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AD20B341-7CDF-420D-A8E5-BEF5E89D8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0EF27223-EF23-4F49-9DC3-48751A4CB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DC21F492-056D-4834-B6DD-E3A06102A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F785E145-F9CA-422B-B0CB-B22FAF8C5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82855D95-6BF1-40C2-92C0-DDF8ADB757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6400800" cy="1371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  <a:t>Jehoiachim </a:t>
            </a:r>
            <a:r>
              <a:rPr lang="en-US" altLang="en-US" sz="3600" b="1" i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  <a:t>(Judah)</a:t>
            </a:r>
            <a:br>
              <a:rPr lang="en-US" altLang="en-US" sz="3600" b="1" i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11 years</a:t>
            </a:r>
            <a:br>
              <a:rPr lang="en-US" altLang="en-US" b="1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 Kings 23:34-24:6; 2 Chron 36:4-8; Jer 22:18-19; 36:1-32</a:t>
            </a:r>
          </a:p>
        </p:txBody>
      </p:sp>
      <p:sp>
        <p:nvSpPr>
          <p:cNvPr id="24584" name="Line 8">
            <a:extLst>
              <a:ext uri="{FF2B5EF4-FFF2-40B4-BE49-F238E27FC236}">
                <a16:creationId xmlns:a16="http://schemas.microsoft.com/office/drawing/2014/main" id="{0B2CF1E3-CDC6-47D4-9458-3C17092FFD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4585" name="Text Box 9">
            <a:extLst>
              <a:ext uri="{FF2B5EF4-FFF2-40B4-BE49-F238E27FC236}">
                <a16:creationId xmlns:a16="http://schemas.microsoft.com/office/drawing/2014/main" id="{D303DF95-F060-4B91-A75C-CC487C7D7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914400"/>
            <a:ext cx="22098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B9FFB9"/>
                </a:solidFill>
                <a:latin typeface="Times New Roman" panose="02020603050405020304" pitchFamily="18" charset="0"/>
              </a:rPr>
              <a:t>Prophets: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B9FFB9"/>
                </a:solidFill>
                <a:latin typeface="Times New Roman" panose="02020603050405020304" pitchFamily="18" charset="0"/>
              </a:rPr>
              <a:t>Jeremiah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B9FFB9"/>
                </a:solidFill>
                <a:latin typeface="Times New Roman" panose="02020603050405020304" pitchFamily="18" charset="0"/>
              </a:rPr>
              <a:t>Daniel,</a:t>
            </a:r>
            <a:r>
              <a:rPr lang="en-US" altLang="en-US" sz="2400" i="1">
                <a:solidFill>
                  <a:srgbClr val="B9FFB9"/>
                </a:solidFill>
                <a:latin typeface="Times New Roman" panose="02020603050405020304" pitchFamily="18" charset="0"/>
              </a:rPr>
              <a:t>    chosen to serve in the court of the kings of Babylon</a:t>
            </a:r>
          </a:p>
        </p:txBody>
      </p:sp>
      <p:sp>
        <p:nvSpPr>
          <p:cNvPr id="24587" name="Text Box 11">
            <a:extLst>
              <a:ext uri="{FF2B5EF4-FFF2-40B4-BE49-F238E27FC236}">
                <a16:creationId xmlns:a16="http://schemas.microsoft.com/office/drawing/2014/main" id="{59C9C67C-167A-4618-892C-6B5F0F358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038600"/>
            <a:ext cx="2286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CC"/>
                </a:solidFill>
                <a:latin typeface="Times New Roman" panose="02020603050405020304" pitchFamily="18" charset="0"/>
              </a:rPr>
              <a:t>Primary Enemy: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i="1">
                <a:solidFill>
                  <a:srgbClr val="FFFFCC"/>
                </a:solidFill>
                <a:latin typeface="Times New Roman" panose="02020603050405020304" pitchFamily="18" charset="0"/>
              </a:rPr>
              <a:t>Nebuchadnezzar of Babylon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5" grpId="0"/>
      <p:bldP spid="2458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E590E746-62D5-420D-88CF-50BC4664A11D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752600"/>
            <a:ext cx="65532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Wicked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Son of Jehoiakim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Nebuchadnezzar besieged Jerusalem</a:t>
            </a:r>
          </a:p>
          <a:p>
            <a:pPr lvl="2">
              <a:lnSpc>
                <a:spcPct val="90000"/>
              </a:lnSpc>
            </a:pPr>
            <a:r>
              <a:rPr lang="en-US" altLang="en-US" sz="20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Jehoiachin and his officials surrendered and went out to the king</a:t>
            </a:r>
          </a:p>
          <a:p>
            <a:pPr lvl="2">
              <a:lnSpc>
                <a:spcPct val="90000"/>
              </a:lnSpc>
            </a:pPr>
            <a:r>
              <a:rPr lang="en-US" altLang="en-US" sz="20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He and 10,000 craftsmen of Judah were deported to Babylon</a:t>
            </a:r>
          </a:p>
          <a:p>
            <a:pPr lvl="2">
              <a:lnSpc>
                <a:spcPct val="90000"/>
              </a:lnSpc>
            </a:pPr>
            <a:r>
              <a:rPr lang="en-US" altLang="en-US" sz="20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Ezekiel the prophet was taken</a:t>
            </a:r>
          </a:p>
          <a:p>
            <a:pPr>
              <a:lnSpc>
                <a:spcPct val="90000"/>
              </a:lnSpc>
            </a:pPr>
            <a:r>
              <a:rPr lang="en-US" alt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Recognized by the Jews as the rightful heir to David’s throne in the lineage of Christ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Released from prison and allowed a place of honor among captive kings in Babylon</a:t>
            </a:r>
            <a:endParaRPr lang="en-US" altLang="en-US" sz="2400" b="1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97B52A84-40C0-4ADF-A0B2-4FAA50E6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74DD82F3-0B2F-46E4-8362-F243E8D8C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F7DC5B57-7CA4-46B1-A44F-8E2503D36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06" name="Rectangle 6">
            <a:extLst>
              <a:ext uri="{FF2B5EF4-FFF2-40B4-BE49-F238E27FC236}">
                <a16:creationId xmlns:a16="http://schemas.microsoft.com/office/drawing/2014/main" id="{CFB0B596-925F-495B-8616-939108BED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02674902-19C7-4AE5-B0E7-2A8C2D0A83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6477000" cy="1371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  <a:t>Jehoiachin </a:t>
            </a:r>
            <a:r>
              <a:rPr lang="en-US" altLang="en-US" sz="3600" b="1" i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  <a:t>(Judah)</a:t>
            </a:r>
            <a:br>
              <a:rPr lang="en-US" altLang="en-US" sz="3600" b="1" i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 months</a:t>
            </a:r>
            <a:br>
              <a:rPr lang="en-US" altLang="en-US" b="1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 Kings 24:6-16; 25:27-30; 2 Chron 36:8-10; Jer 22:24-30</a:t>
            </a:r>
          </a:p>
        </p:txBody>
      </p:sp>
      <p:sp>
        <p:nvSpPr>
          <p:cNvPr id="25608" name="Line 8">
            <a:extLst>
              <a:ext uri="{FF2B5EF4-FFF2-40B4-BE49-F238E27FC236}">
                <a16:creationId xmlns:a16="http://schemas.microsoft.com/office/drawing/2014/main" id="{C840AD1B-69BE-4F07-AC5A-3B80C5117480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10" name="Text Box 10">
            <a:extLst>
              <a:ext uri="{FF2B5EF4-FFF2-40B4-BE49-F238E27FC236}">
                <a16:creationId xmlns:a16="http://schemas.microsoft.com/office/drawing/2014/main" id="{426BF2F0-19E7-4B00-A6F1-98B1619AF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828800"/>
            <a:ext cx="22098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B9FFB9"/>
                </a:solidFill>
                <a:latin typeface="Times New Roman" panose="02020603050405020304" pitchFamily="18" charset="0"/>
              </a:rPr>
              <a:t>Prophets: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B9FFB9"/>
                </a:solidFill>
                <a:latin typeface="Times New Roman" panose="02020603050405020304" pitchFamily="18" charset="0"/>
              </a:rPr>
              <a:t>Jeremiah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B9FFB9"/>
                </a:solidFill>
                <a:latin typeface="Times New Roman" panose="02020603050405020304" pitchFamily="18" charset="0"/>
              </a:rPr>
              <a:t>Ezekiel,</a:t>
            </a:r>
            <a:r>
              <a:rPr lang="en-US" altLang="en-US" sz="2400" i="1">
                <a:solidFill>
                  <a:srgbClr val="B9FFB9"/>
                </a:solidFill>
                <a:latin typeface="Times New Roman" panose="02020603050405020304" pitchFamily="18" charset="0"/>
              </a:rPr>
              <a:t>         the prophet to the common Jew in Babylonian captivity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/>
      <p:bldP spid="256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9D0095BF-0CCE-46E3-B159-50DD39B185FE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00200"/>
            <a:ext cx="6553200" cy="5181600"/>
          </a:xfrm>
        </p:spPr>
        <p:txBody>
          <a:bodyPr/>
          <a:lstStyle/>
          <a:p>
            <a:r>
              <a:rPr lang="en-US" alt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Wicked</a:t>
            </a:r>
          </a:p>
          <a:p>
            <a:pPr lvl="1"/>
            <a:r>
              <a:rPr lang="en-US" alt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Another son of Josiah</a:t>
            </a:r>
          </a:p>
          <a:p>
            <a:pPr lvl="2"/>
            <a:r>
              <a:rPr lang="en-US" altLang="en-US" sz="20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Made puppet king by Nebuchadnezzar</a:t>
            </a:r>
          </a:p>
          <a:p>
            <a:pPr lvl="1"/>
            <a:r>
              <a:rPr lang="en-US" alt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Rebelled against Babylon – Jerusalem was besieged</a:t>
            </a:r>
          </a:p>
          <a:p>
            <a:pPr lvl="2"/>
            <a:r>
              <a:rPr lang="en-US" altLang="en-US" sz="20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Jerusalem fell; the walls were battered into rubble</a:t>
            </a:r>
          </a:p>
          <a:p>
            <a:pPr lvl="2"/>
            <a:r>
              <a:rPr lang="en-US" altLang="en-US" sz="20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City was burned; the temple was destroyed</a:t>
            </a:r>
          </a:p>
          <a:p>
            <a:pPr lvl="2"/>
            <a:r>
              <a:rPr lang="en-US" altLang="en-US" sz="20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All remaining treasures from temple were taken</a:t>
            </a:r>
          </a:p>
          <a:p>
            <a:pPr lvl="2"/>
            <a:r>
              <a:rPr lang="en-US" altLang="en-US" sz="20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Remaining people except the very poorest taken captive</a:t>
            </a:r>
          </a:p>
          <a:p>
            <a:pPr lvl="1"/>
            <a:r>
              <a:rPr lang="en-US" altLang="en-US" sz="24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Zedekiah’s sons and officials killed before his eyes</a:t>
            </a:r>
          </a:p>
          <a:p>
            <a:pPr lvl="2"/>
            <a:r>
              <a:rPr lang="en-US" altLang="en-US" sz="20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His eyes were put out and he was taken captive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541EC5D8-7ED4-4F02-8002-235C71E55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BD6CE7E2-CCA4-4663-97A8-A5AAFE09D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C6D98744-2BE9-4458-A750-2ACD9E3A7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E42A9C0B-CB0F-486E-81E3-C592A3B8A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7631E543-19E1-4683-BE60-DF0DFCF0D8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6477000" cy="1371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  <a:t>Zedekiah </a:t>
            </a:r>
            <a:r>
              <a:rPr lang="en-US" altLang="en-US" sz="3600" b="1" i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  <a:t>(Judah)</a:t>
            </a:r>
            <a:br>
              <a:rPr lang="en-US" altLang="en-US" sz="3600" b="1" i="1">
                <a:solidFill>
                  <a:srgbClr val="006600"/>
                </a:solidFill>
                <a:effectLst/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11 years</a:t>
            </a:r>
            <a:br>
              <a:rPr lang="en-US" altLang="en-US" b="1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 Kings 24:17-25:7; 2 Chron 36:10-23; Jer 34, 37, 52</a:t>
            </a:r>
          </a:p>
        </p:txBody>
      </p:sp>
      <p:sp>
        <p:nvSpPr>
          <p:cNvPr id="26632" name="Line 8">
            <a:extLst>
              <a:ext uri="{FF2B5EF4-FFF2-40B4-BE49-F238E27FC236}">
                <a16:creationId xmlns:a16="http://schemas.microsoft.com/office/drawing/2014/main" id="{D9C86D73-9FD2-4781-8AF3-6BD5DEA9706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6633" name="Text Box 9">
            <a:extLst>
              <a:ext uri="{FF2B5EF4-FFF2-40B4-BE49-F238E27FC236}">
                <a16:creationId xmlns:a16="http://schemas.microsoft.com/office/drawing/2014/main" id="{50894D07-4428-4C82-9C81-DE691C81A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981200"/>
            <a:ext cx="22098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B9FFB9"/>
                </a:solidFill>
                <a:latin typeface="Times New Roman" panose="02020603050405020304" pitchFamily="18" charset="0"/>
              </a:rPr>
              <a:t>Prophet: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B9FFB9"/>
                </a:solidFill>
                <a:latin typeface="Times New Roman" panose="02020603050405020304" pitchFamily="18" charset="0"/>
              </a:rPr>
              <a:t>Jeremiah</a:t>
            </a:r>
            <a:endParaRPr lang="en-US" altLang="en-US" sz="2000" u="sng">
              <a:solidFill>
                <a:srgbClr val="B9FFB9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B9FFB9"/>
                </a:solidFill>
                <a:latin typeface="Times New Roman" panose="02020603050405020304" pitchFamily="18" charset="0"/>
              </a:rPr>
              <a:t>Jeremiah:</a:t>
            </a:r>
            <a:r>
              <a:rPr lang="en-US" altLang="en-US" sz="2400">
                <a:solidFill>
                  <a:srgbClr val="B9FF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>
                <a:solidFill>
                  <a:srgbClr val="B9FFB9"/>
                </a:solidFill>
                <a:latin typeface="Times New Roman" panose="02020603050405020304" pitchFamily="18" charset="0"/>
              </a:rPr>
              <a:t>“too late to avoid destruction.”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B9FFB9"/>
                </a:solidFill>
                <a:latin typeface="Times New Roman" panose="02020603050405020304" pitchFamily="18" charset="0"/>
              </a:rPr>
              <a:t> </a:t>
            </a:r>
            <a:endParaRPr lang="en-US" altLang="en-US" sz="2400" i="1">
              <a:solidFill>
                <a:srgbClr val="B9FFB9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/>
      <p:bldP spid="2663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2366AAFE-FAF7-4B1D-B092-DDC728790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6477000" cy="64008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71AE37F0-F848-4145-B70B-BD7F3C84CBEB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676400"/>
            <a:ext cx="65532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>
                <a:latin typeface="Times New Roman" panose="02020603050405020304" pitchFamily="18" charset="0"/>
              </a:rPr>
              <a:t>Not a king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latin typeface="Times New Roman" panose="02020603050405020304" pitchFamily="18" charset="0"/>
              </a:rPr>
              <a:t>Not of the royal blood line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latin typeface="Times New Roman" panose="02020603050405020304" pitchFamily="18" charset="0"/>
              </a:rPr>
              <a:t>Appointed as </a:t>
            </a:r>
            <a:r>
              <a:rPr lang="en-US" altLang="en-US" sz="2400" i="1">
                <a:latin typeface="Times New Roman" panose="02020603050405020304" pitchFamily="18" charset="0"/>
              </a:rPr>
              <a:t>“puppet governor”</a:t>
            </a:r>
            <a:r>
              <a:rPr lang="en-US" altLang="en-US" sz="2400">
                <a:latin typeface="Times New Roman" panose="02020603050405020304" pitchFamily="18" charset="0"/>
              </a:rPr>
              <a:t> over the remaining poor in the land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latin typeface="Times New Roman" panose="02020603050405020304" pitchFamily="18" charset="0"/>
              </a:rPr>
              <a:t>Set up headquarters at </a:t>
            </a:r>
            <a:r>
              <a:rPr lang="en-US" altLang="en-US" sz="2400" b="1">
                <a:latin typeface="Times New Roman" panose="02020603050405020304" pitchFamily="18" charset="0"/>
              </a:rPr>
              <a:t>Mizpah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latin typeface="Times New Roman" panose="02020603050405020304" pitchFamily="18" charset="0"/>
              </a:rPr>
              <a:t>Jews who had fled to </a:t>
            </a:r>
            <a:r>
              <a:rPr lang="en-US" altLang="en-US" sz="2400" b="1">
                <a:latin typeface="Times New Roman" panose="02020603050405020304" pitchFamily="18" charset="0"/>
              </a:rPr>
              <a:t>Moab, Ammon, Edom</a:t>
            </a:r>
            <a:r>
              <a:rPr lang="en-US" altLang="en-US" sz="2400">
                <a:latin typeface="Times New Roman" panose="02020603050405020304" pitchFamily="18" charset="0"/>
              </a:rPr>
              <a:t> and other countries came back and harvested abundant crops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latin typeface="Times New Roman" panose="02020603050405020304" pitchFamily="18" charset="0"/>
              </a:rPr>
              <a:t>The King of </a:t>
            </a:r>
            <a:r>
              <a:rPr lang="en-US" altLang="en-US" sz="2400" b="1">
                <a:latin typeface="Times New Roman" panose="02020603050405020304" pitchFamily="18" charset="0"/>
              </a:rPr>
              <a:t>Ammon</a:t>
            </a:r>
            <a:r>
              <a:rPr lang="en-US" altLang="en-US" sz="2400">
                <a:latin typeface="Times New Roman" panose="02020603050405020304" pitchFamily="18" charset="0"/>
              </a:rPr>
              <a:t> hired Ishmael to murder Gedaliah – and he also killed many others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latin typeface="Times New Roman" panose="02020603050405020304" pitchFamily="18" charset="0"/>
              </a:rPr>
              <a:t>Remaining Jews fled to</a:t>
            </a:r>
            <a:r>
              <a:rPr lang="en-US" altLang="en-US" sz="2400" b="1">
                <a:latin typeface="Times New Roman" panose="02020603050405020304" pitchFamily="18" charset="0"/>
              </a:rPr>
              <a:t> Egypt </a:t>
            </a:r>
            <a:r>
              <a:rPr lang="en-US" altLang="en-US" sz="2400">
                <a:latin typeface="Times New Roman" panose="02020603050405020304" pitchFamily="18" charset="0"/>
              </a:rPr>
              <a:t>taking Jeremiah with them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963220DD-F4A2-4F86-9046-7177EC2EE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9400" y="228600"/>
            <a:ext cx="228600" cy="64008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0E6EF9FF-7D93-413F-A7E2-822B9030E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0"/>
            <a:ext cx="2438400" cy="228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3C02BDBA-31F6-41CD-ACA5-438C6C71F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6629400"/>
            <a:ext cx="2438400" cy="228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295" name="Line 7">
            <a:extLst>
              <a:ext uri="{FF2B5EF4-FFF2-40B4-BE49-F238E27FC236}">
                <a16:creationId xmlns:a16="http://schemas.microsoft.com/office/drawing/2014/main" id="{460F36B0-4938-4741-B318-8F1114526F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B9FFB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296" name="Rectangle 8">
            <a:extLst>
              <a:ext uri="{FF2B5EF4-FFF2-40B4-BE49-F238E27FC236}">
                <a16:creationId xmlns:a16="http://schemas.microsoft.com/office/drawing/2014/main" id="{EE786FCD-DF71-430D-959E-34BA9E276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8600"/>
            <a:ext cx="6324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B9FFB9"/>
                </a:solidFill>
                <a:effectLst/>
                <a:latin typeface="Times New Roman" panose="02020603050405020304" pitchFamily="18" charset="0"/>
              </a:rPr>
              <a:t>Gedaliah </a:t>
            </a:r>
            <a:r>
              <a:rPr lang="en-US" altLang="en-US" sz="3600" b="1" i="1">
                <a:solidFill>
                  <a:srgbClr val="B9FFB9"/>
                </a:solidFill>
                <a:effectLst/>
                <a:latin typeface="Times New Roman" panose="02020603050405020304" pitchFamily="18" charset="0"/>
              </a:rPr>
              <a:t>(Judah)</a:t>
            </a:r>
            <a:br>
              <a:rPr lang="en-US" altLang="en-US" sz="3600" b="1" i="1">
                <a:solidFill>
                  <a:srgbClr val="99CCFF"/>
                </a:solidFill>
                <a:effectLst/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2 months</a:t>
            </a:r>
            <a:br>
              <a:rPr lang="en-US" altLang="en-US" b="1" i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2 Kings 25:22-26; Jer 40:1-44:30</a:t>
            </a:r>
          </a:p>
        </p:txBody>
      </p:sp>
      <p:sp>
        <p:nvSpPr>
          <p:cNvPr id="12298" name="WordArt 10">
            <a:extLst>
              <a:ext uri="{FF2B5EF4-FFF2-40B4-BE49-F238E27FC236}">
                <a16:creationId xmlns:a16="http://schemas.microsoft.com/office/drawing/2014/main" id="{0812B35E-2045-415D-9203-EFF24A3179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05801" y="2133600"/>
            <a:ext cx="1990725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35921" dir="2700000" algn="ctr" rotWithShape="0">
                    <a:srgbClr val="FA7D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Judah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35921" dir="2700000" algn="ctr" rotWithShape="0">
                    <a:srgbClr val="FA7D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35921" dir="2700000" algn="ctr" rotWithShape="0">
                    <a:srgbClr val="FA7D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fallen!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95446D9-655E-4650-A849-95B9151479E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825625" y="228600"/>
            <a:ext cx="8540750" cy="990600"/>
          </a:xfrm>
        </p:spPr>
        <p:txBody>
          <a:bodyPr/>
          <a:lstStyle/>
          <a:p>
            <a:r>
              <a:rPr lang="en-US" altLang="en-US" sz="5400">
                <a:latin typeface="Times New Roman" panose="02020603050405020304" pitchFamily="18" charset="0"/>
              </a:rPr>
              <a:t>The Years of the Kings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DF9CCE1D-C842-4F8C-840F-51EC5322ADD2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828800" y="1295400"/>
            <a:ext cx="8610600" cy="5334000"/>
          </a:xfrm>
        </p:spPr>
        <p:txBody>
          <a:bodyPr/>
          <a:lstStyle/>
          <a:p>
            <a:r>
              <a:rPr lang="en-US" altLang="en-US" b="1">
                <a:latin typeface="Times New Roman" panose="02020603050405020304" pitchFamily="18" charset="0"/>
              </a:rPr>
              <a:t>Israel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Fell to the Assyrians in </a:t>
            </a:r>
            <a:r>
              <a:rPr lang="en-US" altLang="en-US">
                <a:solidFill>
                  <a:srgbClr val="B9FFB9"/>
                </a:solidFill>
                <a:latin typeface="Times New Roman" panose="02020603050405020304" pitchFamily="18" charset="0"/>
              </a:rPr>
              <a:t>721 B.C.</a:t>
            </a:r>
          </a:p>
          <a:p>
            <a:r>
              <a:rPr lang="en-US" altLang="en-US" b="1">
                <a:latin typeface="Times New Roman" panose="02020603050405020304" pitchFamily="18" charset="0"/>
              </a:rPr>
              <a:t>Judah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Fell to the Babylonians in </a:t>
            </a:r>
            <a:r>
              <a:rPr lang="en-US" altLang="en-US">
                <a:solidFill>
                  <a:srgbClr val="B9FFB9"/>
                </a:solidFill>
                <a:latin typeface="Times New Roman" panose="02020603050405020304" pitchFamily="18" charset="0"/>
              </a:rPr>
              <a:t>586 B. C.</a:t>
            </a:r>
          </a:p>
          <a:p>
            <a:r>
              <a:rPr lang="en-US" altLang="en-US" b="1">
                <a:latin typeface="Times New Roman" panose="02020603050405020304" pitchFamily="18" charset="0"/>
              </a:rPr>
              <a:t>Years of the Kings: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United Kingdom </a:t>
            </a:r>
            <a:r>
              <a:rPr lang="en-US" altLang="en-US" sz="2400">
                <a:solidFill>
                  <a:srgbClr val="B9FFB9"/>
                </a:solidFill>
                <a:latin typeface="Times New Roman" panose="02020603050405020304" pitchFamily="18" charset="0"/>
              </a:rPr>
              <a:t>1042 B.C. – 922 B.C.</a:t>
            </a:r>
            <a:r>
              <a:rPr lang="en-US" altLang="en-US" sz="2400"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FF9966"/>
                </a:solidFill>
                <a:latin typeface="Times New Roman" panose="02020603050405020304" pitchFamily="18" charset="0"/>
              </a:rPr>
              <a:t>(120)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Divided Kingdom (Israel) </a:t>
            </a:r>
            <a:r>
              <a:rPr lang="en-US" altLang="en-US" sz="2400">
                <a:solidFill>
                  <a:srgbClr val="B9FFB9"/>
                </a:solidFill>
                <a:latin typeface="Times New Roman" panose="02020603050405020304" pitchFamily="18" charset="0"/>
              </a:rPr>
              <a:t>922 B.C. – 721 B.C.</a:t>
            </a:r>
            <a:r>
              <a:rPr lang="en-US" altLang="en-US" sz="2400"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FF9966"/>
                </a:solidFill>
                <a:latin typeface="Times New Roman" panose="02020603050405020304" pitchFamily="18" charset="0"/>
              </a:rPr>
              <a:t>(201)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Divided Kingdom (Judah) </a:t>
            </a:r>
            <a:r>
              <a:rPr lang="en-US" altLang="en-US" sz="2400">
                <a:solidFill>
                  <a:srgbClr val="B9FFB9"/>
                </a:solidFill>
                <a:latin typeface="Times New Roman" panose="02020603050405020304" pitchFamily="18" charset="0"/>
              </a:rPr>
              <a:t>922 B.C. – 586 B.C.</a:t>
            </a:r>
            <a:r>
              <a:rPr lang="en-US" altLang="en-US" sz="2400"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FF9966"/>
                </a:solidFill>
                <a:latin typeface="Times New Roman" panose="02020603050405020304" pitchFamily="18" charset="0"/>
              </a:rPr>
              <a:t>(336)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Total Years Under the Kings – </a:t>
            </a:r>
            <a:r>
              <a:rPr lang="en-US" altLang="en-US">
                <a:solidFill>
                  <a:srgbClr val="FF9966"/>
                </a:solidFill>
                <a:latin typeface="Times New Roman" panose="02020603050405020304" pitchFamily="18" charset="0"/>
              </a:rPr>
              <a:t>456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2455EB41-8BCA-4EB6-8112-6519E6641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85FF8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DE933ED2-6192-4EC8-950B-B63BB68C4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9400" y="0"/>
            <a:ext cx="228600" cy="6858000"/>
          </a:xfrm>
          <a:prstGeom prst="rect">
            <a:avLst/>
          </a:prstGeom>
          <a:solidFill>
            <a:srgbClr val="85FF8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33793B85-3698-41D0-A929-4358EBCC2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228600"/>
          </a:xfrm>
          <a:prstGeom prst="rect">
            <a:avLst/>
          </a:prstGeom>
          <a:solidFill>
            <a:srgbClr val="85FF8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199CDF4D-DC7E-4545-A564-EE5000EB9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9144000" cy="228600"/>
          </a:xfrm>
          <a:prstGeom prst="rect">
            <a:avLst/>
          </a:prstGeom>
          <a:solidFill>
            <a:srgbClr val="85FF8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393" name="Text Box 9">
            <a:extLst>
              <a:ext uri="{FF2B5EF4-FFF2-40B4-BE49-F238E27FC236}">
                <a16:creationId xmlns:a16="http://schemas.microsoft.com/office/drawing/2014/main" id="{C89702CE-375B-45AB-BFBD-58217B231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096000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i="1">
                <a:solidFill>
                  <a:srgbClr val="B9FFB9"/>
                </a:solidFill>
                <a:latin typeface="Times New Roman" panose="02020603050405020304" pitchFamily="18" charset="0"/>
              </a:rPr>
              <a:t>All dates are approximate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9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>
            <a:extLst>
              <a:ext uri="{FF2B5EF4-FFF2-40B4-BE49-F238E27FC236}">
                <a16:creationId xmlns:a16="http://schemas.microsoft.com/office/drawing/2014/main" id="{C2825BC6-B127-4137-AD59-E7B621ECC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40C22797-8611-4E82-8EB9-2C162DAE8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9400" y="0"/>
            <a:ext cx="228600" cy="68580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2A7437B3-FBF3-4417-8CB8-6168F6D07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2286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84DA3E48-BEBA-4858-BF30-BFEA4C80A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9144000" cy="2286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C6456F0F-5395-4DEE-89F6-253EEC820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1"/>
            <a:ext cx="4191000" cy="627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>
            <a:extLst>
              <a:ext uri="{FF2B5EF4-FFF2-40B4-BE49-F238E27FC236}">
                <a16:creationId xmlns:a16="http://schemas.microsoft.com/office/drawing/2014/main" id="{356D1456-9748-4506-97A6-A8E911E5F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4191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6" name="Line 12">
            <a:extLst>
              <a:ext uri="{FF2B5EF4-FFF2-40B4-BE49-F238E27FC236}">
                <a16:creationId xmlns:a16="http://schemas.microsoft.com/office/drawing/2014/main" id="{1D63D878-365E-4422-BB39-5CEBC5D6F5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304800"/>
            <a:ext cx="0" cy="624840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B961C4F-B1F9-4F27-8C67-6C482072070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825625" y="76200"/>
            <a:ext cx="8540750" cy="1143000"/>
          </a:xfrm>
        </p:spPr>
        <p:txBody>
          <a:bodyPr/>
          <a:lstStyle/>
          <a:p>
            <a:r>
              <a:rPr lang="en-US" altLang="en-US" sz="5400">
                <a:latin typeface="Times New Roman" panose="02020603050405020304" pitchFamily="18" charset="0"/>
              </a:rPr>
              <a:t>Kings of Judah and Israel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723F6477-20A6-4A76-8BE0-8028770C49A1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828801" y="1143001"/>
            <a:ext cx="3889375" cy="4498975"/>
          </a:xfrm>
        </p:spPr>
        <p:txBody>
          <a:bodyPr/>
          <a:lstStyle/>
          <a:p>
            <a:r>
              <a:rPr lang="en-US" altLang="en-US" b="1">
                <a:latin typeface="Times New Roman" panose="02020603050405020304" pitchFamily="18" charset="0"/>
              </a:rPr>
              <a:t>Judah</a:t>
            </a:r>
            <a:r>
              <a:rPr lang="en-US" altLang="en-US">
                <a:latin typeface="Times New Roman" panose="02020603050405020304" pitchFamily="18" charset="0"/>
              </a:rPr>
              <a:t> </a:t>
            </a:r>
            <a:r>
              <a:rPr lang="en-US" altLang="en-US" sz="2000" i="1">
                <a:latin typeface="Times New Roman" panose="02020603050405020304" pitchFamily="18" charset="0"/>
              </a:rPr>
              <a:t>(approx 922-843)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Rehoboam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Abijam</a:t>
            </a:r>
          </a:p>
          <a:p>
            <a:pPr lvl="1"/>
            <a:r>
              <a:rPr lang="en-US" altLang="en-US">
                <a:solidFill>
                  <a:srgbClr val="FFFF00"/>
                </a:solidFill>
                <a:latin typeface="Times New Roman" panose="02020603050405020304" pitchFamily="18" charset="0"/>
              </a:rPr>
              <a:t>Asa</a:t>
            </a:r>
          </a:p>
          <a:p>
            <a:pPr lvl="1"/>
            <a:r>
              <a:rPr lang="en-US" altLang="en-US">
                <a:solidFill>
                  <a:srgbClr val="FFFF00"/>
                </a:solidFill>
                <a:latin typeface="Times New Roman" panose="02020603050405020304" pitchFamily="18" charset="0"/>
              </a:rPr>
              <a:t>Jehoshaphat</a:t>
            </a:r>
          </a:p>
          <a:p>
            <a:pPr lvl="1"/>
            <a:r>
              <a:rPr lang="en-US" altLang="en-US">
                <a:solidFill>
                  <a:srgbClr val="65D965"/>
                </a:solidFill>
                <a:latin typeface="Times New Roman" panose="02020603050405020304" pitchFamily="18" charset="0"/>
              </a:rPr>
              <a:t>Jehoram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</a:rPr>
              <a:t>Ahaziah</a:t>
            </a:r>
          </a:p>
          <a:p>
            <a:pPr lvl="1"/>
            <a:endParaRPr lang="en-US" altLang="en-US"/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F0C469F4-F937-43EA-AF13-36CD7488E661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6702426" y="1066800"/>
            <a:ext cx="388937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A3C145"/>
              </a:buClr>
            </a:pPr>
            <a:r>
              <a:rPr lang="en-US" altLang="en-US" b="1">
                <a:solidFill>
                  <a:srgbClr val="FFFFFF"/>
                </a:solidFill>
                <a:latin typeface="Times New Roman" panose="02020603050405020304" pitchFamily="18" charset="0"/>
              </a:rPr>
              <a:t>Israel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i="1">
                <a:solidFill>
                  <a:srgbClr val="FFFFFF"/>
                </a:solidFill>
                <a:latin typeface="Times New Roman" panose="02020603050405020304" pitchFamily="18" charset="0"/>
              </a:rPr>
              <a:t>(approx 922-843)</a:t>
            </a: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65D965"/>
                </a:solidFill>
                <a:latin typeface="Times New Roman" panose="02020603050405020304" pitchFamily="18" charset="0"/>
              </a:rPr>
              <a:t>Jeroboam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</a:rPr>
              <a:t>Nadab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</a:rPr>
              <a:t>Baasha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</a:rPr>
              <a:t>Elah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</a:rPr>
              <a:t>Zimri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</a:rPr>
              <a:t>Omri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66FF66"/>
                </a:solidFill>
                <a:latin typeface="Times New Roman" panose="02020603050405020304" pitchFamily="18" charset="0"/>
              </a:rPr>
              <a:t>Ahab </a:t>
            </a:r>
            <a:r>
              <a:rPr lang="en-US" altLang="en-US" sz="2400">
                <a:solidFill>
                  <a:srgbClr val="FF9966"/>
                </a:solidFill>
                <a:latin typeface="Times New Roman" panose="02020603050405020304" pitchFamily="18" charset="0"/>
              </a:rPr>
              <a:t>(Elijah)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</a:rPr>
              <a:t>Ahaziah </a:t>
            </a:r>
            <a:r>
              <a:rPr lang="en-US" altLang="en-US" sz="2400">
                <a:solidFill>
                  <a:srgbClr val="FF9966"/>
                </a:solidFill>
                <a:latin typeface="Times New Roman" panose="02020603050405020304" pitchFamily="18" charset="0"/>
              </a:rPr>
              <a:t>(Elijah)</a:t>
            </a:r>
          </a:p>
          <a:p>
            <a:pPr lvl="1" fontAlgn="base">
              <a:spcAft>
                <a:spcPct val="0"/>
              </a:spcAft>
              <a:buClr>
                <a:srgbClr val="6FA9B7"/>
              </a:buClr>
            </a:pP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</a:rPr>
              <a:t>Jehoram </a:t>
            </a:r>
            <a:r>
              <a:rPr lang="en-US" altLang="en-US" sz="2400">
                <a:solidFill>
                  <a:srgbClr val="FF9966"/>
                </a:solidFill>
                <a:latin typeface="Times New Roman" panose="02020603050405020304" pitchFamily="18" charset="0"/>
              </a:rPr>
              <a:t>(Elisha)</a:t>
            </a:r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83D46BCC-277D-429B-8D26-29EC7E838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318126"/>
            <a:ext cx="19812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FFFF"/>
                </a:solidFill>
                <a:latin typeface="Times New Roman" panose="02020603050405020304" pitchFamily="18" charset="0"/>
              </a:rPr>
              <a:t>Good King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FFFF"/>
                </a:solidFill>
                <a:latin typeface="Times New Roman" panose="02020603050405020304" pitchFamily="18" charset="0"/>
              </a:rPr>
              <a:t>Worst King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77E815FD-1886-4345-9466-2DAEFE9E8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410200"/>
            <a:ext cx="304800" cy="2286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id="{9F2737D2-8651-40C8-976C-7FF676FEF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867400"/>
            <a:ext cx="304800" cy="228600"/>
          </a:xfrm>
          <a:prstGeom prst="rect">
            <a:avLst/>
          </a:prstGeom>
          <a:solidFill>
            <a:srgbClr val="66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48" name="Rectangle 8">
            <a:extLst>
              <a:ext uri="{FF2B5EF4-FFF2-40B4-BE49-F238E27FC236}">
                <a16:creationId xmlns:a16="http://schemas.microsoft.com/office/drawing/2014/main" id="{8AB27D0B-4225-4AC8-8709-9860CE16E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105400"/>
            <a:ext cx="2286000" cy="1295400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49" name="Rectangle 9">
            <a:extLst>
              <a:ext uri="{FF2B5EF4-FFF2-40B4-BE49-F238E27FC236}">
                <a16:creationId xmlns:a16="http://schemas.microsoft.com/office/drawing/2014/main" id="{377EDD08-C4C0-415E-9892-959B25FB6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50" name="Rectangle 10">
            <a:extLst>
              <a:ext uri="{FF2B5EF4-FFF2-40B4-BE49-F238E27FC236}">
                <a16:creationId xmlns:a16="http://schemas.microsoft.com/office/drawing/2014/main" id="{5C60F017-7310-494F-8501-178BFA925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9400" y="0"/>
            <a:ext cx="228600" cy="68580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51" name="Rectangle 11">
            <a:extLst>
              <a:ext uri="{FF2B5EF4-FFF2-40B4-BE49-F238E27FC236}">
                <a16:creationId xmlns:a16="http://schemas.microsoft.com/office/drawing/2014/main" id="{812939B1-9883-4BA4-BECC-EEEE0A27A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2286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52" name="Rectangle 12">
            <a:extLst>
              <a:ext uri="{FF2B5EF4-FFF2-40B4-BE49-F238E27FC236}">
                <a16:creationId xmlns:a16="http://schemas.microsoft.com/office/drawing/2014/main" id="{2A5CDC70-D847-4CBB-81EC-3CB736944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9144000" cy="2286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0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2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2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2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2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2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2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>
            <a:extLst>
              <a:ext uri="{FF2B5EF4-FFF2-40B4-BE49-F238E27FC236}">
                <a16:creationId xmlns:a16="http://schemas.microsoft.com/office/drawing/2014/main" id="{B41F6721-3764-429E-A8CE-400A8E996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B32F9FEE-F17D-49CC-AFD6-CF86A1763B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324600" cy="1295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663300"/>
                </a:solidFill>
                <a:latin typeface="Times New Roman" panose="02020603050405020304" pitchFamily="18" charset="0"/>
              </a:rPr>
              <a:t>Rehoboam </a:t>
            </a:r>
            <a:r>
              <a:rPr lang="en-US" altLang="en-US" sz="3600" b="1" i="1">
                <a:solidFill>
                  <a:srgbClr val="663300"/>
                </a:solidFill>
                <a:latin typeface="Times New Roman" panose="02020603050405020304" pitchFamily="18" charset="0"/>
              </a:rPr>
              <a:t>(Judah)</a:t>
            </a:r>
            <a:br>
              <a:rPr lang="en-US" altLang="en-US" sz="3600" b="1" i="1">
                <a:solidFill>
                  <a:srgbClr val="663300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17 years</a:t>
            </a:r>
            <a:br>
              <a:rPr lang="en-US" altLang="en-US" sz="3600" b="1" i="1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chemeClr val="tx1"/>
                </a:solidFill>
                <a:latin typeface="Times New Roman" panose="02020603050405020304" pitchFamily="18" charset="0"/>
              </a:rPr>
              <a:t>1 Kings 12:1-24; 14:21-31; 2 Chron 10:1-12:16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28C0172A-2D50-4DF1-B28B-488647808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D6D26D9A-54BC-4AE8-9C61-22694D3C9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E6C38491-5395-4C0C-814E-B8648ABCE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FED3B566-3B3F-4930-9409-4B43C7A6A9AE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752600"/>
            <a:ext cx="6477000" cy="4876800"/>
          </a:xfrm>
          <a:noFill/>
          <a:ln/>
        </p:spPr>
        <p:txBody>
          <a:bodyPr/>
          <a:lstStyle/>
          <a:p>
            <a:pPr marL="609600" indent="-609600">
              <a:buClr>
                <a:srgbClr val="663300"/>
              </a:buClr>
              <a:buFont typeface="Wingdings" panose="05000000000000000000" pitchFamily="2" charset="2"/>
              <a:buChar char="u"/>
            </a:pPr>
            <a:r>
              <a:rPr lang="en-US" altLang="en-US" sz="2800" b="1">
                <a:latin typeface="Times New Roman" panose="02020603050405020304" pitchFamily="18" charset="0"/>
              </a:rPr>
              <a:t>Son of Solomon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sz="2400">
                <a:latin typeface="Times New Roman" panose="02020603050405020304" pitchFamily="18" charset="0"/>
              </a:rPr>
              <a:t>Refused to lighten people’s burdens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sz="2400">
                <a:latin typeface="Times New Roman" panose="02020603050405020304" pitchFamily="18" charset="0"/>
              </a:rPr>
              <a:t>Ten tribes rebel</a:t>
            </a:r>
          </a:p>
          <a:p>
            <a:pPr marL="1371600" lvl="2" indent="-4572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sz="2000" i="1">
                <a:latin typeface="Times New Roman" panose="02020603050405020304" pitchFamily="18" charset="0"/>
              </a:rPr>
              <a:t>Only </a:t>
            </a:r>
            <a:r>
              <a:rPr lang="en-US" altLang="en-US" sz="2000" b="1" i="1">
                <a:latin typeface="Times New Roman" panose="02020603050405020304" pitchFamily="18" charset="0"/>
              </a:rPr>
              <a:t>Judah</a:t>
            </a:r>
            <a:r>
              <a:rPr lang="en-US" altLang="en-US" sz="2000" i="1">
                <a:latin typeface="Times New Roman" panose="02020603050405020304" pitchFamily="18" charset="0"/>
              </a:rPr>
              <a:t> and </a:t>
            </a:r>
            <a:r>
              <a:rPr lang="en-US" altLang="en-US" sz="2000" b="1" i="1">
                <a:latin typeface="Times New Roman" panose="02020603050405020304" pitchFamily="18" charset="0"/>
              </a:rPr>
              <a:t>Benjamin</a:t>
            </a:r>
            <a:r>
              <a:rPr lang="en-US" altLang="en-US" sz="2000" i="1">
                <a:latin typeface="Times New Roman" panose="02020603050405020304" pitchFamily="18" charset="0"/>
              </a:rPr>
              <a:t> remain loyal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sz="2400">
                <a:latin typeface="Times New Roman" panose="02020603050405020304" pitchFamily="18" charset="0"/>
              </a:rPr>
              <a:t>Forbidden to fight Israel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sz="2400">
                <a:latin typeface="Times New Roman" panose="02020603050405020304" pitchFamily="18" charset="0"/>
              </a:rPr>
              <a:t>Returned to the capital of </a:t>
            </a:r>
            <a:r>
              <a:rPr lang="en-US" altLang="en-US" sz="2400" b="1">
                <a:latin typeface="Times New Roman" panose="02020603050405020304" pitchFamily="18" charset="0"/>
              </a:rPr>
              <a:t>Jerusalem</a:t>
            </a:r>
          </a:p>
          <a:p>
            <a:pPr marL="609600" indent="-609600">
              <a:buClr>
                <a:srgbClr val="663300"/>
              </a:buClr>
              <a:buFont typeface="Wingdings" panose="05000000000000000000" pitchFamily="2" charset="2"/>
              <a:buChar char="u"/>
            </a:pPr>
            <a:r>
              <a:rPr lang="en-US" altLang="en-US" sz="2800" b="1">
                <a:latin typeface="Times New Roman" panose="02020603050405020304" pitchFamily="18" charset="0"/>
              </a:rPr>
              <a:t>Faithful to God for 3 years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sz="2400">
                <a:latin typeface="Times New Roman" panose="02020603050405020304" pitchFamily="18" charset="0"/>
              </a:rPr>
              <a:t>Levites and other faithful Israelites join his kingdom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sz="2400">
                <a:latin typeface="Times New Roman" panose="02020603050405020304" pitchFamily="18" charset="0"/>
              </a:rPr>
              <a:t>Fortified border cities</a:t>
            </a:r>
          </a:p>
          <a:p>
            <a:pPr marL="990600" lvl="1" indent="-533400"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en-US" altLang="en-US" sz="2400">
                <a:latin typeface="Times New Roman" panose="02020603050405020304" pitchFamily="18" charset="0"/>
              </a:rPr>
              <a:t>Forsook God</a:t>
            </a:r>
          </a:p>
        </p:txBody>
      </p:sp>
      <p:sp>
        <p:nvSpPr>
          <p:cNvPr id="11272" name="Line 8">
            <a:extLst>
              <a:ext uri="{FF2B5EF4-FFF2-40B4-BE49-F238E27FC236}">
                <a16:creationId xmlns:a16="http://schemas.microsoft.com/office/drawing/2014/main" id="{F965398D-CB6D-46BC-B7DB-9A1FB9CE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73" name="Text Box 9">
            <a:extLst>
              <a:ext uri="{FF2B5EF4-FFF2-40B4-BE49-F238E27FC236}">
                <a16:creationId xmlns:a16="http://schemas.microsoft.com/office/drawing/2014/main" id="{18C58AB5-00AD-42D8-9664-974194C05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28601"/>
            <a:ext cx="2057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i="1">
                <a:solidFill>
                  <a:srgbClr val="FFFFFF"/>
                </a:solidFill>
                <a:latin typeface="Times New Roman" panose="02020603050405020304" pitchFamily="18" charset="0"/>
              </a:rPr>
              <a:t>“more evil than fathers had done”</a:t>
            </a:r>
          </a:p>
        </p:txBody>
      </p:sp>
      <p:sp>
        <p:nvSpPr>
          <p:cNvPr id="11274" name="Text Box 10">
            <a:extLst>
              <a:ext uri="{FF2B5EF4-FFF2-40B4-BE49-F238E27FC236}">
                <a16:creationId xmlns:a16="http://schemas.microsoft.com/office/drawing/2014/main" id="{2D6C2A10-1C97-463C-9311-E18F47098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184526"/>
            <a:ext cx="213360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i="1">
                <a:solidFill>
                  <a:srgbClr val="FFD9B3"/>
                </a:solidFill>
                <a:latin typeface="Times New Roman" panose="02020603050405020304" pitchFamily="18" charset="0"/>
              </a:rPr>
              <a:t>Shishak of </a:t>
            </a:r>
            <a:r>
              <a:rPr lang="en-US" altLang="en-US" sz="2000" b="1" i="1">
                <a:solidFill>
                  <a:srgbClr val="FFD9B3"/>
                </a:solidFill>
                <a:latin typeface="Times New Roman" panose="02020603050405020304" pitchFamily="18" charset="0"/>
              </a:rPr>
              <a:t>Egypt </a:t>
            </a:r>
            <a:r>
              <a:rPr lang="en-US" altLang="en-US" sz="2000" i="1">
                <a:solidFill>
                  <a:srgbClr val="FFD9B3"/>
                </a:solidFill>
                <a:latin typeface="Times New Roman" panose="02020603050405020304" pitchFamily="18" charset="0"/>
              </a:rPr>
              <a:t>attacked both Israel and Judah. His Egyptian records have been found listing 150 cities he attacked. Rehoboam gave him wealth from the temple to spare Jerusalem.</a:t>
            </a:r>
          </a:p>
        </p:txBody>
      </p:sp>
      <p:sp>
        <p:nvSpPr>
          <p:cNvPr id="11275" name="Text Box 11">
            <a:extLst>
              <a:ext uri="{FF2B5EF4-FFF2-40B4-BE49-F238E27FC236}">
                <a16:creationId xmlns:a16="http://schemas.microsoft.com/office/drawing/2014/main" id="{8F6EAF86-B217-423A-9B94-58EABBB51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1631951"/>
            <a:ext cx="2057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</a:rPr>
              <a:t>Prophets:</a:t>
            </a:r>
            <a:r>
              <a: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rPr>
              <a:t> Shemaiah, Man of God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2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2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2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2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73" grpId="0"/>
      <p:bldP spid="11274" grpId="0"/>
      <p:bldP spid="112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9C3BD1B-B0B7-4307-B4D4-AD440A908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2209800" cy="64008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F8A4D2E1-13D7-4743-93D1-A6B97669CA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324600" cy="1295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FFD9B3"/>
                </a:solidFill>
                <a:latin typeface="Times New Roman" panose="02020603050405020304" pitchFamily="18" charset="0"/>
              </a:rPr>
              <a:t>Jeroboam </a:t>
            </a:r>
            <a:r>
              <a:rPr lang="en-US" altLang="en-US" sz="3600" b="1" i="1">
                <a:solidFill>
                  <a:srgbClr val="FFD9B3"/>
                </a:solidFill>
                <a:latin typeface="Times New Roman" panose="02020603050405020304" pitchFamily="18" charset="0"/>
              </a:rPr>
              <a:t>(Israel)</a:t>
            </a:r>
            <a:br>
              <a:rPr lang="en-US" altLang="en-US" sz="3600" b="1" i="1">
                <a:solidFill>
                  <a:srgbClr val="FFD9B3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22 years</a:t>
            </a:r>
            <a:br>
              <a:rPr lang="en-US" altLang="en-US" sz="3600" b="1" i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2000" i="1">
                <a:solidFill>
                  <a:schemeClr val="bg1"/>
                </a:solidFill>
                <a:latin typeface="Times New Roman" panose="02020603050405020304" pitchFamily="18" charset="0"/>
              </a:rPr>
              <a:t>1 Kings 11:26-40; 12:1-14:20; 2 Chron 10:1-17; 13:1-20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35E9927E-1F3D-48CC-8421-B55E455C3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28600" cy="68580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400496D9-4DF8-4103-8576-69707167D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705600" cy="2286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9E9F5148-187D-45BF-84D5-6BFD75292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6705600" cy="228600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363964C6-F956-4B6F-A5EA-69BB76F89AB6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76400" y="1752600"/>
            <a:ext cx="6477000" cy="4876800"/>
          </a:xfrm>
          <a:noFill/>
          <a:ln/>
        </p:spPr>
        <p:txBody>
          <a:bodyPr/>
          <a:lstStyle/>
          <a:p>
            <a:pPr marL="609600" indent="-609600">
              <a:buClr>
                <a:srgbClr val="FFD9B3"/>
              </a:buClr>
              <a:buFont typeface="Wingdings" panose="05000000000000000000" pitchFamily="2" charset="2"/>
              <a:buChar char="u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Assumes kingship of the 10 tribes called Israel</a:t>
            </a:r>
          </a:p>
          <a:p>
            <a:pPr marL="990600" lvl="1" indent="-533400">
              <a:buClr>
                <a:srgbClr val="FFD9B3"/>
              </a:buClr>
              <a:buFont typeface="Wingdings" panose="05000000000000000000" pitchFamily="2" charset="2"/>
              <a:buChar char="v"/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God promises to establish his house if he is faithful</a:t>
            </a:r>
          </a:p>
          <a:p>
            <a:pPr marL="1371600" lvl="2" indent="-457200">
              <a:buClr>
                <a:srgbClr val="FFD9B3"/>
              </a:buClr>
              <a:buFont typeface="Wingdings" panose="05000000000000000000" pitchFamily="2" charset="2"/>
              <a:buChar char="v"/>
            </a:pPr>
            <a:r>
              <a:rPr lang="en-US" altLang="en-US" i="1">
                <a:solidFill>
                  <a:schemeClr val="bg1"/>
                </a:solidFill>
                <a:latin typeface="Times New Roman" panose="02020603050405020304" pitchFamily="18" charset="0"/>
              </a:rPr>
              <a:t>Set up golden calves at</a:t>
            </a:r>
            <a:r>
              <a:rPr lang="en-US" altLang="en-US" b="1" i="1">
                <a:solidFill>
                  <a:schemeClr val="bg1"/>
                </a:solidFill>
                <a:latin typeface="Times New Roman" panose="02020603050405020304" pitchFamily="18" charset="0"/>
              </a:rPr>
              <a:t> Dan</a:t>
            </a:r>
            <a:r>
              <a:rPr lang="en-US" altLang="en-US" i="1">
                <a:solidFill>
                  <a:schemeClr val="bg1"/>
                </a:solidFill>
                <a:latin typeface="Times New Roman" panose="02020603050405020304" pitchFamily="18" charset="0"/>
              </a:rPr>
              <a:t> and </a:t>
            </a:r>
            <a:r>
              <a:rPr lang="en-US" altLang="en-US" b="1" i="1">
                <a:solidFill>
                  <a:schemeClr val="bg1"/>
                </a:solidFill>
                <a:latin typeface="Times New Roman" panose="02020603050405020304" pitchFamily="18" charset="0"/>
              </a:rPr>
              <a:t>Bethel</a:t>
            </a:r>
          </a:p>
          <a:p>
            <a:pPr marL="1371600" lvl="2" indent="-457200">
              <a:buClr>
                <a:srgbClr val="FFD9B3"/>
              </a:buClr>
              <a:buFont typeface="Wingdings" panose="05000000000000000000" pitchFamily="2" charset="2"/>
              <a:buChar char="v"/>
            </a:pPr>
            <a:r>
              <a:rPr lang="en-US" altLang="en-US" i="1">
                <a:solidFill>
                  <a:schemeClr val="bg1"/>
                </a:solidFill>
                <a:latin typeface="Times New Roman" panose="02020603050405020304" pitchFamily="18" charset="0"/>
              </a:rPr>
              <a:t>Established new priesthood and feast days</a:t>
            </a:r>
          </a:p>
          <a:p>
            <a:pPr marL="1371600" lvl="2" indent="-457200">
              <a:buClr>
                <a:srgbClr val="FFD9B3"/>
              </a:buClr>
              <a:buFont typeface="Wingdings" panose="05000000000000000000" pitchFamily="2" charset="2"/>
              <a:buChar char="v"/>
            </a:pPr>
            <a:r>
              <a:rPr lang="en-US" altLang="en-US" i="1">
                <a:solidFill>
                  <a:schemeClr val="bg1"/>
                </a:solidFill>
                <a:latin typeface="Times New Roman" panose="02020603050405020304" pitchFamily="18" charset="0"/>
              </a:rPr>
              <a:t>Destruction of shrine at</a:t>
            </a:r>
            <a:r>
              <a:rPr lang="en-US" altLang="en-US" b="1" i="1">
                <a:solidFill>
                  <a:schemeClr val="bg1"/>
                </a:solidFill>
                <a:latin typeface="Times New Roman" panose="02020603050405020304" pitchFamily="18" charset="0"/>
              </a:rPr>
              <a:t> Bethel </a:t>
            </a:r>
            <a:r>
              <a:rPr lang="en-US" altLang="en-US" i="1">
                <a:solidFill>
                  <a:schemeClr val="bg1"/>
                </a:solidFill>
                <a:latin typeface="Times New Roman" panose="02020603050405020304" pitchFamily="18" charset="0"/>
              </a:rPr>
              <a:t>predicted</a:t>
            </a:r>
          </a:p>
          <a:p>
            <a:pPr marL="990600" lvl="1" indent="-533400">
              <a:buClr>
                <a:srgbClr val="FFD9B3"/>
              </a:buClr>
              <a:buFont typeface="Wingdings" panose="05000000000000000000" pitchFamily="2" charset="2"/>
              <a:buChar char="v"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Tirzah</a:t>
            </a: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 becomes capital of Israel</a:t>
            </a:r>
          </a:p>
        </p:txBody>
      </p:sp>
      <p:sp>
        <p:nvSpPr>
          <p:cNvPr id="12296" name="Line 8">
            <a:extLst>
              <a:ext uri="{FF2B5EF4-FFF2-40B4-BE49-F238E27FC236}">
                <a16:creationId xmlns:a16="http://schemas.microsoft.com/office/drawing/2014/main" id="{54222395-DBB7-49B3-866E-C7DC1DE0A44A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6324600" cy="0"/>
          </a:xfrm>
          <a:prstGeom prst="line">
            <a:avLst/>
          </a:prstGeom>
          <a:noFill/>
          <a:ln w="38100">
            <a:solidFill>
              <a:srgbClr val="FFD9B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98" name="Text Box 10">
            <a:extLst>
              <a:ext uri="{FF2B5EF4-FFF2-40B4-BE49-F238E27FC236}">
                <a16:creationId xmlns:a16="http://schemas.microsoft.com/office/drawing/2014/main" id="{AEF9243B-608D-432C-A667-88FBC427A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09801"/>
            <a:ext cx="21336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Prophet </a:t>
            </a: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Ahijah: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Prophesied about the divided kingdom 11:26-39</a:t>
            </a:r>
          </a:p>
        </p:txBody>
      </p:sp>
      <p:sp>
        <p:nvSpPr>
          <p:cNvPr id="12299" name="Text Box 11">
            <a:extLst>
              <a:ext uri="{FF2B5EF4-FFF2-40B4-BE49-F238E27FC236}">
                <a16:creationId xmlns:a16="http://schemas.microsoft.com/office/drawing/2014/main" id="{5BAC175E-8BE0-470B-B459-1309753F3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42888"/>
            <a:ext cx="220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New Dynasty Begins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2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2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12298" grpId="0"/>
    </p:bldLst>
  </p:timing>
</p:sld>
</file>

<file path=ppt/theme/theme1.xml><?xml version="1.0" encoding="utf-8"?>
<a:theme xmlns:a="http://schemas.openxmlformats.org/drawingml/2006/main" name="1_Office Theme">
  <a:themeElements>
    <a:clrScheme name="Custom 13">
      <a:dk1>
        <a:srgbClr val="000000"/>
      </a:dk1>
      <a:lt1>
        <a:srgbClr val="FFFFFF"/>
      </a:lt1>
      <a:dk2>
        <a:srgbClr val="000073"/>
      </a:dk2>
      <a:lt2>
        <a:srgbClr val="FFE6E6"/>
      </a:lt2>
      <a:accent1>
        <a:srgbClr val="FF005C"/>
      </a:accent1>
      <a:accent2>
        <a:srgbClr val="FDDF03"/>
      </a:accent2>
      <a:accent3>
        <a:srgbClr val="00D39C"/>
      </a:accent3>
      <a:accent4>
        <a:srgbClr val="0185B6"/>
      </a:accent4>
      <a:accent5>
        <a:srgbClr val="00B2C0"/>
      </a:accent5>
      <a:accent6>
        <a:srgbClr val="83CFC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358180_Animated title circles_RVA_v4.potx" id="{A745FAF4-C4B0-47EA-AE8B-9E1B01134F97}" vid="{BF881083-F708-4C9D-8B0B-1AA313BD1AD9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ompass">
  <a:themeElements>
    <a:clrScheme name="1_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1_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3685</Words>
  <Application>Microsoft Office PowerPoint</Application>
  <PresentationFormat>Widescreen</PresentationFormat>
  <Paragraphs>509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57</vt:i4>
      </vt:variant>
    </vt:vector>
  </HeadingPairs>
  <TitlesOfParts>
    <vt:vector size="69" baseType="lpstr">
      <vt:lpstr>Arial</vt:lpstr>
      <vt:lpstr>Calibri</vt:lpstr>
      <vt:lpstr>Tahoma</vt:lpstr>
      <vt:lpstr>Times New Roman</vt:lpstr>
      <vt:lpstr>Wingdings</vt:lpstr>
      <vt:lpstr>1_Office Theme</vt:lpstr>
      <vt:lpstr>Default Design</vt:lpstr>
      <vt:lpstr>Compass</vt:lpstr>
      <vt:lpstr>1_Default Design</vt:lpstr>
      <vt:lpstr>1_Compass</vt:lpstr>
      <vt:lpstr>2_Compass</vt:lpstr>
      <vt:lpstr>3_Compass</vt:lpstr>
      <vt:lpstr>The Kings of  Israel &amp; Judah United &amp; Divided </vt:lpstr>
      <vt:lpstr>Chart of the Kings Part 1</vt:lpstr>
      <vt:lpstr>Overview of the Charts</vt:lpstr>
      <vt:lpstr>Overview of the Charts</vt:lpstr>
      <vt:lpstr>Overview of the Charts</vt:lpstr>
      <vt:lpstr>PowerPoint Presentation</vt:lpstr>
      <vt:lpstr>Kings of Judah and Israel</vt:lpstr>
      <vt:lpstr>Rehoboam (Judah) 17 years 1 Kings 12:1-24; 14:21-31; 2 Chron 10:1-12:16</vt:lpstr>
      <vt:lpstr>Jeroboam (Israel) 22 years 1 Kings 11:26-40; 12:1-14:20; 2 Chron 10:1-17; 13:1-20</vt:lpstr>
      <vt:lpstr>Abijam (Judah) 3 years 1 Kings 14:31-15:8; 2 Chron 13:1-14:1</vt:lpstr>
      <vt:lpstr>Asa (Judah) 41 years 1 Kings 15:8-25; 16:8, 29; 2 Chron 14:2-16:14</vt:lpstr>
      <vt:lpstr>Nadab (Israel) 2 years 1 Kings 15:25-31</vt:lpstr>
      <vt:lpstr>Baasha (Israel) 24 years 1 Kings 15:16-16:7; 2 Chron 16:1-6</vt:lpstr>
      <vt:lpstr>Elah (Israel) 2 years 1 Kings 16:8-14</vt:lpstr>
      <vt:lpstr>Zimri (Israel) 1 week 1 Kings 16:10-20</vt:lpstr>
      <vt:lpstr>Omri (Israel) 12 years 1 Kings 16:16-28</vt:lpstr>
      <vt:lpstr>Ahab (Israel) 22 years 1 Kings 16:28-22:40; 2 Chron 18:1-34</vt:lpstr>
      <vt:lpstr>Ahab (Israel) - Continued 22 years 1 Kings 16:28-22:40; 2 Chron 18:1-34</vt:lpstr>
      <vt:lpstr>Jehoshaphat (Judah) 25 years 1 Kings 15:24; 22:2-33, 41-50; 2 Chron 17:1-21:1</vt:lpstr>
      <vt:lpstr>Ahaziah (Israel) 2 years 1 Kings 22:48-53; 2 Kings 1:1-18; 2 Chron 20:35-37</vt:lpstr>
      <vt:lpstr>Jehoram (Israel) 12 years 2 Kings 3:1-9:29</vt:lpstr>
      <vt:lpstr>Jehoram (Judah) 8 years 2 Kings 8:16-24; 2 Chron 21:1-20</vt:lpstr>
      <vt:lpstr>Ahaziah (Judah) 1 year 2 Kings 8:24-9:29; 2 Chron 22:1-9</vt:lpstr>
      <vt:lpstr>PowerPoint Presentation</vt:lpstr>
      <vt:lpstr>PowerPoint Presentation</vt:lpstr>
      <vt:lpstr>Athaliah (Judah) 6 years 2 Kings 11:1-20; 2 Chron 22:10-23:21</vt:lpstr>
      <vt:lpstr>PowerPoint Presentation</vt:lpstr>
      <vt:lpstr>Joash (Judah) 40 years 2 Kings 11:1-12:21; 2 Chron 22:10-24:27</vt:lpstr>
      <vt:lpstr>PowerPoint Presentation</vt:lpstr>
      <vt:lpstr>PowerPoint Presentation</vt:lpstr>
      <vt:lpstr>PowerPoint Presentation</vt:lpstr>
      <vt:lpstr>Amaziah (Judah) 29 years 2 Kings 14:1-22; 2 Chron 25:1-28</vt:lpstr>
      <vt:lpstr>PowerPoint Presentation</vt:lpstr>
      <vt:lpstr>Uzziah (Judah) 52 years 2 Kings 14:21-22; 15:1-7; 2 Chron 26:1-25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Jotham (Judah) 16 years 2 Kings 15:5, 32-38; 2 Chron 26:21; 27:1-9</vt:lpstr>
      <vt:lpstr>Ahaz (Judah) 16 years 2 Kings 16:1-20; 2 Chron 28:1-27</vt:lpstr>
      <vt:lpstr>PowerPoint Presentation</vt:lpstr>
      <vt:lpstr>Hezekiah (Judah) 29 years 2 Kings 18:1-20:21; 2 Chron 28:27-32:33</vt:lpstr>
      <vt:lpstr>PowerPoint Presentation</vt:lpstr>
      <vt:lpstr>PowerPoint Presentation</vt:lpstr>
      <vt:lpstr>Hezekiah (Judah) 29 years  2 Kings 18:1-20:21; 2 Chron 28:27-32:33; Isaiah 36-39</vt:lpstr>
      <vt:lpstr>Manasseh (Judah) 55 years  2 Kings 21:1-18; 2 Chron 32:33-33:20</vt:lpstr>
      <vt:lpstr>Amon (Judah) 2 years  2 Kings 21:18-26; 2 Chron 33:21-25</vt:lpstr>
      <vt:lpstr>Josiah (Judah) 31 years  2 Kings 21:26-23:30; 2 Chron 33:25-35:27</vt:lpstr>
      <vt:lpstr>Josiah (Judah) - Continued 31 years  2 Kings 21:26-23:30; 2 Chron 33:25-35:27</vt:lpstr>
      <vt:lpstr>Jehoahaz (Judah) 3 months  2 Kings 23:31-34; 2 Chron 36:1-3</vt:lpstr>
      <vt:lpstr>Jehoiachim (Judah) 11 years  2 Kings 23:34-24:6; 2 Chron 36:4-8; Jer 22:18-19; 36:1-32</vt:lpstr>
      <vt:lpstr>Jehoiachin (Judah) 3 months  2 Kings 24:6-16; 25:27-30; 2 Chron 36:8-10; Jer 22:24-30</vt:lpstr>
      <vt:lpstr>Zedekiah (Judah) 11 years  2 Kings 24:17-25:7; 2 Chron 36:10-23; Jer 34, 37, 52</vt:lpstr>
      <vt:lpstr>PowerPoint Presentation</vt:lpstr>
      <vt:lpstr>The Years of the Kings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Kings of  Israel &amp; Judah United &amp; Divided </dc:title>
  <dc:creator>David Burris</dc:creator>
  <cp:lastModifiedBy>David Burris</cp:lastModifiedBy>
  <cp:revision>46</cp:revision>
  <dcterms:created xsi:type="dcterms:W3CDTF">2018-10-07T18:19:49Z</dcterms:created>
  <dcterms:modified xsi:type="dcterms:W3CDTF">2021-11-14T00:13:44Z</dcterms:modified>
</cp:coreProperties>
</file>