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0.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1.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2.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3.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4.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5.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6.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17.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18.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19.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0.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21.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1.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media/audio3.wav" ContentType="audio/x-wav"/>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710" r:id="rId3"/>
    <p:sldMasterId id="2147483734" r:id="rId4"/>
    <p:sldMasterId id="2147483746" r:id="rId5"/>
    <p:sldMasterId id="2147483770" r:id="rId6"/>
    <p:sldMasterId id="2147483782" r:id="rId7"/>
    <p:sldMasterId id="2147483794" r:id="rId8"/>
    <p:sldMasterId id="2147483797" r:id="rId9"/>
    <p:sldMasterId id="2147483818" r:id="rId10"/>
    <p:sldMasterId id="2147483860" r:id="rId11"/>
    <p:sldMasterId id="2147483881" r:id="rId12"/>
    <p:sldMasterId id="2147483893" r:id="rId13"/>
    <p:sldMasterId id="2147483914" r:id="rId14"/>
    <p:sldMasterId id="2147483926" r:id="rId15"/>
    <p:sldMasterId id="2147483944" r:id="rId16"/>
    <p:sldMasterId id="2147483965" r:id="rId17"/>
    <p:sldMasterId id="2147483998" r:id="rId18"/>
    <p:sldMasterId id="2147484019" r:id="rId19"/>
    <p:sldMasterId id="2147484040" r:id="rId20"/>
    <p:sldMasterId id="2147484052" r:id="rId21"/>
    <p:sldMasterId id="2147484067" r:id="rId22"/>
  </p:sldMasterIdLst>
  <p:notesMasterIdLst>
    <p:notesMasterId r:id="rId126"/>
  </p:notesMasterIdLst>
  <p:sldIdLst>
    <p:sldId id="256" r:id="rId23"/>
    <p:sldId id="404" r:id="rId24"/>
    <p:sldId id="361" r:id="rId25"/>
    <p:sldId id="383" r:id="rId26"/>
    <p:sldId id="258" r:id="rId27"/>
    <p:sldId id="265" r:id="rId28"/>
    <p:sldId id="294" r:id="rId29"/>
    <p:sldId id="338" r:id="rId30"/>
    <p:sldId id="266" r:id="rId31"/>
    <p:sldId id="406" r:id="rId32"/>
    <p:sldId id="339" r:id="rId33"/>
    <p:sldId id="343" r:id="rId34"/>
    <p:sldId id="346" r:id="rId35"/>
    <p:sldId id="347" r:id="rId36"/>
    <p:sldId id="348" r:id="rId37"/>
    <p:sldId id="349" r:id="rId38"/>
    <p:sldId id="350" r:id="rId39"/>
    <p:sldId id="366" r:id="rId40"/>
    <p:sldId id="279" r:id="rId41"/>
    <p:sldId id="280" r:id="rId42"/>
    <p:sldId id="367" r:id="rId43"/>
    <p:sldId id="281" r:id="rId44"/>
    <p:sldId id="368" r:id="rId45"/>
    <p:sldId id="282" r:id="rId46"/>
    <p:sldId id="283" r:id="rId47"/>
    <p:sldId id="284" r:id="rId48"/>
    <p:sldId id="341" r:id="rId49"/>
    <p:sldId id="342" r:id="rId50"/>
    <p:sldId id="369" r:id="rId51"/>
    <p:sldId id="269" r:id="rId52"/>
    <p:sldId id="370" r:id="rId53"/>
    <p:sldId id="354" r:id="rId54"/>
    <p:sldId id="355" r:id="rId55"/>
    <p:sldId id="286" r:id="rId56"/>
    <p:sldId id="310" r:id="rId57"/>
    <p:sldId id="263" r:id="rId58"/>
    <p:sldId id="257" r:id="rId59"/>
    <p:sldId id="372" r:id="rId60"/>
    <p:sldId id="373" r:id="rId61"/>
    <p:sldId id="374" r:id="rId62"/>
    <p:sldId id="375" r:id="rId63"/>
    <p:sldId id="393" r:id="rId64"/>
    <p:sldId id="376" r:id="rId65"/>
    <p:sldId id="377" r:id="rId66"/>
    <p:sldId id="259" r:id="rId67"/>
    <p:sldId id="378" r:id="rId68"/>
    <p:sldId id="274" r:id="rId69"/>
    <p:sldId id="379" r:id="rId70"/>
    <p:sldId id="287" r:id="rId71"/>
    <p:sldId id="398" r:id="rId72"/>
    <p:sldId id="311" r:id="rId73"/>
    <p:sldId id="395" r:id="rId74"/>
    <p:sldId id="396" r:id="rId75"/>
    <p:sldId id="2335" r:id="rId76"/>
    <p:sldId id="399" r:id="rId77"/>
    <p:sldId id="2334" r:id="rId78"/>
    <p:sldId id="397" r:id="rId79"/>
    <p:sldId id="285" r:id="rId80"/>
    <p:sldId id="402" r:id="rId81"/>
    <p:sldId id="260" r:id="rId82"/>
    <p:sldId id="261" r:id="rId83"/>
    <p:sldId id="2333" r:id="rId84"/>
    <p:sldId id="405" r:id="rId85"/>
    <p:sldId id="291" r:id="rId86"/>
    <p:sldId id="289" r:id="rId87"/>
    <p:sldId id="290" r:id="rId88"/>
    <p:sldId id="3793" r:id="rId89"/>
    <p:sldId id="3343" r:id="rId90"/>
    <p:sldId id="3344" r:id="rId91"/>
    <p:sldId id="3717" r:id="rId92"/>
    <p:sldId id="3794" r:id="rId93"/>
    <p:sldId id="272" r:id="rId94"/>
    <p:sldId id="3404" r:id="rId95"/>
    <p:sldId id="3795" r:id="rId96"/>
    <p:sldId id="3771" r:id="rId97"/>
    <p:sldId id="3772" r:id="rId98"/>
    <p:sldId id="3260" r:id="rId99"/>
    <p:sldId id="3770" r:id="rId100"/>
    <p:sldId id="295" r:id="rId101"/>
    <p:sldId id="3773" r:id="rId102"/>
    <p:sldId id="3776" r:id="rId103"/>
    <p:sldId id="268" r:id="rId104"/>
    <p:sldId id="273" r:id="rId105"/>
    <p:sldId id="3781" r:id="rId106"/>
    <p:sldId id="3777" r:id="rId107"/>
    <p:sldId id="3783" r:id="rId108"/>
    <p:sldId id="3791" r:id="rId109"/>
    <p:sldId id="313" r:id="rId110"/>
    <p:sldId id="3881" r:id="rId111"/>
    <p:sldId id="2212" r:id="rId112"/>
    <p:sldId id="312" r:id="rId113"/>
    <p:sldId id="3731" r:id="rId114"/>
    <p:sldId id="2210" r:id="rId115"/>
    <p:sldId id="270" r:id="rId116"/>
    <p:sldId id="2211" r:id="rId117"/>
    <p:sldId id="1078" r:id="rId118"/>
    <p:sldId id="314" r:id="rId119"/>
    <p:sldId id="315" r:id="rId120"/>
    <p:sldId id="1100" r:id="rId121"/>
    <p:sldId id="3282" r:id="rId122"/>
    <p:sldId id="2224" r:id="rId123"/>
    <p:sldId id="3882" r:id="rId124"/>
    <p:sldId id="3283" r:id="rId1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sorterViewPr>
    <p:cViewPr varScale="1">
      <p:scale>
        <a:sx n="100" d="100"/>
        <a:sy n="100" d="100"/>
      </p:scale>
      <p:origin x="0" y="-2435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117" Type="http://schemas.openxmlformats.org/officeDocument/2006/relationships/slide" Target="slides/slide95.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112" Type="http://schemas.openxmlformats.org/officeDocument/2006/relationships/slide" Target="slides/slide90.xml"/><Relationship Id="rId16" Type="http://schemas.openxmlformats.org/officeDocument/2006/relationships/slideMaster" Target="slideMasters/slideMaster16.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slide" Target="slides/slide101.xml"/><Relationship Id="rId128"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68.xml"/><Relationship Id="rId95" Type="http://schemas.openxmlformats.org/officeDocument/2006/relationships/slide" Target="slides/slide7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slide" Target="slides/slide47.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13" Type="http://schemas.openxmlformats.org/officeDocument/2006/relationships/slide" Target="slides/slide91.xml"/><Relationship Id="rId118" Type="http://schemas.openxmlformats.org/officeDocument/2006/relationships/slide" Target="slides/slide96.xml"/><Relationship Id="rId12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80" Type="http://schemas.openxmlformats.org/officeDocument/2006/relationships/slide" Target="slides/slide58.xml"/><Relationship Id="rId85" Type="http://schemas.openxmlformats.org/officeDocument/2006/relationships/slide" Target="slides/slide63.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slide" Target="slides/slide9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103" Type="http://schemas.openxmlformats.org/officeDocument/2006/relationships/slide" Target="slides/slide81.xml"/><Relationship Id="rId108" Type="http://schemas.openxmlformats.org/officeDocument/2006/relationships/slide" Target="slides/slide86.xml"/><Relationship Id="rId116" Type="http://schemas.openxmlformats.org/officeDocument/2006/relationships/slide" Target="slides/slide94.xml"/><Relationship Id="rId124" Type="http://schemas.openxmlformats.org/officeDocument/2006/relationships/slide" Target="slides/slide102.xml"/><Relationship Id="rId129"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83" Type="http://schemas.openxmlformats.org/officeDocument/2006/relationships/slide" Target="slides/slide61.xml"/><Relationship Id="rId88" Type="http://schemas.openxmlformats.org/officeDocument/2006/relationships/slide" Target="slides/slide66.xml"/><Relationship Id="rId91" Type="http://schemas.openxmlformats.org/officeDocument/2006/relationships/slide" Target="slides/slide69.xml"/><Relationship Id="rId96" Type="http://schemas.openxmlformats.org/officeDocument/2006/relationships/slide" Target="slides/slide74.xml"/><Relationship Id="rId111"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6" Type="http://schemas.openxmlformats.org/officeDocument/2006/relationships/slide" Target="slides/slide84.xml"/><Relationship Id="rId114" Type="http://schemas.openxmlformats.org/officeDocument/2006/relationships/slide" Target="slides/slide92.xml"/><Relationship Id="rId119" Type="http://schemas.openxmlformats.org/officeDocument/2006/relationships/slide" Target="slides/slide97.xml"/><Relationship Id="rId12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slide" Target="slides/slide64.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slide" Target="slides/slide100.xml"/><Relationship Id="rId13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120" Type="http://schemas.openxmlformats.org/officeDocument/2006/relationships/slide" Target="slides/slide98.xml"/><Relationship Id="rId125" Type="http://schemas.openxmlformats.org/officeDocument/2006/relationships/slide" Target="slides/slide103.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slide" Target="slides/slide93.xml"/><Relationship Id="rId61" Type="http://schemas.openxmlformats.org/officeDocument/2006/relationships/slide" Target="slides/slide39.xml"/><Relationship Id="rId82"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FE000D-5794-4C3B-A8FF-6FC010FEE31E}" type="datetimeFigureOut">
              <a:rPr lang="en-US" smtClean="0"/>
              <a:t>2/18/2023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019502-911A-4C2D-A8FE-394DA17E2F3C}" type="slidenum">
              <a:rPr lang="en-US" smtClean="0"/>
              <a:t>‹#›</a:t>
            </a:fld>
            <a:endParaRPr lang="en-US"/>
          </a:p>
        </p:txBody>
      </p:sp>
    </p:spTree>
    <p:extLst>
      <p:ext uri="{BB962C8B-B14F-4D97-AF65-F5344CB8AC3E}">
        <p14:creationId xmlns:p14="http://schemas.microsoft.com/office/powerpoint/2010/main" val="802206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EFD83-90C1-4E64-AEBE-27B2D76EC0E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01539" name="Rectangle 2"/>
          <p:cNvSpPr>
            <a:spLocks noGrp="1" noRot="1" noChangeAspect="1" noChangeArrowheads="1" noTextEdit="1"/>
          </p:cNvSpPr>
          <p:nvPr>
            <p:ph type="sldImg"/>
          </p:nvPr>
        </p:nvSpPr>
        <p:spPr>
          <a:xfrm>
            <a:off x="382588" y="685800"/>
            <a:ext cx="6094412" cy="3429000"/>
          </a:xfrm>
          <a:ln/>
        </p:spPr>
      </p:sp>
      <p:sp>
        <p:nvSpPr>
          <p:cNvPr id="1601540" name="Rectangle 3"/>
          <p:cNvSpPr>
            <a:spLocks noGrp="1" noChangeArrowheads="1"/>
          </p:cNvSpPr>
          <p:nvPr>
            <p:ph type="body" idx="1"/>
          </p:nvPr>
        </p:nvSpPr>
        <p:spPr>
          <a:xfrm>
            <a:off x="914400" y="4343673"/>
            <a:ext cx="5029200" cy="41145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z="2400">
              <a:ea typeface="MS PGothic" pitchFamily="34" charset="-128"/>
            </a:endParaRPr>
          </a:p>
        </p:txBody>
      </p:sp>
    </p:spTree>
    <p:extLst>
      <p:ext uri="{BB962C8B-B14F-4D97-AF65-F5344CB8AC3E}">
        <p14:creationId xmlns:p14="http://schemas.microsoft.com/office/powerpoint/2010/main" val="1900271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8513F7CA-9CBD-5F2C-31D8-2D5FA2AF5CC9}"/>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E25049-997A-4C30-9B0B-099CC8459E1F}"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3907" name="Rectangle 2">
            <a:extLst>
              <a:ext uri="{FF2B5EF4-FFF2-40B4-BE49-F238E27FC236}">
                <a16:creationId xmlns:a16="http://schemas.microsoft.com/office/drawing/2014/main" id="{DCA477E8-0627-EB3E-5DF3-145B0F5C163E}"/>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4D05C110-7342-D8B5-CD21-8C87A94207D2}"/>
              </a:ext>
            </a:extLst>
          </p:cNvPr>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18375E44-573D-AC7A-1A04-94B6D377FA9F}"/>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D60C45-5724-4EA8-8340-06AC9C80AF0F}"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4931" name="Rectangle 2">
            <a:extLst>
              <a:ext uri="{FF2B5EF4-FFF2-40B4-BE49-F238E27FC236}">
                <a16:creationId xmlns:a16="http://schemas.microsoft.com/office/drawing/2014/main" id="{31FB4B91-EC97-0D7F-2D82-07836E02E045}"/>
              </a:ext>
            </a:extLst>
          </p:cNvPr>
          <p:cNvSpPr>
            <a:spLocks noGrp="1" noRot="1" noChangeAspect="1" noChangeArrowheads="1" noTextEdit="1"/>
          </p:cNvSpPr>
          <p:nvPr>
            <p:ph type="sldImg"/>
          </p:nvPr>
        </p:nvSpPr>
        <p:spPr>
          <a:ln/>
        </p:spPr>
      </p:sp>
      <p:sp>
        <p:nvSpPr>
          <p:cNvPr id="124932" name="Rectangle 3">
            <a:extLst>
              <a:ext uri="{FF2B5EF4-FFF2-40B4-BE49-F238E27FC236}">
                <a16:creationId xmlns:a16="http://schemas.microsoft.com/office/drawing/2014/main" id="{F17243FD-A975-5635-7176-B99FB3A5D84A}"/>
              </a:ext>
            </a:extLst>
          </p:cNvPr>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0878A14E-8F36-6ED5-3773-4FE5A7BE2962}"/>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DAB665-548F-4D66-A1B7-98CC9F01F3AF}"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5955" name="Rectangle 2">
            <a:extLst>
              <a:ext uri="{FF2B5EF4-FFF2-40B4-BE49-F238E27FC236}">
                <a16:creationId xmlns:a16="http://schemas.microsoft.com/office/drawing/2014/main" id="{84CCBF1D-ADA0-A685-4E00-CC37F934FF39}"/>
              </a:ext>
            </a:extLst>
          </p:cNvPr>
          <p:cNvSpPr>
            <a:spLocks noGrp="1" noRot="1" noChangeAspect="1" noChangeArrowheads="1" noTextEdit="1"/>
          </p:cNvSpPr>
          <p:nvPr>
            <p:ph type="sldImg"/>
          </p:nvPr>
        </p:nvSpPr>
        <p:spPr>
          <a:ln/>
        </p:spPr>
      </p:sp>
      <p:sp>
        <p:nvSpPr>
          <p:cNvPr id="125956" name="Rectangle 3">
            <a:extLst>
              <a:ext uri="{FF2B5EF4-FFF2-40B4-BE49-F238E27FC236}">
                <a16:creationId xmlns:a16="http://schemas.microsoft.com/office/drawing/2014/main" id="{B84FD8AE-9BF6-77AB-F0E9-543E0FB36580}"/>
              </a:ext>
            </a:extLst>
          </p:cNvPr>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756A57D2-A28B-1684-BE03-9898AE6830C2}"/>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915882-5185-43A8-ADEF-BC82FBC47BD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6979" name="Rectangle 2">
            <a:extLst>
              <a:ext uri="{FF2B5EF4-FFF2-40B4-BE49-F238E27FC236}">
                <a16:creationId xmlns:a16="http://schemas.microsoft.com/office/drawing/2014/main" id="{D0F5F604-2329-42B9-746A-2D801E00658B}"/>
              </a:ext>
            </a:extLst>
          </p:cNvPr>
          <p:cNvSpPr>
            <a:spLocks noGrp="1" noRot="1" noChangeAspect="1" noChangeArrowheads="1" noTextEdit="1"/>
          </p:cNvSpPr>
          <p:nvPr>
            <p:ph type="sldImg"/>
          </p:nvPr>
        </p:nvSpPr>
        <p:spPr>
          <a:ln/>
        </p:spPr>
      </p:sp>
      <p:sp>
        <p:nvSpPr>
          <p:cNvPr id="126980" name="Rectangle 3">
            <a:extLst>
              <a:ext uri="{FF2B5EF4-FFF2-40B4-BE49-F238E27FC236}">
                <a16:creationId xmlns:a16="http://schemas.microsoft.com/office/drawing/2014/main" id="{A7AD41AC-1329-98E0-7402-13B519AB2008}"/>
              </a:ext>
            </a:extLst>
          </p:cNvPr>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61F2CF96-69BA-E282-D250-EA11F087C6CB}"/>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B2A43D-40C1-473B-8CC4-32724BA78982}"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8003" name="Rectangle 2">
            <a:extLst>
              <a:ext uri="{FF2B5EF4-FFF2-40B4-BE49-F238E27FC236}">
                <a16:creationId xmlns:a16="http://schemas.microsoft.com/office/drawing/2014/main" id="{5BC13841-36B2-D07E-A2DC-4E9615E26FC0}"/>
              </a:ext>
            </a:extLst>
          </p:cNvPr>
          <p:cNvSpPr>
            <a:spLocks noGrp="1" noRot="1" noChangeAspect="1" noChangeArrowheads="1" noTextEdit="1"/>
          </p:cNvSpPr>
          <p:nvPr>
            <p:ph type="sldImg"/>
          </p:nvPr>
        </p:nvSpPr>
        <p:spPr>
          <a:ln/>
        </p:spPr>
      </p:sp>
      <p:sp>
        <p:nvSpPr>
          <p:cNvPr id="128004" name="Rectangle 3">
            <a:extLst>
              <a:ext uri="{FF2B5EF4-FFF2-40B4-BE49-F238E27FC236}">
                <a16:creationId xmlns:a16="http://schemas.microsoft.com/office/drawing/2014/main" id="{DC4F58F2-99DF-4FBF-EDD8-F7E338F5B730}"/>
              </a:ext>
            </a:extLst>
          </p:cNvPr>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F5E6A844-1750-12FE-0E33-49BCC3B5168B}"/>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A5AE9F-B47E-4823-86C2-33D1B43147B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9027" name="Rectangle 2">
            <a:extLst>
              <a:ext uri="{FF2B5EF4-FFF2-40B4-BE49-F238E27FC236}">
                <a16:creationId xmlns:a16="http://schemas.microsoft.com/office/drawing/2014/main" id="{B9ECEB61-B6CB-9B8C-7741-1DEC0ECF014E}"/>
              </a:ext>
            </a:extLst>
          </p:cNvPr>
          <p:cNvSpPr>
            <a:spLocks noGrp="1" noRot="1" noChangeAspect="1" noChangeArrowheads="1" noTextEdit="1"/>
          </p:cNvSpPr>
          <p:nvPr>
            <p:ph type="sldImg"/>
          </p:nvPr>
        </p:nvSpPr>
        <p:spPr>
          <a:ln/>
        </p:spPr>
      </p:sp>
      <p:sp>
        <p:nvSpPr>
          <p:cNvPr id="129028" name="Rectangle 3">
            <a:extLst>
              <a:ext uri="{FF2B5EF4-FFF2-40B4-BE49-F238E27FC236}">
                <a16:creationId xmlns:a16="http://schemas.microsoft.com/office/drawing/2014/main" id="{01B8A2D9-3F09-2237-D088-F814A64B0E9D}"/>
              </a:ext>
            </a:extLst>
          </p:cNvPr>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A05BB21C-A3E4-1BE1-9743-E090ED76F33E}"/>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9972BB-8B00-49A8-9EE2-DF1A22F41752}"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0051" name="Rectangle 2">
            <a:extLst>
              <a:ext uri="{FF2B5EF4-FFF2-40B4-BE49-F238E27FC236}">
                <a16:creationId xmlns:a16="http://schemas.microsoft.com/office/drawing/2014/main" id="{2681107D-D268-219E-F479-F551FAF08AB6}"/>
              </a:ext>
            </a:extLst>
          </p:cNvPr>
          <p:cNvSpPr>
            <a:spLocks noGrp="1" noRot="1" noChangeAspect="1" noChangeArrowheads="1" noTextEdit="1"/>
          </p:cNvSpPr>
          <p:nvPr>
            <p:ph type="sldImg"/>
          </p:nvPr>
        </p:nvSpPr>
        <p:spPr>
          <a:ln/>
        </p:spPr>
      </p:sp>
      <p:sp>
        <p:nvSpPr>
          <p:cNvPr id="130052" name="Rectangle 3">
            <a:extLst>
              <a:ext uri="{FF2B5EF4-FFF2-40B4-BE49-F238E27FC236}">
                <a16:creationId xmlns:a16="http://schemas.microsoft.com/office/drawing/2014/main" id="{D8878C59-A4E0-6F6F-B43A-E967BA984C54}"/>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B2F3C5FB-020F-EF1F-1867-B43CC7CCDD64}"/>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AD8D86-6598-4EF4-A6D3-BE78C447E5B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883" name="Rectangle 2">
            <a:extLst>
              <a:ext uri="{FF2B5EF4-FFF2-40B4-BE49-F238E27FC236}">
                <a16:creationId xmlns:a16="http://schemas.microsoft.com/office/drawing/2014/main" id="{07A9F16F-DED9-EF8B-8206-734DE3E1B37D}"/>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567E8B3E-BF2A-39AE-D493-DD3E750883E3}"/>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E3F4497F-C6A0-D71F-8553-CB7B06C246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2F004AD8-96BA-3401-2D74-61B680BFB4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7108" name="Slide Number Placeholder 3">
            <a:extLst>
              <a:ext uri="{FF2B5EF4-FFF2-40B4-BE49-F238E27FC236}">
                <a16:creationId xmlns:a16="http://schemas.microsoft.com/office/drawing/2014/main" id="{A5D5CDD8-8B2F-AD98-1DAF-85CAD10233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786DC0-049D-4937-ACCB-11DA83B7CFF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BAB409C4-90EE-D4DB-28DD-7C947E82AC9C}"/>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D94201-E810-4FAA-B480-BEA4DA6B4B0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1075" name="Rectangle 2">
            <a:extLst>
              <a:ext uri="{FF2B5EF4-FFF2-40B4-BE49-F238E27FC236}">
                <a16:creationId xmlns:a16="http://schemas.microsoft.com/office/drawing/2014/main" id="{B51DC6E8-58F0-B471-EDA6-3C41B2F85CF8}"/>
              </a:ext>
            </a:extLst>
          </p:cNvPr>
          <p:cNvSpPr>
            <a:spLocks noGrp="1" noRot="1" noChangeAspect="1" noChangeArrowheads="1" noTextEdit="1"/>
          </p:cNvSpPr>
          <p:nvPr>
            <p:ph type="sldImg"/>
          </p:nvPr>
        </p:nvSpPr>
        <p:spPr>
          <a:ln/>
        </p:spPr>
      </p:sp>
      <p:sp>
        <p:nvSpPr>
          <p:cNvPr id="131076" name="Rectangle 3">
            <a:extLst>
              <a:ext uri="{FF2B5EF4-FFF2-40B4-BE49-F238E27FC236}">
                <a16:creationId xmlns:a16="http://schemas.microsoft.com/office/drawing/2014/main" id="{28A328A9-1B51-DD57-B099-ADAA6B06CDD7}"/>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5BAFE90-8A14-DA6C-2D1E-E50541ECCEA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D226377-BEDA-4360-B1F3-BA2F09243D7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410" name="Rectangle 2">
            <a:extLst>
              <a:ext uri="{FF2B5EF4-FFF2-40B4-BE49-F238E27FC236}">
                <a16:creationId xmlns:a16="http://schemas.microsoft.com/office/drawing/2014/main" id="{2048C3B3-C02A-4357-FAEF-9228A16C8723}"/>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6B336331-0BB8-BE22-FEF5-CC00F57EC67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73E0E311-DB4F-AA83-569C-B0655122B4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CEEE8116-9A29-3FE4-951D-FCC99E425E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9156" name="Slide Number Placeholder 3">
            <a:extLst>
              <a:ext uri="{FF2B5EF4-FFF2-40B4-BE49-F238E27FC236}">
                <a16:creationId xmlns:a16="http://schemas.microsoft.com/office/drawing/2014/main" id="{8072D894-491E-7948-8F3A-91B16DEE56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B55CC1-CC6D-4B45-B608-4B3ACF098EC0}"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86F2CF7F-A77B-5284-8A65-816E4E3979CF}"/>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3AED1F-213F-402E-AC67-80A0DA2D5D8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2099" name="Rectangle 2">
            <a:extLst>
              <a:ext uri="{FF2B5EF4-FFF2-40B4-BE49-F238E27FC236}">
                <a16:creationId xmlns:a16="http://schemas.microsoft.com/office/drawing/2014/main" id="{37D47379-9F88-AF1C-ACD4-E573A72D51E3}"/>
              </a:ext>
            </a:extLst>
          </p:cNvPr>
          <p:cNvSpPr>
            <a:spLocks noGrp="1" noRot="1" noChangeAspect="1" noChangeArrowheads="1" noTextEdit="1"/>
          </p:cNvSpPr>
          <p:nvPr>
            <p:ph type="sldImg"/>
          </p:nvPr>
        </p:nvSpPr>
        <p:spPr>
          <a:ln/>
        </p:spPr>
      </p:sp>
      <p:sp>
        <p:nvSpPr>
          <p:cNvPr id="132100" name="Rectangle 3">
            <a:extLst>
              <a:ext uri="{FF2B5EF4-FFF2-40B4-BE49-F238E27FC236}">
                <a16:creationId xmlns:a16="http://schemas.microsoft.com/office/drawing/2014/main" id="{A933690F-7727-D216-8E6A-8238C82439B4}"/>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1460E999-AC34-6351-7C17-72D8B0F7AD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CEE1A384-0490-D536-0CDC-B49C8579B5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1204" name="Slide Number Placeholder 3">
            <a:extLst>
              <a:ext uri="{FF2B5EF4-FFF2-40B4-BE49-F238E27FC236}">
                <a16:creationId xmlns:a16="http://schemas.microsoft.com/office/drawing/2014/main" id="{BAF9D444-52C3-C7B4-C097-C2784F918D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2C8968-C2F9-434B-9703-87BDE43ABAF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1B580DA1-2918-F060-26CF-BF3DDD3EFF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76A42414-B280-1144-4BC5-1B722576AD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3252" name="Slide Number Placeholder 3">
            <a:extLst>
              <a:ext uri="{FF2B5EF4-FFF2-40B4-BE49-F238E27FC236}">
                <a16:creationId xmlns:a16="http://schemas.microsoft.com/office/drawing/2014/main" id="{BFE8FBEF-FE92-EA75-014E-CFE1A975B7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AA01AA-ACA3-41FA-B697-00C9DB88272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2A4DCCF1-9EEE-42C1-6521-A4C63B0A67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613952AA-6010-72B1-1F2F-7B2E5139A5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5300" name="Slide Number Placeholder 3">
            <a:extLst>
              <a:ext uri="{FF2B5EF4-FFF2-40B4-BE49-F238E27FC236}">
                <a16:creationId xmlns:a16="http://schemas.microsoft.com/office/drawing/2014/main" id="{09E3A5A1-422D-9A5C-1404-1025C9B0C7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1F2826-E91F-4AFC-9C52-963211D12BD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F30949C8-A6CC-F87E-6830-28E046ED2F9F}"/>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959FAE-79A9-423E-8818-155DDD18407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8787" name="Rectangle 2">
            <a:extLst>
              <a:ext uri="{FF2B5EF4-FFF2-40B4-BE49-F238E27FC236}">
                <a16:creationId xmlns:a16="http://schemas.microsoft.com/office/drawing/2014/main" id="{7D19FAB2-AB8F-ADA2-0948-1FBA2AA6F95A}"/>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id="{AE1F5FA9-7829-2616-9174-447C9FF538F8}"/>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00F5D840-01C2-D2E3-A7C4-1FE419F2F60D}"/>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BF9108-2C71-4214-B209-9E1B2A38D538}"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9811" name="Rectangle 2">
            <a:extLst>
              <a:ext uri="{FF2B5EF4-FFF2-40B4-BE49-F238E27FC236}">
                <a16:creationId xmlns:a16="http://schemas.microsoft.com/office/drawing/2014/main" id="{B4263EF3-E7DE-05A9-6934-A5B80A5C76B0}"/>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id="{A12138FA-230B-37B7-7855-C3883DF1E7CE}"/>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31CFF91C-7086-0E55-3DCE-E12BA967E3B7}"/>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4D5EF6-2F81-43A1-BF2D-A6AA3A8E0B08}"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123" name="Rectangle 2">
            <a:extLst>
              <a:ext uri="{FF2B5EF4-FFF2-40B4-BE49-F238E27FC236}">
                <a16:creationId xmlns:a16="http://schemas.microsoft.com/office/drawing/2014/main" id="{F0C0E09F-A531-B5E8-E116-DFFD058CEFED}"/>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FA563968-0933-5DBD-1818-C408F301621C}"/>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4B72840D-46FA-83B8-A8CD-848EC8DE61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E6F20869-83CC-BF7A-817A-0915899FFB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3012" name="Slide Number Placeholder 3">
            <a:extLst>
              <a:ext uri="{FF2B5EF4-FFF2-40B4-BE49-F238E27FC236}">
                <a16:creationId xmlns:a16="http://schemas.microsoft.com/office/drawing/2014/main" id="{9CE75DD5-175C-751F-AACA-B255D61EFC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F86519-ECA2-489B-983B-E9119BD111C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3DCBCB96-F8E0-6594-6576-F4D40E0E0185}"/>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E4DABE-C900-4391-B2EC-EA567950431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4147" name="Rectangle 2">
            <a:extLst>
              <a:ext uri="{FF2B5EF4-FFF2-40B4-BE49-F238E27FC236}">
                <a16:creationId xmlns:a16="http://schemas.microsoft.com/office/drawing/2014/main" id="{06DC0A33-06EC-2BC2-FA19-9FFEE94A05B2}"/>
              </a:ext>
            </a:extLst>
          </p:cNvPr>
          <p:cNvSpPr>
            <a:spLocks noGrp="1" noRot="1" noChangeAspect="1" noChangeArrowheads="1" noTextEdit="1"/>
          </p:cNvSpPr>
          <p:nvPr>
            <p:ph type="sldImg"/>
          </p:nvPr>
        </p:nvSpPr>
        <p:spPr>
          <a:ln/>
        </p:spPr>
      </p:sp>
      <p:sp>
        <p:nvSpPr>
          <p:cNvPr id="134148" name="Rectangle 3">
            <a:extLst>
              <a:ext uri="{FF2B5EF4-FFF2-40B4-BE49-F238E27FC236}">
                <a16:creationId xmlns:a16="http://schemas.microsoft.com/office/drawing/2014/main" id="{9D29DF56-3A6E-B7EE-6B1A-575BF4A37D4B}"/>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53A6500C-A877-F26B-3613-B19E5DADFE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820EE80F-1347-5A6F-E226-B906D0AB5F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6868" name="Slide Number Placeholder 3">
            <a:extLst>
              <a:ext uri="{FF2B5EF4-FFF2-40B4-BE49-F238E27FC236}">
                <a16:creationId xmlns:a16="http://schemas.microsoft.com/office/drawing/2014/main" id="{5F2F841F-B5BC-AFF6-7D13-A179C82E53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785442-468E-4C83-BB51-0E56EEACD04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06BD54CD-CEC9-13BF-74AF-54A0AFCB82B2}"/>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4EC720-7343-4329-AFBB-7692E7BE221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7219" name="Rectangle 2">
            <a:extLst>
              <a:ext uri="{FF2B5EF4-FFF2-40B4-BE49-F238E27FC236}">
                <a16:creationId xmlns:a16="http://schemas.microsoft.com/office/drawing/2014/main" id="{63B06BF6-62B4-6AB4-790D-127B468DF1CE}"/>
              </a:ext>
            </a:extLst>
          </p:cNvPr>
          <p:cNvSpPr>
            <a:spLocks noGrp="1" noRot="1" noChangeAspect="1" noChangeArrowheads="1" noTextEdit="1"/>
          </p:cNvSpPr>
          <p:nvPr>
            <p:ph type="sldImg"/>
          </p:nvPr>
        </p:nvSpPr>
        <p:spPr>
          <a:ln/>
        </p:spPr>
      </p:sp>
      <p:sp>
        <p:nvSpPr>
          <p:cNvPr id="137220" name="Rectangle 3">
            <a:extLst>
              <a:ext uri="{FF2B5EF4-FFF2-40B4-BE49-F238E27FC236}">
                <a16:creationId xmlns:a16="http://schemas.microsoft.com/office/drawing/2014/main" id="{DD2467C5-97F2-F7FB-A39C-D26AA57CA9D6}"/>
              </a:ext>
            </a:extLst>
          </p:cNvPr>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F1B6D6E8-7150-CC9E-EEB0-10096912B287}"/>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54F1E7-317F-48A6-9829-639892F3D9F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8243" name="Rectangle 2">
            <a:extLst>
              <a:ext uri="{FF2B5EF4-FFF2-40B4-BE49-F238E27FC236}">
                <a16:creationId xmlns:a16="http://schemas.microsoft.com/office/drawing/2014/main" id="{8ECFD6D5-9FA7-9783-67A6-F4E2C8CA7B9C}"/>
              </a:ext>
            </a:extLst>
          </p:cNvPr>
          <p:cNvSpPr>
            <a:spLocks noGrp="1" noRot="1" noChangeAspect="1" noChangeArrowheads="1" noTextEdit="1"/>
          </p:cNvSpPr>
          <p:nvPr>
            <p:ph type="sldImg"/>
          </p:nvPr>
        </p:nvSpPr>
        <p:spPr>
          <a:ln/>
        </p:spPr>
      </p:sp>
      <p:sp>
        <p:nvSpPr>
          <p:cNvPr id="138244" name="Rectangle 3">
            <a:extLst>
              <a:ext uri="{FF2B5EF4-FFF2-40B4-BE49-F238E27FC236}">
                <a16:creationId xmlns:a16="http://schemas.microsoft.com/office/drawing/2014/main" id="{AAE278F3-2AB7-3123-1C4C-4C52D17A1BE4}"/>
              </a:ext>
            </a:extLst>
          </p:cNvPr>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D9C0FB33-95AF-1E10-2E27-0A313529EC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9637FCEB-53B4-CEDB-BF15-2B28B8F614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7348" name="Slide Number Placeholder 3">
            <a:extLst>
              <a:ext uri="{FF2B5EF4-FFF2-40B4-BE49-F238E27FC236}">
                <a16:creationId xmlns:a16="http://schemas.microsoft.com/office/drawing/2014/main" id="{65E6AD2F-1C28-17F2-23CE-29DB20D286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5D5086-60C0-444F-A02D-BA64F99CF74D}"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517E8480-897F-B337-497A-5975FEAA02B6}"/>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A47C0A-2569-4589-AC29-0E9DDAB9402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9507" name="Rectangle 2">
            <a:extLst>
              <a:ext uri="{FF2B5EF4-FFF2-40B4-BE49-F238E27FC236}">
                <a16:creationId xmlns:a16="http://schemas.microsoft.com/office/drawing/2014/main" id="{3045D22F-45B8-E4B1-B506-EED0289574E2}"/>
              </a:ext>
            </a:extLst>
          </p:cNvPr>
          <p:cNvSpPr>
            <a:spLocks noGrp="1" noRot="1" noChangeAspect="1" noChangeArrowheads="1" noTextEdit="1"/>
          </p:cNvSpPr>
          <p:nvPr>
            <p:ph type="sldImg"/>
          </p:nvPr>
        </p:nvSpPr>
        <p:spPr>
          <a:ln/>
        </p:spPr>
      </p:sp>
      <p:sp>
        <p:nvSpPr>
          <p:cNvPr id="149508" name="Rectangle 3">
            <a:extLst>
              <a:ext uri="{FF2B5EF4-FFF2-40B4-BE49-F238E27FC236}">
                <a16:creationId xmlns:a16="http://schemas.microsoft.com/office/drawing/2014/main" id="{3790BC0F-07D1-9FA7-89B9-532F5F4B7679}"/>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F493755E-FF5A-7652-B7F9-D21DDAC999A1}"/>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A8D2CE-2D8E-4117-8EA0-093D7559B9B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5171" name="Rectangle 2">
            <a:extLst>
              <a:ext uri="{FF2B5EF4-FFF2-40B4-BE49-F238E27FC236}">
                <a16:creationId xmlns:a16="http://schemas.microsoft.com/office/drawing/2014/main" id="{D3032875-7373-A9C1-730F-BBE4B20A54D2}"/>
              </a:ext>
            </a:extLst>
          </p:cNvPr>
          <p:cNvSpPr>
            <a:spLocks noGrp="1" noRot="1" noChangeAspect="1" noChangeArrowheads="1" noTextEdit="1"/>
          </p:cNvSpPr>
          <p:nvPr>
            <p:ph type="sldImg"/>
          </p:nvPr>
        </p:nvSpPr>
        <p:spPr>
          <a:ln/>
        </p:spPr>
      </p:sp>
      <p:sp>
        <p:nvSpPr>
          <p:cNvPr id="135172" name="Rectangle 3">
            <a:extLst>
              <a:ext uri="{FF2B5EF4-FFF2-40B4-BE49-F238E27FC236}">
                <a16:creationId xmlns:a16="http://schemas.microsoft.com/office/drawing/2014/main" id="{A33E9E2A-ACA4-9250-A0EA-8C85441D429E}"/>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FFCC9FBF-751E-AE8F-0190-7798012BB3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FD3CE6C8-674E-9943-B55C-22182BC40F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9396" name="Slide Number Placeholder 3">
            <a:extLst>
              <a:ext uri="{FF2B5EF4-FFF2-40B4-BE49-F238E27FC236}">
                <a16:creationId xmlns:a16="http://schemas.microsoft.com/office/drawing/2014/main" id="{B33E39CB-FB6C-E087-3CB8-4FDE8AAE50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98A80C-7702-49CF-A651-B5C02442373F}"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4BB19DCE-C884-6326-4498-B11B39D29C9F}"/>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47DEBA-CC5F-4843-A93C-141B78A06222}"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9267" name="Rectangle 2">
            <a:extLst>
              <a:ext uri="{FF2B5EF4-FFF2-40B4-BE49-F238E27FC236}">
                <a16:creationId xmlns:a16="http://schemas.microsoft.com/office/drawing/2014/main" id="{34389029-935F-7EDD-453E-BEE7C685BAC9}"/>
              </a:ext>
            </a:extLst>
          </p:cNvPr>
          <p:cNvSpPr>
            <a:spLocks noGrp="1" noRot="1" noChangeAspect="1" noChangeArrowheads="1" noTextEdit="1"/>
          </p:cNvSpPr>
          <p:nvPr>
            <p:ph type="sldImg"/>
          </p:nvPr>
        </p:nvSpPr>
        <p:spPr>
          <a:ln/>
        </p:spPr>
      </p:sp>
      <p:sp>
        <p:nvSpPr>
          <p:cNvPr id="139268" name="Rectangle 3">
            <a:extLst>
              <a:ext uri="{FF2B5EF4-FFF2-40B4-BE49-F238E27FC236}">
                <a16:creationId xmlns:a16="http://schemas.microsoft.com/office/drawing/2014/main" id="{8C9908D5-6C4B-2692-F015-BB4C990AC40F}"/>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E8537DDC-56E7-42E6-9871-FE29610D9F72}"/>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26ED09-73AE-4F71-BC4C-7DD0EE6862F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0291" name="Rectangle 2">
            <a:extLst>
              <a:ext uri="{FF2B5EF4-FFF2-40B4-BE49-F238E27FC236}">
                <a16:creationId xmlns:a16="http://schemas.microsoft.com/office/drawing/2014/main" id="{BE9E1B02-B371-85C0-5FF7-3C4654394DD6}"/>
              </a:ext>
            </a:extLst>
          </p:cNvPr>
          <p:cNvSpPr>
            <a:spLocks noGrp="1" noRot="1" noChangeAspect="1" noChangeArrowheads="1" noTextEdit="1"/>
          </p:cNvSpPr>
          <p:nvPr>
            <p:ph type="sldImg"/>
          </p:nvPr>
        </p:nvSpPr>
        <p:spPr>
          <a:ln/>
        </p:spPr>
      </p:sp>
      <p:sp>
        <p:nvSpPr>
          <p:cNvPr id="140292" name="Rectangle 3">
            <a:extLst>
              <a:ext uri="{FF2B5EF4-FFF2-40B4-BE49-F238E27FC236}">
                <a16:creationId xmlns:a16="http://schemas.microsoft.com/office/drawing/2014/main" id="{08AB12F1-7C1F-B505-D884-A4864B6F0087}"/>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A5242EA6-1662-FE22-4A54-07BB6E0EB975}"/>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68B3B3-ADF0-4BA2-89BE-C9040588FD9A}"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1315" name="Rectangle 2">
            <a:extLst>
              <a:ext uri="{FF2B5EF4-FFF2-40B4-BE49-F238E27FC236}">
                <a16:creationId xmlns:a16="http://schemas.microsoft.com/office/drawing/2014/main" id="{CA279FC0-0C2A-864E-2D55-DD94466A11EA}"/>
              </a:ext>
            </a:extLst>
          </p:cNvPr>
          <p:cNvSpPr>
            <a:spLocks noGrp="1" noRot="1" noChangeAspect="1" noChangeArrowheads="1" noTextEdit="1"/>
          </p:cNvSpPr>
          <p:nvPr>
            <p:ph type="sldImg"/>
          </p:nvPr>
        </p:nvSpPr>
        <p:spPr>
          <a:ln/>
        </p:spPr>
      </p:sp>
      <p:sp>
        <p:nvSpPr>
          <p:cNvPr id="141316" name="Rectangle 3">
            <a:extLst>
              <a:ext uri="{FF2B5EF4-FFF2-40B4-BE49-F238E27FC236}">
                <a16:creationId xmlns:a16="http://schemas.microsoft.com/office/drawing/2014/main" id="{A69414B1-1972-D8B1-FE3C-1BA0CF9127F3}"/>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E209D4F6-644C-E5B9-DA9B-198137565A6A}"/>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3812A9-8F8C-415A-AA33-E7013F7D997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2339" name="Rectangle 2">
            <a:extLst>
              <a:ext uri="{FF2B5EF4-FFF2-40B4-BE49-F238E27FC236}">
                <a16:creationId xmlns:a16="http://schemas.microsoft.com/office/drawing/2014/main" id="{82274075-D80B-E2D8-D12A-FF262FC5ECEC}"/>
              </a:ext>
            </a:extLst>
          </p:cNvPr>
          <p:cNvSpPr>
            <a:spLocks noGrp="1" noRot="1" noChangeAspect="1" noChangeArrowheads="1" noTextEdit="1"/>
          </p:cNvSpPr>
          <p:nvPr>
            <p:ph type="sldImg"/>
          </p:nvPr>
        </p:nvSpPr>
        <p:spPr>
          <a:ln/>
        </p:spPr>
      </p:sp>
      <p:sp>
        <p:nvSpPr>
          <p:cNvPr id="142340" name="Rectangle 3">
            <a:extLst>
              <a:ext uri="{FF2B5EF4-FFF2-40B4-BE49-F238E27FC236}">
                <a16:creationId xmlns:a16="http://schemas.microsoft.com/office/drawing/2014/main" id="{C013B38D-574E-6D95-B62A-5FA0F55B80F3}"/>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1050D09D-0683-83BA-616A-BA0EEBC7E3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1B41D824-D7EF-DE5B-ADBE-1FA0E9E38A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8916" name="Slide Number Placeholder 3">
            <a:extLst>
              <a:ext uri="{FF2B5EF4-FFF2-40B4-BE49-F238E27FC236}">
                <a16:creationId xmlns:a16="http://schemas.microsoft.com/office/drawing/2014/main" id="{FD8C393E-6DC3-E076-DCB8-1EA348444C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655EF5-3B9E-47AD-99F1-ED0C76481B90}"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3CDF334C-EA83-9676-EA25-04BD864D1B0C}"/>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943E736-62B3-4FB7-A5D2-040B7AC6AA2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363" name="Rectangle 2">
            <a:extLst>
              <a:ext uri="{FF2B5EF4-FFF2-40B4-BE49-F238E27FC236}">
                <a16:creationId xmlns:a16="http://schemas.microsoft.com/office/drawing/2014/main" id="{51822474-56A6-F60B-C193-A4A9BC6D1A25}"/>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D93160C7-03F7-ACC5-98FE-6F7B74B0A6B5}"/>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3B0CC5F5-4481-75E1-1B7C-D14861E4233B}"/>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4C0D8D-AAAE-4756-80D4-2A2C3633DEE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4387" name="Rectangle 2">
            <a:extLst>
              <a:ext uri="{FF2B5EF4-FFF2-40B4-BE49-F238E27FC236}">
                <a16:creationId xmlns:a16="http://schemas.microsoft.com/office/drawing/2014/main" id="{FC3D597F-0028-0A9C-61F3-6BF43D11DA64}"/>
              </a:ext>
            </a:extLst>
          </p:cNvPr>
          <p:cNvSpPr>
            <a:spLocks noGrp="1" noRot="1" noChangeAspect="1" noChangeArrowheads="1" noTextEdit="1"/>
          </p:cNvSpPr>
          <p:nvPr>
            <p:ph type="sldImg"/>
          </p:nvPr>
        </p:nvSpPr>
        <p:spPr>
          <a:ln/>
        </p:spPr>
      </p:sp>
      <p:sp>
        <p:nvSpPr>
          <p:cNvPr id="144388" name="Rectangle 3">
            <a:extLst>
              <a:ext uri="{FF2B5EF4-FFF2-40B4-BE49-F238E27FC236}">
                <a16:creationId xmlns:a16="http://schemas.microsoft.com/office/drawing/2014/main" id="{676BBDE5-2F69-53E2-9911-87223375C1DE}"/>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A759262A-F9C7-0F61-0ECA-FD563D7B9F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DC03F2C7-6B34-4279-AEED-11BCB20B4E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1444" name="Slide Number Placeholder 3">
            <a:extLst>
              <a:ext uri="{FF2B5EF4-FFF2-40B4-BE49-F238E27FC236}">
                <a16:creationId xmlns:a16="http://schemas.microsoft.com/office/drawing/2014/main" id="{730B5D71-E61D-F56E-20FD-CA20EDC1B2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A207D0-96AA-4B90-A12D-0B0BFDC5334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5651E018-F146-29E6-7030-DA77F7500C86}"/>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3611A0-BE5B-464B-8F7E-AB3AD7A54BC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5411" name="Rectangle 2">
            <a:extLst>
              <a:ext uri="{FF2B5EF4-FFF2-40B4-BE49-F238E27FC236}">
                <a16:creationId xmlns:a16="http://schemas.microsoft.com/office/drawing/2014/main" id="{9B834AB8-E5D3-17CB-2E02-48AD2AF30F53}"/>
              </a:ext>
            </a:extLst>
          </p:cNvPr>
          <p:cNvSpPr>
            <a:spLocks noGrp="1" noRot="1" noChangeAspect="1" noChangeArrowheads="1" noTextEdit="1"/>
          </p:cNvSpPr>
          <p:nvPr>
            <p:ph type="sldImg"/>
          </p:nvPr>
        </p:nvSpPr>
        <p:spPr>
          <a:ln/>
        </p:spPr>
      </p:sp>
      <p:sp>
        <p:nvSpPr>
          <p:cNvPr id="145412" name="Rectangle 3">
            <a:extLst>
              <a:ext uri="{FF2B5EF4-FFF2-40B4-BE49-F238E27FC236}">
                <a16:creationId xmlns:a16="http://schemas.microsoft.com/office/drawing/2014/main" id="{6D4D3B2F-9650-3F0F-4D16-1486435997B3}"/>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A29B8448-1E8A-54EE-794C-646F6CB45B8A}"/>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ED27C7-21FC-420C-8D2E-B0B053B7466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6435" name="Rectangle 2">
            <a:extLst>
              <a:ext uri="{FF2B5EF4-FFF2-40B4-BE49-F238E27FC236}">
                <a16:creationId xmlns:a16="http://schemas.microsoft.com/office/drawing/2014/main" id="{22BA117C-32BD-586A-04F6-E8EA811507C5}"/>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F632AE12-6FE0-0F44-39CE-3D8407FD8A58}"/>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3A04C8D9-60AE-3C69-E4CB-49D0EC126768}"/>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63B58E-C93E-45CF-9793-E698339E803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7459" name="Rectangle 2">
            <a:extLst>
              <a:ext uri="{FF2B5EF4-FFF2-40B4-BE49-F238E27FC236}">
                <a16:creationId xmlns:a16="http://schemas.microsoft.com/office/drawing/2014/main" id="{45785FD1-D13A-EC0B-1021-5CF9B70F2ED2}"/>
              </a:ext>
            </a:extLst>
          </p:cNvPr>
          <p:cNvSpPr>
            <a:spLocks noGrp="1" noRot="1" noChangeAspect="1" noChangeArrowheads="1" noTextEdit="1"/>
          </p:cNvSpPr>
          <p:nvPr>
            <p:ph type="sldImg"/>
          </p:nvPr>
        </p:nvSpPr>
        <p:spPr>
          <a:ln/>
        </p:spPr>
      </p:sp>
      <p:sp>
        <p:nvSpPr>
          <p:cNvPr id="147460" name="Rectangle 3">
            <a:extLst>
              <a:ext uri="{FF2B5EF4-FFF2-40B4-BE49-F238E27FC236}">
                <a16:creationId xmlns:a16="http://schemas.microsoft.com/office/drawing/2014/main" id="{AE22B6C7-0B4E-A045-2B37-C7729A910407}"/>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255BA1A2-E4AF-B060-F379-2DD147030A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53550C2C-A219-CD6C-1C43-E40085DDDD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3492" name="Slide Number Placeholder 3">
            <a:extLst>
              <a:ext uri="{FF2B5EF4-FFF2-40B4-BE49-F238E27FC236}">
                <a16:creationId xmlns:a16="http://schemas.microsoft.com/office/drawing/2014/main" id="{8F28F935-B346-1E63-1806-32F9422B26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892C0E-4402-445D-99D5-8FFA8571C075}"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88B3ABCC-4BE1-2781-627C-AEF8AF90F58A}"/>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B1C1EB-2628-4407-A03C-9421DA08B99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603" name="Rectangle 2">
            <a:extLst>
              <a:ext uri="{FF2B5EF4-FFF2-40B4-BE49-F238E27FC236}">
                <a16:creationId xmlns:a16="http://schemas.microsoft.com/office/drawing/2014/main" id="{BE5E7FD5-3DE5-B633-2E3F-9BB321577498}"/>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C46F0874-8E11-0CC8-112E-A8FB2FD5E79F}"/>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a:extLst>
              <a:ext uri="{FF2B5EF4-FFF2-40B4-BE49-F238E27FC236}">
                <a16:creationId xmlns:a16="http://schemas.microsoft.com/office/drawing/2014/main" id="{BAF91FCB-E3D9-9765-3342-FD119D4862D4}"/>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D34F68-4E67-47BA-BCBA-AA38E64EF49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2579" name="Rectangle 2">
            <a:extLst>
              <a:ext uri="{FF2B5EF4-FFF2-40B4-BE49-F238E27FC236}">
                <a16:creationId xmlns:a16="http://schemas.microsoft.com/office/drawing/2014/main" id="{43CE0A82-CEBD-1AA4-DECE-BC4BF82CBDCB}"/>
              </a:ext>
            </a:extLst>
          </p:cNvPr>
          <p:cNvSpPr>
            <a:spLocks noGrp="1" noRot="1" noChangeAspect="1" noChangeArrowheads="1" noTextEdit="1"/>
          </p:cNvSpPr>
          <p:nvPr>
            <p:ph type="sldImg"/>
          </p:nvPr>
        </p:nvSpPr>
        <p:spPr>
          <a:ln/>
        </p:spPr>
      </p:sp>
      <p:sp>
        <p:nvSpPr>
          <p:cNvPr id="152580" name="Rectangle 3">
            <a:extLst>
              <a:ext uri="{FF2B5EF4-FFF2-40B4-BE49-F238E27FC236}">
                <a16:creationId xmlns:a16="http://schemas.microsoft.com/office/drawing/2014/main" id="{60292462-F623-95BA-17E1-5E1E4CBC3B8D}"/>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0FA9D059-64D9-C08A-533C-14BAE5551A4B}"/>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42905D-B523-4A46-A878-7894DFE44A5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55" name="Rectangle 2">
            <a:extLst>
              <a:ext uri="{FF2B5EF4-FFF2-40B4-BE49-F238E27FC236}">
                <a16:creationId xmlns:a16="http://schemas.microsoft.com/office/drawing/2014/main" id="{44B853DC-0CC3-4FA5-A46B-B1A489DAFDE4}"/>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F1BF45FF-EDF6-3B70-4ED8-AC0B2ADAD977}"/>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7D7E6060-7287-5C9C-A759-78F78A16EA54}"/>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9CEC6E-E9C0-458E-93F6-1C42CF58FB3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1619" name="Rectangle 2">
            <a:extLst>
              <a:ext uri="{FF2B5EF4-FFF2-40B4-BE49-F238E27FC236}">
                <a16:creationId xmlns:a16="http://schemas.microsoft.com/office/drawing/2014/main" id="{5E2BCBD2-E488-7BC4-690A-EB80639A4B18}"/>
              </a:ext>
            </a:extLst>
          </p:cNvPr>
          <p:cNvSpPr>
            <a:spLocks noGrp="1" noRot="1" noChangeAspect="1" noChangeArrowheads="1" noTextEdit="1"/>
          </p:cNvSpPr>
          <p:nvPr>
            <p:ph type="sldImg"/>
          </p:nvPr>
        </p:nvSpPr>
        <p:spPr>
          <a:ln/>
        </p:spPr>
      </p:sp>
      <p:sp>
        <p:nvSpPr>
          <p:cNvPr id="111620" name="Rectangle 3">
            <a:extLst>
              <a:ext uri="{FF2B5EF4-FFF2-40B4-BE49-F238E27FC236}">
                <a16:creationId xmlns:a16="http://schemas.microsoft.com/office/drawing/2014/main" id="{383C88E2-C27E-F68B-DC9B-AFDC71B53759}"/>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91C6D54-B775-33B5-E786-E0DDEC4F03B9}"/>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5E1817-C395-49B6-AC93-1059B3CFD861}"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41507" name="Rectangle 2">
            <a:extLst>
              <a:ext uri="{FF2B5EF4-FFF2-40B4-BE49-F238E27FC236}">
                <a16:creationId xmlns:a16="http://schemas.microsoft.com/office/drawing/2014/main" id="{61545876-527F-3DCA-3243-550678698357}"/>
              </a:ext>
            </a:extLst>
          </p:cNvPr>
          <p:cNvSpPr>
            <a:spLocks noGrp="1" noRot="1" noChangeAspect="1" noChangeArrowheads="1" noTextEdit="1"/>
          </p:cNvSpPr>
          <p:nvPr>
            <p:ph type="sldImg"/>
          </p:nvPr>
        </p:nvSpPr>
        <p:spPr>
          <a:ln/>
        </p:spPr>
      </p:sp>
      <p:sp>
        <p:nvSpPr>
          <p:cNvPr id="1941508" name="Rectangle 3">
            <a:extLst>
              <a:ext uri="{FF2B5EF4-FFF2-40B4-BE49-F238E27FC236}">
                <a16:creationId xmlns:a16="http://schemas.microsoft.com/office/drawing/2014/main" id="{37A6ABE5-CF9B-2242-ABE8-EDC2EFA0F7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294B9B8E-ED80-E7DF-9138-FFA9261AF707}"/>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16D29F-7000-4926-91DF-61DCFD35A8A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627" name="Rectangle 2">
            <a:extLst>
              <a:ext uri="{FF2B5EF4-FFF2-40B4-BE49-F238E27FC236}">
                <a16:creationId xmlns:a16="http://schemas.microsoft.com/office/drawing/2014/main" id="{8CC1373D-5852-F7F4-AC7D-EFC336A95375}"/>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DD3FAEB8-5327-1910-D6C2-51FAA0194437}"/>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F61A9AF-8582-56A4-F596-F4F89F8679B2}"/>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4C2B26-EB33-4867-96A6-699F8F0A43AA}"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40483" name="Rectangle 2">
            <a:extLst>
              <a:ext uri="{FF2B5EF4-FFF2-40B4-BE49-F238E27FC236}">
                <a16:creationId xmlns:a16="http://schemas.microsoft.com/office/drawing/2014/main" id="{C79E20D8-1F00-9D30-1C1A-B35D3D6F35A4}"/>
              </a:ext>
            </a:extLst>
          </p:cNvPr>
          <p:cNvSpPr>
            <a:spLocks noGrp="1" noRot="1" noChangeAspect="1" noChangeArrowheads="1" noTextEdit="1"/>
          </p:cNvSpPr>
          <p:nvPr>
            <p:ph type="sldImg"/>
          </p:nvPr>
        </p:nvSpPr>
        <p:spPr>
          <a:ln/>
        </p:spPr>
      </p:sp>
      <p:sp>
        <p:nvSpPr>
          <p:cNvPr id="1940484" name="Rectangle 3">
            <a:extLst>
              <a:ext uri="{FF2B5EF4-FFF2-40B4-BE49-F238E27FC236}">
                <a16:creationId xmlns:a16="http://schemas.microsoft.com/office/drawing/2014/main" id="{6C81CDE0-0135-160E-0D6F-9A01CB45BA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62697DE0-A9D6-88EF-585D-FBA79FA79754}"/>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2916F5-9D9F-45E6-9C41-CB30BA9B36B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579" name="Rectangle 2">
            <a:extLst>
              <a:ext uri="{FF2B5EF4-FFF2-40B4-BE49-F238E27FC236}">
                <a16:creationId xmlns:a16="http://schemas.microsoft.com/office/drawing/2014/main" id="{7C021C70-2D3F-07F5-A384-F3B2A003589B}"/>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50549F45-993A-82FE-B360-1449C56C098A}"/>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BCDEF744-4350-50EE-B87F-0F5EE1404ADC}"/>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F0DA2D-C95F-4384-A66E-1B0DC72428D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0531" name="Rectangle 2">
            <a:extLst>
              <a:ext uri="{FF2B5EF4-FFF2-40B4-BE49-F238E27FC236}">
                <a16:creationId xmlns:a16="http://schemas.microsoft.com/office/drawing/2014/main" id="{0852E9A0-4DD3-A2FD-ED32-C9B68368ECEE}"/>
              </a:ext>
            </a:extLst>
          </p:cNvPr>
          <p:cNvSpPr>
            <a:spLocks noGrp="1" noRot="1" noChangeAspect="1" noChangeArrowheads="1" noTextEdit="1"/>
          </p:cNvSpPr>
          <p:nvPr>
            <p:ph type="sldImg"/>
          </p:nvPr>
        </p:nvSpPr>
        <p:spPr>
          <a:ln/>
        </p:spPr>
      </p:sp>
      <p:sp>
        <p:nvSpPr>
          <p:cNvPr id="150532" name="Rectangle 3">
            <a:extLst>
              <a:ext uri="{FF2B5EF4-FFF2-40B4-BE49-F238E27FC236}">
                <a16:creationId xmlns:a16="http://schemas.microsoft.com/office/drawing/2014/main" id="{9F9E4028-A60E-6A6B-0E26-66F4FC62769E}"/>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46309611-347D-9BCC-7A8D-D9216D458DE7}"/>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F50A5A-B821-4D9D-9D05-469188D95AE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699" name="Rectangle 2">
            <a:extLst>
              <a:ext uri="{FF2B5EF4-FFF2-40B4-BE49-F238E27FC236}">
                <a16:creationId xmlns:a16="http://schemas.microsoft.com/office/drawing/2014/main" id="{6F7756A4-C20F-426A-09C9-9B6FC197F2CE}"/>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B88FECC9-0581-4384-E972-2A824FCF0C0A}"/>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F1F60166-D89B-35FB-7B73-8FF8ED7732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9F2C4701-6B94-3987-5166-06315FC3EE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3732" name="Slide Number Placeholder 3">
            <a:extLst>
              <a:ext uri="{FF2B5EF4-FFF2-40B4-BE49-F238E27FC236}">
                <a16:creationId xmlns:a16="http://schemas.microsoft.com/office/drawing/2014/main" id="{FD86FD5E-95F7-70D9-051A-701983483B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F79499-EEA9-472F-8B73-6CB7468D250C}"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95C631A4-D8F2-9234-157E-9DE0EC1850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22734FAC-2509-8DB5-E3F6-B2AEAA2271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5780" name="Slide Number Placeholder 3">
            <a:extLst>
              <a:ext uri="{FF2B5EF4-FFF2-40B4-BE49-F238E27FC236}">
                <a16:creationId xmlns:a16="http://schemas.microsoft.com/office/drawing/2014/main" id="{734F7BDC-0935-5692-AEE2-6D974CBFA0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C05FA2-49E2-4443-B0AC-9118C0B2B810}"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97D8060-BABB-BD9B-D017-662AA8D19862}"/>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1402D5-70D0-47E0-B16C-2C7483E02C67}"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39459" name="Rectangle 2">
            <a:extLst>
              <a:ext uri="{FF2B5EF4-FFF2-40B4-BE49-F238E27FC236}">
                <a16:creationId xmlns:a16="http://schemas.microsoft.com/office/drawing/2014/main" id="{AE3314B2-6283-A1EB-5D06-E16A0567E91A}"/>
              </a:ext>
            </a:extLst>
          </p:cNvPr>
          <p:cNvSpPr>
            <a:spLocks noGrp="1" noRot="1" noChangeAspect="1" noChangeArrowheads="1" noTextEdit="1"/>
          </p:cNvSpPr>
          <p:nvPr>
            <p:ph type="sldImg"/>
          </p:nvPr>
        </p:nvSpPr>
        <p:spPr>
          <a:ln/>
        </p:spPr>
      </p:sp>
      <p:sp>
        <p:nvSpPr>
          <p:cNvPr id="1939460" name="Rectangle 3">
            <a:extLst>
              <a:ext uri="{FF2B5EF4-FFF2-40B4-BE49-F238E27FC236}">
                <a16:creationId xmlns:a16="http://schemas.microsoft.com/office/drawing/2014/main" id="{C740DA1C-5A48-0839-FDAE-A0490EB031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77E9EF15-87F0-A24E-C3D0-087379B7A0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C4EC83E6-720C-ED53-A092-828E395FD7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684" name="Slide Number Placeholder 3">
            <a:extLst>
              <a:ext uri="{FF2B5EF4-FFF2-40B4-BE49-F238E27FC236}">
                <a16:creationId xmlns:a16="http://schemas.microsoft.com/office/drawing/2014/main" id="{109C4117-A023-824E-3E5C-A18373FD26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94EAD5-C24C-4A7D-9797-EB442D47EACC}"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12A5510B-875A-360C-90C0-D9A68DFD4904}"/>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ED60DF-C70F-41E8-98B8-9681070DD9D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5715" name="Rectangle 2">
            <a:extLst>
              <a:ext uri="{FF2B5EF4-FFF2-40B4-BE49-F238E27FC236}">
                <a16:creationId xmlns:a16="http://schemas.microsoft.com/office/drawing/2014/main" id="{6F1DCD5A-EB3A-DAC4-719C-DE753119BC8B}"/>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0136F8B8-B44A-A1C9-53B8-EDFD9192949A}"/>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A5CC5DD8-FC86-7685-2AEF-1CF30B7588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F524EED1-C7DB-9E85-4767-E4D9B501F6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7588" name="Slide Number Placeholder 3">
            <a:extLst>
              <a:ext uri="{FF2B5EF4-FFF2-40B4-BE49-F238E27FC236}">
                <a16:creationId xmlns:a16="http://schemas.microsoft.com/office/drawing/2014/main" id="{0CE4105E-AAD1-2E11-541C-9FDD305E38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2865E4-30BB-46C8-9B09-AAD92DDBA635}"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9E44F561-5869-6E9B-FD19-8B817022A6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9CCAD821-375D-2BCE-6B3A-1F40E21F3D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9636" name="Slide Number Placeholder 3">
            <a:extLst>
              <a:ext uri="{FF2B5EF4-FFF2-40B4-BE49-F238E27FC236}">
                <a16:creationId xmlns:a16="http://schemas.microsoft.com/office/drawing/2014/main" id="{8E362C7F-8EB5-B974-F619-B48A0E7CB7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52AB82-DE53-4ABF-B43E-0FD63F3FE31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56B029-6387-4E64-A334-554D03B7B10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814335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35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0E856B4-BD10-4867-8778-EFC6A633023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ＭＳ Ｐゴシック" charset="0"/>
              <a:cs typeface="+mn-cs"/>
            </a:endParaRPr>
          </a:p>
        </p:txBody>
      </p:sp>
      <p:sp>
        <p:nvSpPr>
          <p:cNvPr id="1252355" name="Rectangle 2"/>
          <p:cNvSpPr>
            <a:spLocks noGrp="1" noRot="1" noChangeAspect="1" noChangeArrowheads="1" noTextEdit="1"/>
          </p:cNvSpPr>
          <p:nvPr>
            <p:ph type="sldImg"/>
          </p:nvPr>
        </p:nvSpPr>
        <p:spPr>
          <a:ln/>
        </p:spPr>
      </p:sp>
      <p:sp>
        <p:nvSpPr>
          <p:cNvPr id="1252356"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8F0FE8-A9F7-4284-BA33-5356DF2F0F4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938882" name="Rectangle 1026"/>
          <p:cNvSpPr>
            <a:spLocks noGrp="1" noRot="1" noChangeAspect="1" noChangeArrowheads="1" noTextEdit="1"/>
          </p:cNvSpPr>
          <p:nvPr>
            <p:ph type="sldImg"/>
          </p:nvPr>
        </p:nvSpPr>
        <p:spPr>
          <a:xfrm>
            <a:off x="325438" y="698500"/>
            <a:ext cx="6208712" cy="3492500"/>
          </a:xfrm>
          <a:ln/>
        </p:spPr>
      </p:sp>
      <p:sp>
        <p:nvSpPr>
          <p:cNvPr id="2938883" name="Rectangle 1027"/>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8792124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69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9DE5A1-E9FA-4A7A-8845-908D9B373ED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053699" name="Rectangle 2"/>
          <p:cNvSpPr>
            <a:spLocks noGrp="1" noRot="1" noChangeAspect="1" noChangeArrowheads="1" noTextEdit="1"/>
          </p:cNvSpPr>
          <p:nvPr>
            <p:ph type="sldImg"/>
          </p:nvPr>
        </p:nvSpPr>
        <p:spPr>
          <a:ln/>
        </p:spPr>
      </p:sp>
      <p:sp>
        <p:nvSpPr>
          <p:cNvPr id="1053700"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a:extLst>
              <a:ext uri="{FF2B5EF4-FFF2-40B4-BE49-F238E27FC236}">
                <a16:creationId xmlns:a16="http://schemas.microsoft.com/office/drawing/2014/main" id="{A8CBC5A8-FF16-FCCB-03D1-BD63547FB2D8}"/>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FB6E24-F926-452C-8DC6-29420D3ED9EF}"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4867" name="Rectangle 2">
            <a:extLst>
              <a:ext uri="{FF2B5EF4-FFF2-40B4-BE49-F238E27FC236}">
                <a16:creationId xmlns:a16="http://schemas.microsoft.com/office/drawing/2014/main" id="{E19260B7-14FA-EAA4-EA3D-C9062827CCC7}"/>
              </a:ext>
            </a:extLst>
          </p:cNvPr>
          <p:cNvSpPr>
            <a:spLocks noGrp="1" noRot="1" noChangeAspect="1" noChangeArrowheads="1" noTextEdit="1"/>
          </p:cNvSpPr>
          <p:nvPr>
            <p:ph type="sldImg"/>
          </p:nvPr>
        </p:nvSpPr>
        <p:spPr>
          <a:ln/>
        </p:spPr>
      </p:sp>
      <p:sp>
        <p:nvSpPr>
          <p:cNvPr id="164868" name="Rectangle 3">
            <a:extLst>
              <a:ext uri="{FF2B5EF4-FFF2-40B4-BE49-F238E27FC236}">
                <a16:creationId xmlns:a16="http://schemas.microsoft.com/office/drawing/2014/main" id="{9315E424-5D1E-9300-4C77-112EE84B0C33}"/>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8FC4590-B2B2-4BD3-BCE5-E6C9DE521AD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ＭＳ Ｐゴシック" charset="0"/>
              <a:cs typeface="+mn-cs"/>
            </a:endParaRPr>
          </a:p>
        </p:txBody>
      </p:sp>
      <p:sp>
        <p:nvSpPr>
          <p:cNvPr id="4517890" name="Rectangle 2"/>
          <p:cNvSpPr>
            <a:spLocks noGrp="1" noRot="1" noChangeAspect="1" noChangeArrowheads="1" noTextEdit="1"/>
          </p:cNvSpPr>
          <p:nvPr>
            <p:ph type="sldImg"/>
          </p:nvPr>
        </p:nvSpPr>
        <p:spPr>
          <a:ln/>
        </p:spPr>
      </p:sp>
      <p:sp>
        <p:nvSpPr>
          <p:cNvPr id="4517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406AF6-1B2C-44D0-ABC6-E8F026EE5F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65363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F87D8090-5435-4245-2039-95DE363D0007}"/>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285BF0-E822-4BAE-87AA-0ECBEB447F4A}"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843" name="Rectangle 2">
            <a:extLst>
              <a:ext uri="{FF2B5EF4-FFF2-40B4-BE49-F238E27FC236}">
                <a16:creationId xmlns:a16="http://schemas.microsoft.com/office/drawing/2014/main" id="{69CEF600-1C4E-820E-252A-C9F782098A62}"/>
              </a:ext>
            </a:extLst>
          </p:cNvPr>
          <p:cNvSpPr>
            <a:spLocks noGrp="1" noRot="1" noChangeAspect="1" noChangeArrowheads="1" noTextEdit="1"/>
          </p:cNvSpPr>
          <p:nvPr>
            <p:ph type="sldImg"/>
          </p:nvPr>
        </p:nvSpPr>
        <p:spPr>
          <a:ln/>
        </p:spPr>
      </p:sp>
      <p:sp>
        <p:nvSpPr>
          <p:cNvPr id="163844" name="Rectangle 3">
            <a:extLst>
              <a:ext uri="{FF2B5EF4-FFF2-40B4-BE49-F238E27FC236}">
                <a16:creationId xmlns:a16="http://schemas.microsoft.com/office/drawing/2014/main" id="{D7CB7056-555D-F316-1C82-74DA0A56CD0C}"/>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11A15A28-21E3-69A0-5D60-1490D60634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74464338-50CF-9466-E08B-430FECDE31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0964" name="Slide Number Placeholder 3">
            <a:extLst>
              <a:ext uri="{FF2B5EF4-FFF2-40B4-BE49-F238E27FC236}">
                <a16:creationId xmlns:a16="http://schemas.microsoft.com/office/drawing/2014/main" id="{8376DAAE-D6E1-0557-4771-BD9AFEED2A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735D47-8C70-4E0E-9A95-526D69CC3275}"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67BD99-A1AD-42C6-89F7-235FCF92C36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ＭＳ Ｐゴシック" charset="0"/>
              <a:cs typeface="+mn-cs"/>
            </a:endParaRPr>
          </a:p>
        </p:txBody>
      </p:sp>
      <p:sp>
        <p:nvSpPr>
          <p:cNvPr id="396290" name="Rectangle 2"/>
          <p:cNvSpPr>
            <a:spLocks noGrp="1" noRot="1" noChangeAspect="1" noChangeArrowheads="1" noTextEdit="1"/>
          </p:cNvSpPr>
          <p:nvPr>
            <p:ph type="sldImg"/>
          </p:nvPr>
        </p:nvSpPr>
        <p:spPr>
          <a:ln/>
        </p:spPr>
      </p:sp>
      <p:sp>
        <p:nvSpPr>
          <p:cNvPr id="396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C4458-A043-43F5-B4C7-51E4F022D4B6}" type="slidenum">
              <a:rPr kumimoji="0" lang="en-US" sz="1200" b="1" i="0" u="none" strike="noStrike" kern="1200" cap="none" spc="0" normalizeH="0" baseline="0" noProof="0">
                <a:ln>
                  <a:noFill/>
                </a:ln>
                <a:solidFill>
                  <a:prstClr val="black"/>
                </a:solidFill>
                <a:effectLst/>
                <a:uLnTx/>
                <a:uFillTx/>
                <a:latin typeface="Storybook"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1" i="0" u="none" strike="noStrike" kern="1200" cap="none" spc="0" normalizeH="0" baseline="0" noProof="0">
              <a:ln>
                <a:noFill/>
              </a:ln>
              <a:solidFill>
                <a:prstClr val="black"/>
              </a:solidFill>
              <a:effectLst/>
              <a:uLnTx/>
              <a:uFillTx/>
              <a:latin typeface="Storybook" pitchFamily="2" charset="0"/>
              <a:ea typeface="+mn-ea"/>
              <a:cs typeface="+mn-cs"/>
            </a:endParaRPr>
          </a:p>
        </p:txBody>
      </p:sp>
      <p:sp>
        <p:nvSpPr>
          <p:cNvPr id="1641474" name="Rectangle 2"/>
          <p:cNvSpPr>
            <a:spLocks noGrp="1" noRot="1" noChangeAspect="1" noChangeArrowheads="1" noTextEdit="1"/>
          </p:cNvSpPr>
          <p:nvPr>
            <p:ph type="sldImg"/>
          </p:nvPr>
        </p:nvSpPr>
        <p:spPr>
          <a:xfrm>
            <a:off x="382588" y="685800"/>
            <a:ext cx="6094412" cy="3429000"/>
          </a:xfrm>
          <a:ln/>
        </p:spPr>
      </p:sp>
      <p:sp>
        <p:nvSpPr>
          <p:cNvPr id="1641475"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32869889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4BD72-C886-4A88-B350-4417AAAEFDE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90562" name="Rectangle 2"/>
          <p:cNvSpPr>
            <a:spLocks noGrp="1" noRot="1" noChangeAspect="1" noChangeArrowheads="1" noTextEdit="1"/>
          </p:cNvSpPr>
          <p:nvPr>
            <p:ph type="sldImg"/>
          </p:nvPr>
        </p:nvSpPr>
        <p:spPr>
          <a:ln/>
        </p:spPr>
      </p:sp>
      <p:sp>
        <p:nvSpPr>
          <p:cNvPr id="42905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539300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627072-5518-4C5E-8EE0-813A1A71D24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01603" name="Rectangle 2"/>
          <p:cNvSpPr>
            <a:spLocks noGrp="1" noRot="1" noChangeAspect="1" noChangeArrowheads="1" noTextEdit="1"/>
          </p:cNvSpPr>
          <p:nvPr>
            <p:ph type="sldImg"/>
          </p:nvPr>
        </p:nvSpPr>
        <p:spPr>
          <a:ln/>
        </p:spPr>
      </p:sp>
      <p:sp>
        <p:nvSpPr>
          <p:cNvPr id="2201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4597883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BA3590E7-3A23-2B0D-41F2-FE1BC25DFD91}"/>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5CBB6B-0B6C-40C7-AC46-62392C9AA7E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5891" name="Rectangle 2">
            <a:extLst>
              <a:ext uri="{FF2B5EF4-FFF2-40B4-BE49-F238E27FC236}">
                <a16:creationId xmlns:a16="http://schemas.microsoft.com/office/drawing/2014/main" id="{7D4E34BB-7C6E-D9DA-4CE9-D4E34F71D994}"/>
              </a:ext>
            </a:extLst>
          </p:cNvPr>
          <p:cNvSpPr>
            <a:spLocks noGrp="1" noRot="1" noChangeAspect="1" noChangeArrowheads="1" noTextEdit="1"/>
          </p:cNvSpPr>
          <p:nvPr>
            <p:ph type="sldImg"/>
          </p:nvPr>
        </p:nvSpPr>
        <p:spPr>
          <a:ln/>
        </p:spPr>
      </p:sp>
      <p:sp>
        <p:nvSpPr>
          <p:cNvPr id="165892" name="Rectangle 3">
            <a:extLst>
              <a:ext uri="{FF2B5EF4-FFF2-40B4-BE49-F238E27FC236}">
                <a16:creationId xmlns:a16="http://schemas.microsoft.com/office/drawing/2014/main" id="{5556E2DE-8E5A-78F7-14C0-17C5654A30CF}"/>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a:extLst>
              <a:ext uri="{FF2B5EF4-FFF2-40B4-BE49-F238E27FC236}">
                <a16:creationId xmlns:a16="http://schemas.microsoft.com/office/drawing/2014/main" id="{27C1679F-F61D-875C-6B1A-B71B691AA5BF}"/>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416151-B16A-4E1E-96C9-3BDD37D6BBBF}"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6915" name="Rectangle 2">
            <a:extLst>
              <a:ext uri="{FF2B5EF4-FFF2-40B4-BE49-F238E27FC236}">
                <a16:creationId xmlns:a16="http://schemas.microsoft.com/office/drawing/2014/main" id="{8E908048-6EA4-19A3-74AF-A6CC15ABE2E9}"/>
              </a:ext>
            </a:extLst>
          </p:cNvPr>
          <p:cNvSpPr>
            <a:spLocks noGrp="1" noRot="1" noChangeAspect="1" noChangeArrowheads="1" noTextEdit="1"/>
          </p:cNvSpPr>
          <p:nvPr>
            <p:ph type="sldImg"/>
          </p:nvPr>
        </p:nvSpPr>
        <p:spPr>
          <a:ln/>
        </p:spPr>
      </p:sp>
      <p:sp>
        <p:nvSpPr>
          <p:cNvPr id="166916" name="Rectangle 3">
            <a:extLst>
              <a:ext uri="{FF2B5EF4-FFF2-40B4-BE49-F238E27FC236}">
                <a16:creationId xmlns:a16="http://schemas.microsoft.com/office/drawing/2014/main" id="{568BACD1-4B6D-EFF5-651C-233995B21707}"/>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4923EC4-0FD7-C8F7-4ABC-770701909819}"/>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120FA1-2FDA-4E68-A29F-BFEE33A9BC2A}"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61987" name="Rectangle 2">
            <a:extLst>
              <a:ext uri="{FF2B5EF4-FFF2-40B4-BE49-F238E27FC236}">
                <a16:creationId xmlns:a16="http://schemas.microsoft.com/office/drawing/2014/main" id="{33DAF6AC-6423-A242-0A0D-A4DAB01B3695}"/>
              </a:ext>
            </a:extLst>
          </p:cNvPr>
          <p:cNvSpPr>
            <a:spLocks noGrp="1" noRot="1" noChangeAspect="1" noChangeArrowheads="1" noTextEdit="1"/>
          </p:cNvSpPr>
          <p:nvPr>
            <p:ph type="sldImg"/>
          </p:nvPr>
        </p:nvSpPr>
        <p:spPr>
          <a:xfrm>
            <a:off x="1101725" y="698500"/>
            <a:ext cx="4656138" cy="3492500"/>
          </a:xfrm>
          <a:ln/>
        </p:spPr>
      </p:sp>
      <p:sp>
        <p:nvSpPr>
          <p:cNvPr id="1961988" name="Rectangle 3">
            <a:extLst>
              <a:ext uri="{FF2B5EF4-FFF2-40B4-BE49-F238E27FC236}">
                <a16:creationId xmlns:a16="http://schemas.microsoft.com/office/drawing/2014/main" id="{F9202027-FCF3-5C7C-481F-03F9A559AD3F}"/>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E76A622-2291-450D-996E-FD4BF9FCE102}"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Storybook" pitchFamily="2" charset="0"/>
              <a:ea typeface="+mn-ea"/>
              <a:cs typeface="+mn-cs"/>
            </a:endParaRPr>
          </a:p>
        </p:txBody>
      </p:sp>
      <p:sp>
        <p:nvSpPr>
          <p:cNvPr id="3799042" name="Rectangle 2"/>
          <p:cNvSpPr>
            <a:spLocks noGrp="1" noRot="1" noChangeAspect="1" noChangeArrowheads="1" noTextEdit="1"/>
          </p:cNvSpPr>
          <p:nvPr>
            <p:ph type="sldImg"/>
          </p:nvPr>
        </p:nvSpPr>
        <p:spPr>
          <a:ln/>
        </p:spPr>
      </p:sp>
      <p:sp>
        <p:nvSpPr>
          <p:cNvPr id="3799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8BD78-71AF-4532-9BB9-A6F9B8B8D95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22914" name="Rectangle 2"/>
          <p:cNvSpPr>
            <a:spLocks noGrp="1" noRot="1" noChangeAspect="1" noChangeArrowheads="1" noTextEdit="1"/>
          </p:cNvSpPr>
          <p:nvPr>
            <p:ph type="sldImg"/>
          </p:nvPr>
        </p:nvSpPr>
        <p:spPr>
          <a:ln/>
        </p:spPr>
      </p:sp>
      <p:sp>
        <p:nvSpPr>
          <p:cNvPr id="3622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4700496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DF062-657C-4D8E-AB0C-EBD36F6A1BE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814402" name="Rectangle 2"/>
          <p:cNvSpPr>
            <a:spLocks noGrp="1" noRot="1" noChangeAspect="1" noChangeArrowheads="1" noTextEdit="1"/>
          </p:cNvSpPr>
          <p:nvPr>
            <p:ph type="sldImg"/>
          </p:nvPr>
        </p:nvSpPr>
        <p:spPr>
          <a:ln/>
        </p:spPr>
      </p:sp>
      <p:sp>
        <p:nvSpPr>
          <p:cNvPr id="3814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37386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CA9D98-B595-40FC-870D-10B46771A87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70466" name="Rectangle 2"/>
          <p:cNvSpPr>
            <a:spLocks noGrp="1" noRot="1" noChangeAspect="1" noChangeArrowheads="1" noTextEdit="1"/>
          </p:cNvSpPr>
          <p:nvPr>
            <p:ph type="sldImg"/>
          </p:nvPr>
        </p:nvSpPr>
        <p:spPr>
          <a:ln/>
        </p:spPr>
      </p:sp>
      <p:sp>
        <p:nvSpPr>
          <p:cNvPr id="46704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300633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7D7E6060-7287-5C9C-A759-78F78A16EA54}"/>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9CEC6E-E9C0-458E-93F6-1C42CF58FB3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1619" name="Rectangle 2">
            <a:extLst>
              <a:ext uri="{FF2B5EF4-FFF2-40B4-BE49-F238E27FC236}">
                <a16:creationId xmlns:a16="http://schemas.microsoft.com/office/drawing/2014/main" id="{5E2BCBD2-E488-7BC4-690A-EB80639A4B18}"/>
              </a:ext>
            </a:extLst>
          </p:cNvPr>
          <p:cNvSpPr>
            <a:spLocks noGrp="1" noRot="1" noChangeAspect="1" noChangeArrowheads="1" noTextEdit="1"/>
          </p:cNvSpPr>
          <p:nvPr>
            <p:ph type="sldImg"/>
          </p:nvPr>
        </p:nvSpPr>
        <p:spPr>
          <a:ln/>
        </p:spPr>
      </p:sp>
      <p:sp>
        <p:nvSpPr>
          <p:cNvPr id="111620" name="Rectangle 3">
            <a:extLst>
              <a:ext uri="{FF2B5EF4-FFF2-40B4-BE49-F238E27FC236}">
                <a16:creationId xmlns:a16="http://schemas.microsoft.com/office/drawing/2014/main" id="{383C88E2-C27E-F68B-DC9B-AFDC71B53759}"/>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5042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DC4A5B52-8BDE-E540-9552-AFDED0C57C1C}"/>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2AD2D4-F8E1-4C88-BA59-2AC3BF44BA3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739" name="Rectangle 2">
            <a:extLst>
              <a:ext uri="{FF2B5EF4-FFF2-40B4-BE49-F238E27FC236}">
                <a16:creationId xmlns:a16="http://schemas.microsoft.com/office/drawing/2014/main" id="{9CDBEEE7-A005-8531-7883-E7AE862FC692}"/>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C42DB48C-66A0-E4F1-94E9-ABE62DE0653B}"/>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294.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295.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296.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297.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298.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299.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301.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302.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303.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B5C6EF7-D3B9-F8E3-6D18-A9C176C6C65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9AF98EF-F928-1AEA-84E5-F45B491E35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F3A81FE-6530-8EF0-4A6D-939563DF4340}"/>
              </a:ext>
            </a:extLst>
          </p:cNvPr>
          <p:cNvSpPr>
            <a:spLocks noGrp="1" noChangeArrowheads="1"/>
          </p:cNvSpPr>
          <p:nvPr>
            <p:ph type="sldNum" sz="quarter" idx="12"/>
          </p:nvPr>
        </p:nvSpPr>
        <p:spPr>
          <a:ln/>
        </p:spPr>
        <p:txBody>
          <a:bodyPr/>
          <a:lstStyle>
            <a:lvl1pPr>
              <a:defRPr/>
            </a:lvl1pPr>
          </a:lstStyle>
          <a:p>
            <a:pPr>
              <a:defRPr/>
            </a:pPr>
            <a:fld id="{4F0D41C9-ECC4-4802-BA3A-CEB7C940187E}" type="slidenum">
              <a:rPr lang="en-US" altLang="en-US"/>
              <a:pPr>
                <a:defRPr/>
              </a:pPr>
              <a:t>‹#›</a:t>
            </a:fld>
            <a:endParaRPr lang="en-US" altLang="en-US"/>
          </a:p>
        </p:txBody>
      </p:sp>
    </p:spTree>
    <p:extLst>
      <p:ext uri="{BB962C8B-B14F-4D97-AF65-F5344CB8AC3E}">
        <p14:creationId xmlns:p14="http://schemas.microsoft.com/office/powerpoint/2010/main" val="2540275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7899CDE-D5AA-B6F0-4539-C65E059FDA0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7760E3D-F35F-F1B3-1D84-416F92F6B7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1CE721-7498-AFD4-68C7-A70630721A67}"/>
              </a:ext>
            </a:extLst>
          </p:cNvPr>
          <p:cNvSpPr>
            <a:spLocks noGrp="1" noChangeArrowheads="1"/>
          </p:cNvSpPr>
          <p:nvPr>
            <p:ph type="sldNum" sz="quarter" idx="12"/>
          </p:nvPr>
        </p:nvSpPr>
        <p:spPr>
          <a:ln/>
        </p:spPr>
        <p:txBody>
          <a:bodyPr/>
          <a:lstStyle>
            <a:lvl1pPr>
              <a:defRPr/>
            </a:lvl1pPr>
          </a:lstStyle>
          <a:p>
            <a:pPr>
              <a:defRPr/>
            </a:pPr>
            <a:fld id="{0B559837-97DF-4D46-8BC7-8E8E78BA761D}" type="slidenum">
              <a:rPr lang="en-US" altLang="en-US"/>
              <a:pPr>
                <a:defRPr/>
              </a:pPr>
              <a:t>‹#›</a:t>
            </a:fld>
            <a:endParaRPr lang="en-US" altLang="en-US"/>
          </a:p>
        </p:txBody>
      </p:sp>
    </p:spTree>
    <p:extLst>
      <p:ext uri="{BB962C8B-B14F-4D97-AF65-F5344CB8AC3E}">
        <p14:creationId xmlns:p14="http://schemas.microsoft.com/office/powerpoint/2010/main" val="319842588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3AA585-E971-44AB-A98C-FCCDA9423D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33704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E91645-36F7-4E96-881B-9218E8ED4A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97844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FB8FE5-2084-4C29-A4C5-A53019CBBE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76632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6ADD47-4C74-4E49-B323-38DABAD2D9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71885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04F35C-3FA3-43A0-8099-ACAE306B86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81967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43B365-2E1F-49C9-B82A-699B34948A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65720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27E2B6-616B-4A49-8BF7-BCB4B53A18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95589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BF9AB40-D9CA-4071-9E3E-324C89BCFD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15488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408E2-9641-4062-9734-1209BC689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40633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C6E88A-B563-4F28-B1F6-B55F0A9B5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6408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ECE0AF6-6F67-2A15-B61E-EA64C22CD6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73EC1BF-ACAB-4F41-1934-57BD396B6A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0D520BC-E11A-C553-175C-4339BCDD4D66}"/>
              </a:ext>
            </a:extLst>
          </p:cNvPr>
          <p:cNvSpPr>
            <a:spLocks noGrp="1" noChangeArrowheads="1"/>
          </p:cNvSpPr>
          <p:nvPr>
            <p:ph type="sldNum" sz="quarter" idx="12"/>
          </p:nvPr>
        </p:nvSpPr>
        <p:spPr>
          <a:ln/>
        </p:spPr>
        <p:txBody>
          <a:bodyPr/>
          <a:lstStyle>
            <a:lvl1pPr>
              <a:defRPr/>
            </a:lvl1pPr>
          </a:lstStyle>
          <a:p>
            <a:pPr>
              <a:defRPr/>
            </a:pPr>
            <a:fld id="{808CE067-15E0-4160-9953-118C6DE87E22}" type="slidenum">
              <a:rPr lang="en-US" altLang="en-US"/>
              <a:pPr>
                <a:defRPr/>
              </a:pPr>
              <a:t>‹#›</a:t>
            </a:fld>
            <a:endParaRPr lang="en-US" altLang="en-US"/>
          </a:p>
        </p:txBody>
      </p:sp>
    </p:spTree>
    <p:extLst>
      <p:ext uri="{BB962C8B-B14F-4D97-AF65-F5344CB8AC3E}">
        <p14:creationId xmlns:p14="http://schemas.microsoft.com/office/powerpoint/2010/main" val="426972016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021189C-8D1D-4367-A7FF-A3A033BC92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91879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90ADBF-526D-4AD5-BA0E-D2CD3FEA13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43193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8FA7D8-ADA1-4CB1-8796-B7183C0DF9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962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9FC7F8-257B-4C03-98BA-23DEFA407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76906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pPr/>
              <a:t>‹#›</a:t>
            </a:fld>
            <a:endParaRPr lang="en-US"/>
          </a:p>
        </p:txBody>
      </p:sp>
    </p:spTree>
    <p:extLst>
      <p:ext uri="{BB962C8B-B14F-4D97-AF65-F5344CB8AC3E}">
        <p14:creationId xmlns:p14="http://schemas.microsoft.com/office/powerpoint/2010/main" val="26747327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pPr/>
              <a:t>‹#›</a:t>
            </a:fld>
            <a:endParaRPr lang="en-US"/>
          </a:p>
        </p:txBody>
      </p:sp>
    </p:spTree>
    <p:extLst>
      <p:ext uri="{BB962C8B-B14F-4D97-AF65-F5344CB8AC3E}">
        <p14:creationId xmlns:p14="http://schemas.microsoft.com/office/powerpoint/2010/main" val="30547628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pPr/>
              <a:t>‹#›</a:t>
            </a:fld>
            <a:endParaRPr lang="en-US"/>
          </a:p>
        </p:txBody>
      </p:sp>
    </p:spTree>
    <p:extLst>
      <p:ext uri="{BB962C8B-B14F-4D97-AF65-F5344CB8AC3E}">
        <p14:creationId xmlns:p14="http://schemas.microsoft.com/office/powerpoint/2010/main" val="33536774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pPr/>
              <a:t>‹#›</a:t>
            </a:fld>
            <a:endParaRPr lang="en-US"/>
          </a:p>
        </p:txBody>
      </p:sp>
    </p:spTree>
    <p:extLst>
      <p:ext uri="{BB962C8B-B14F-4D97-AF65-F5344CB8AC3E}">
        <p14:creationId xmlns:p14="http://schemas.microsoft.com/office/powerpoint/2010/main" val="35579720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pPr/>
              <a:t>‹#›</a:t>
            </a:fld>
            <a:endParaRPr lang="en-US"/>
          </a:p>
        </p:txBody>
      </p:sp>
    </p:spTree>
    <p:extLst>
      <p:ext uri="{BB962C8B-B14F-4D97-AF65-F5344CB8AC3E}">
        <p14:creationId xmlns:p14="http://schemas.microsoft.com/office/powerpoint/2010/main" val="33846895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pPr/>
              <a:t>‹#›</a:t>
            </a:fld>
            <a:endParaRPr lang="en-US"/>
          </a:p>
        </p:txBody>
      </p:sp>
    </p:spTree>
    <p:extLst>
      <p:ext uri="{BB962C8B-B14F-4D97-AF65-F5344CB8AC3E}">
        <p14:creationId xmlns:p14="http://schemas.microsoft.com/office/powerpoint/2010/main" val="181339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ED8408F-4318-662A-3497-6AA4CA7A5EF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E16944B-6C5C-B307-6E87-22CD045F57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07AAFB5-E95C-FB86-0373-A43F112EDFC2}"/>
              </a:ext>
            </a:extLst>
          </p:cNvPr>
          <p:cNvSpPr>
            <a:spLocks noGrp="1" noChangeArrowheads="1"/>
          </p:cNvSpPr>
          <p:nvPr>
            <p:ph type="sldNum" sz="quarter" idx="12"/>
          </p:nvPr>
        </p:nvSpPr>
        <p:spPr>
          <a:ln/>
        </p:spPr>
        <p:txBody>
          <a:bodyPr/>
          <a:lstStyle>
            <a:lvl1pPr>
              <a:defRPr/>
            </a:lvl1pPr>
          </a:lstStyle>
          <a:p>
            <a:pPr>
              <a:defRPr/>
            </a:pPr>
            <a:fld id="{A3787F38-020B-42ED-9E73-789176469A53}" type="slidenum">
              <a:rPr lang="en-US" altLang="en-US"/>
              <a:pPr>
                <a:defRPr/>
              </a:pPr>
              <a:t>‹#›</a:t>
            </a:fld>
            <a:endParaRPr lang="en-US" altLang="en-US"/>
          </a:p>
        </p:txBody>
      </p:sp>
    </p:spTree>
    <p:extLst>
      <p:ext uri="{BB962C8B-B14F-4D97-AF65-F5344CB8AC3E}">
        <p14:creationId xmlns:p14="http://schemas.microsoft.com/office/powerpoint/2010/main" val="46460420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pPr/>
              <a:t>‹#›</a:t>
            </a:fld>
            <a:endParaRPr lang="en-US"/>
          </a:p>
        </p:txBody>
      </p:sp>
    </p:spTree>
    <p:extLst>
      <p:ext uri="{BB962C8B-B14F-4D97-AF65-F5344CB8AC3E}">
        <p14:creationId xmlns:p14="http://schemas.microsoft.com/office/powerpoint/2010/main" val="33845087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pPr/>
              <a:t>‹#›</a:t>
            </a:fld>
            <a:endParaRPr lang="en-US"/>
          </a:p>
        </p:txBody>
      </p:sp>
    </p:spTree>
    <p:extLst>
      <p:ext uri="{BB962C8B-B14F-4D97-AF65-F5344CB8AC3E}">
        <p14:creationId xmlns:p14="http://schemas.microsoft.com/office/powerpoint/2010/main" val="27585517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pPr/>
              <a:t>‹#›</a:t>
            </a:fld>
            <a:endParaRPr lang="en-US"/>
          </a:p>
        </p:txBody>
      </p:sp>
    </p:spTree>
    <p:extLst>
      <p:ext uri="{BB962C8B-B14F-4D97-AF65-F5344CB8AC3E}">
        <p14:creationId xmlns:p14="http://schemas.microsoft.com/office/powerpoint/2010/main" val="356931096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pPr/>
              <a:t>‹#›</a:t>
            </a:fld>
            <a:endParaRPr lang="en-US"/>
          </a:p>
        </p:txBody>
      </p:sp>
    </p:spTree>
    <p:extLst>
      <p:ext uri="{BB962C8B-B14F-4D97-AF65-F5344CB8AC3E}">
        <p14:creationId xmlns:p14="http://schemas.microsoft.com/office/powerpoint/2010/main" val="4271882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pPr/>
              <a:t>‹#›</a:t>
            </a:fld>
            <a:endParaRPr lang="en-US"/>
          </a:p>
        </p:txBody>
      </p:sp>
    </p:spTree>
    <p:extLst>
      <p:ext uri="{BB962C8B-B14F-4D97-AF65-F5344CB8AC3E}">
        <p14:creationId xmlns:p14="http://schemas.microsoft.com/office/powerpoint/2010/main" val="326209250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pPr/>
              <a:t>‹#›</a:t>
            </a:fld>
            <a:endParaRPr lang="en-US"/>
          </a:p>
        </p:txBody>
      </p:sp>
    </p:spTree>
    <p:extLst>
      <p:ext uri="{BB962C8B-B14F-4D97-AF65-F5344CB8AC3E}">
        <p14:creationId xmlns:p14="http://schemas.microsoft.com/office/powerpoint/2010/main" val="25689749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pPr/>
              <a:t>‹#›</a:t>
            </a:fld>
            <a:endParaRPr lang="en-US"/>
          </a:p>
        </p:txBody>
      </p:sp>
    </p:spTree>
    <p:extLst>
      <p:ext uri="{BB962C8B-B14F-4D97-AF65-F5344CB8AC3E}">
        <p14:creationId xmlns:p14="http://schemas.microsoft.com/office/powerpoint/2010/main" val="26646123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pPr/>
              <a:t>‹#›</a:t>
            </a:fld>
            <a:endParaRPr lang="en-US"/>
          </a:p>
        </p:txBody>
      </p:sp>
    </p:spTree>
    <p:extLst>
      <p:ext uri="{BB962C8B-B14F-4D97-AF65-F5344CB8AC3E}">
        <p14:creationId xmlns:p14="http://schemas.microsoft.com/office/powerpoint/2010/main" val="30994693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pPr/>
              <a:t>‹#›</a:t>
            </a:fld>
            <a:endParaRPr lang="en-US"/>
          </a:p>
        </p:txBody>
      </p:sp>
    </p:spTree>
    <p:extLst>
      <p:ext uri="{BB962C8B-B14F-4D97-AF65-F5344CB8AC3E}">
        <p14:creationId xmlns:p14="http://schemas.microsoft.com/office/powerpoint/2010/main" val="10719328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pPr/>
              <a:t>‹#›</a:t>
            </a:fld>
            <a:endParaRPr lang="en-US"/>
          </a:p>
        </p:txBody>
      </p:sp>
    </p:spTree>
    <p:extLst>
      <p:ext uri="{BB962C8B-B14F-4D97-AF65-F5344CB8AC3E}">
        <p14:creationId xmlns:p14="http://schemas.microsoft.com/office/powerpoint/2010/main" val="3307044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ADC983D-2D51-B870-CFD0-20077A86F0E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9A07C81-5A58-A13D-D791-1C443E29A5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3B90BAD-4C72-8F67-1A02-F77A8D29902E}"/>
              </a:ext>
            </a:extLst>
          </p:cNvPr>
          <p:cNvSpPr>
            <a:spLocks noGrp="1" noChangeArrowheads="1"/>
          </p:cNvSpPr>
          <p:nvPr>
            <p:ph type="sldNum" sz="quarter" idx="12"/>
          </p:nvPr>
        </p:nvSpPr>
        <p:spPr>
          <a:ln/>
        </p:spPr>
        <p:txBody>
          <a:bodyPr/>
          <a:lstStyle>
            <a:lvl1pPr>
              <a:defRPr/>
            </a:lvl1pPr>
          </a:lstStyle>
          <a:p>
            <a:pPr>
              <a:defRPr/>
            </a:pPr>
            <a:fld id="{970DA004-9922-468A-AFF6-17BE2F30BB96}" type="slidenum">
              <a:rPr lang="en-US" altLang="en-US"/>
              <a:pPr>
                <a:defRPr/>
              </a:pPr>
              <a:t>‹#›</a:t>
            </a:fld>
            <a:endParaRPr lang="en-US" altLang="en-US"/>
          </a:p>
        </p:txBody>
      </p:sp>
    </p:spTree>
    <p:extLst>
      <p:ext uri="{BB962C8B-B14F-4D97-AF65-F5344CB8AC3E}">
        <p14:creationId xmlns:p14="http://schemas.microsoft.com/office/powerpoint/2010/main" val="13345264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pPr/>
              <a:t>‹#›</a:t>
            </a:fld>
            <a:endParaRPr lang="en-US"/>
          </a:p>
        </p:txBody>
      </p:sp>
    </p:spTree>
    <p:extLst>
      <p:ext uri="{BB962C8B-B14F-4D97-AF65-F5344CB8AC3E}">
        <p14:creationId xmlns:p14="http://schemas.microsoft.com/office/powerpoint/2010/main" val="52843453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pPr/>
              <a:t>‹#›</a:t>
            </a:fld>
            <a:endParaRPr lang="en-US"/>
          </a:p>
        </p:txBody>
      </p:sp>
    </p:spTree>
    <p:extLst>
      <p:ext uri="{BB962C8B-B14F-4D97-AF65-F5344CB8AC3E}">
        <p14:creationId xmlns:p14="http://schemas.microsoft.com/office/powerpoint/2010/main" val="38557010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pPr/>
              <a:t>‹#›</a:t>
            </a:fld>
            <a:endParaRPr lang="en-US"/>
          </a:p>
        </p:txBody>
      </p:sp>
    </p:spTree>
    <p:extLst>
      <p:ext uri="{BB962C8B-B14F-4D97-AF65-F5344CB8AC3E}">
        <p14:creationId xmlns:p14="http://schemas.microsoft.com/office/powerpoint/2010/main" val="286262700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pPr/>
              <a:t>‹#›</a:t>
            </a:fld>
            <a:endParaRPr lang="en-US"/>
          </a:p>
        </p:txBody>
      </p:sp>
    </p:spTree>
    <p:extLst>
      <p:ext uri="{BB962C8B-B14F-4D97-AF65-F5344CB8AC3E}">
        <p14:creationId xmlns:p14="http://schemas.microsoft.com/office/powerpoint/2010/main" val="172282868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086176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600546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699953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789140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47203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5230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A6003C3-4E8F-32EF-9257-F6097C8127E1}"/>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BF12871A-7717-CB33-F928-2DAEF9E1F0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13D1EB76-8347-4D92-4853-092FFA967ED8}"/>
              </a:ext>
            </a:extLst>
          </p:cNvPr>
          <p:cNvSpPr>
            <a:spLocks noGrp="1" noChangeArrowheads="1"/>
          </p:cNvSpPr>
          <p:nvPr>
            <p:ph type="sldNum" sz="quarter" idx="12"/>
          </p:nvPr>
        </p:nvSpPr>
        <p:spPr>
          <a:ln/>
        </p:spPr>
        <p:txBody>
          <a:bodyPr/>
          <a:lstStyle>
            <a:lvl1pPr>
              <a:defRPr/>
            </a:lvl1pPr>
          </a:lstStyle>
          <a:p>
            <a:pPr>
              <a:defRPr/>
            </a:pPr>
            <a:fld id="{6C6C506F-8420-40B4-B638-DB2073C067A7}" type="slidenum">
              <a:rPr lang="en-US" altLang="en-US"/>
              <a:pPr>
                <a:defRPr/>
              </a:pPr>
              <a:t>‹#›</a:t>
            </a:fld>
            <a:endParaRPr lang="en-US" altLang="en-US"/>
          </a:p>
        </p:txBody>
      </p:sp>
    </p:spTree>
    <p:extLst>
      <p:ext uri="{BB962C8B-B14F-4D97-AF65-F5344CB8AC3E}">
        <p14:creationId xmlns:p14="http://schemas.microsoft.com/office/powerpoint/2010/main" val="418380851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720531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478957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507203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467368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958887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814961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287945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788264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98868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1184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6545CA2-65C6-F337-78B9-18B2A4754897}"/>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0EB4AAAF-A9BF-C851-8530-6458026C5B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93B648CA-ABB0-F047-606B-EAED6868FF50}"/>
              </a:ext>
            </a:extLst>
          </p:cNvPr>
          <p:cNvSpPr>
            <a:spLocks noGrp="1" noChangeArrowheads="1"/>
          </p:cNvSpPr>
          <p:nvPr>
            <p:ph type="sldNum" sz="quarter" idx="12"/>
          </p:nvPr>
        </p:nvSpPr>
        <p:spPr>
          <a:ln/>
        </p:spPr>
        <p:txBody>
          <a:bodyPr/>
          <a:lstStyle>
            <a:lvl1pPr>
              <a:defRPr/>
            </a:lvl1pPr>
          </a:lstStyle>
          <a:p>
            <a:pPr>
              <a:defRPr/>
            </a:pPr>
            <a:fld id="{F3AF91D0-113F-4647-B927-B8C0D9ADCDBC}" type="slidenum">
              <a:rPr lang="en-US" altLang="en-US"/>
              <a:pPr>
                <a:defRPr/>
              </a:pPr>
              <a:t>‹#›</a:t>
            </a:fld>
            <a:endParaRPr lang="en-US" altLang="en-US"/>
          </a:p>
        </p:txBody>
      </p:sp>
    </p:spTree>
    <p:extLst>
      <p:ext uri="{BB962C8B-B14F-4D97-AF65-F5344CB8AC3E}">
        <p14:creationId xmlns:p14="http://schemas.microsoft.com/office/powerpoint/2010/main" val="370654159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143524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33088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010299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777993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219456" y="146304"/>
            <a:ext cx="11753088"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Title 7"/>
          <p:cNvSpPr>
            <a:spLocks noGrp="1"/>
          </p:cNvSpPr>
          <p:nvPr>
            <p:ph type="ctrTitle"/>
          </p:nvPr>
        </p:nvSpPr>
        <p:spPr>
          <a:xfrm>
            <a:off x="618979" y="381001"/>
            <a:ext cx="10972800" cy="2209800"/>
          </a:xfrm>
        </p:spPr>
        <p:txBody>
          <a:bodyPr lIns="45720" rIns="228600" anchor="b">
            <a:normAutofit/>
          </a:bodyPr>
          <a:lstStyle>
            <a:lvl1pPr marL="0" algn="r">
              <a:defRPr sz="4800"/>
            </a:lvl1pPr>
            <a:extLst/>
          </a:lstStyle>
          <a:p>
            <a:r>
              <a:rPr kumimoji="0" lang="en-US"/>
              <a:t>Click to edit Master title style</a:t>
            </a:r>
          </a:p>
        </p:txBody>
      </p:sp>
      <p:sp>
        <p:nvSpPr>
          <p:cNvPr id="9" name="Subtitle 8"/>
          <p:cNvSpPr>
            <a:spLocks noGrp="1"/>
          </p:cNvSpPr>
          <p:nvPr>
            <p:ph type="subTitle" idx="1"/>
          </p:nvPr>
        </p:nvSpPr>
        <p:spPr>
          <a:xfrm>
            <a:off x="2844800" y="2819400"/>
            <a:ext cx="8746979"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7416800" y="6509004"/>
            <a:ext cx="4003040" cy="274320"/>
          </a:xfrm>
        </p:spPr>
        <p:txBody>
          <a:bodyPr vert="horz" rtlCol="0"/>
          <a:lstStyle/>
          <a:p>
            <a:fld id="{73D2FE4D-6F2C-4B1E-9DC3-8A19FC75A957}" type="datetimeFigureOut">
              <a:rPr lang="en-US" smtClean="0">
                <a:solidFill>
                  <a:srgbClr val="1F497D">
                    <a:tint val="60000"/>
                    <a:satMod val="155000"/>
                  </a:srgbClr>
                </a:solidFill>
              </a:rPr>
              <a:pPr/>
              <a:t>2/18/2023</a:t>
            </a:fld>
            <a:endParaRPr lang="en-US">
              <a:solidFill>
                <a:srgbClr val="1F497D">
                  <a:tint val="60000"/>
                  <a:satMod val="155000"/>
                </a:srgbClr>
              </a:solidFill>
            </a:endParaRPr>
          </a:p>
        </p:txBody>
      </p:sp>
      <p:sp>
        <p:nvSpPr>
          <p:cNvPr id="11" name="Slide Number Placeholder 10"/>
          <p:cNvSpPr>
            <a:spLocks noGrp="1"/>
          </p:cNvSpPr>
          <p:nvPr>
            <p:ph type="sldNum" sz="quarter" idx="11"/>
          </p:nvPr>
        </p:nvSpPr>
        <p:spPr>
          <a:xfrm>
            <a:off x="11518603" y="6509004"/>
            <a:ext cx="619051" cy="274320"/>
          </a:xfrm>
        </p:spPr>
        <p:txBody>
          <a:bodyPr vert="horz" rtlCol="0"/>
          <a:lstStyle>
            <a:lvl1pPr>
              <a:defRPr>
                <a:solidFill>
                  <a:schemeClr val="tx2">
                    <a:shade val="90000"/>
                  </a:schemeClr>
                </a:solidFill>
              </a:defRPr>
            </a:lvl1pPr>
            <a:extLst/>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
        <p:nvSpPr>
          <p:cNvPr id="12" name="Footer Placeholder 11"/>
          <p:cNvSpPr>
            <a:spLocks noGrp="1"/>
          </p:cNvSpPr>
          <p:nvPr>
            <p:ph type="ftr" sz="quarter" idx="12"/>
          </p:nvPr>
        </p:nvSpPr>
        <p:spPr>
          <a:xfrm>
            <a:off x="2133600" y="6509004"/>
            <a:ext cx="5209952" cy="274320"/>
          </a:xfrm>
        </p:spPr>
        <p:txBody>
          <a:bodyPr vert="horz" rtlCol="0"/>
          <a:lstStyle/>
          <a:p>
            <a:endParaRPr lang="en-US">
              <a:solidFill>
                <a:srgbClr val="1F497D">
                  <a:tint val="60000"/>
                  <a:satMod val="155000"/>
                </a:srgbClr>
              </a:solidFill>
            </a:endParaRPr>
          </a:p>
        </p:txBody>
      </p:sp>
    </p:spTree>
    <p:extLst>
      <p:ext uri="{BB962C8B-B14F-4D97-AF65-F5344CB8AC3E}">
        <p14:creationId xmlns:p14="http://schemas.microsoft.com/office/powerpoint/2010/main" val="275651624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784523" y="1424588"/>
            <a:ext cx="10668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3D2FE4D-6F2C-4B1E-9DC3-8A19FC75A957}" type="datetimeFigureOut">
              <a:rPr lang="en-US" smtClean="0">
                <a:solidFill>
                  <a:srgbClr val="1F497D">
                    <a:tint val="60000"/>
                    <a:satMod val="155000"/>
                  </a:srgbClr>
                </a:solidFill>
              </a:rPr>
              <a:pPr/>
              <a:t>2/18/2023</a:t>
            </a:fld>
            <a:endParaRPr lang="en-US">
              <a:solidFill>
                <a:srgbClr val="1F497D">
                  <a:tint val="60000"/>
                  <a:satMod val="155000"/>
                </a:srgbClr>
              </a:solidFill>
            </a:endParaRPr>
          </a:p>
        </p:txBody>
      </p:sp>
      <p:sp>
        <p:nvSpPr>
          <p:cNvPr id="5" name="Footer Placeholder 4"/>
          <p:cNvSpPr>
            <a:spLocks noGrp="1"/>
          </p:cNvSpPr>
          <p:nvPr>
            <p:ph type="ftr" sz="quarter" idx="11"/>
          </p:nvPr>
        </p:nvSpPr>
        <p:spPr/>
        <p:txBody>
          <a:bodyPr/>
          <a:lstStyle/>
          <a:p>
            <a:endParaRPr lang="en-US">
              <a:solidFill>
                <a:srgbClr val="1F497D">
                  <a:tint val="60000"/>
                  <a:satMod val="155000"/>
                </a:srgbClr>
              </a:solidFill>
            </a:endParaRPr>
          </a:p>
        </p:txBody>
      </p:sp>
      <p:sp>
        <p:nvSpPr>
          <p:cNvPr id="6" name="Slide Number Placeholder 5"/>
          <p:cNvSpPr>
            <a:spLocks noGrp="1"/>
          </p:cNvSpPr>
          <p:nvPr>
            <p:ph type="sldNum" sz="quarter" idx="12"/>
          </p:nvPr>
        </p:nvSpPr>
        <p:spPr/>
        <p:txBody>
          <a:bodyPr/>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Tree>
    <p:extLst>
      <p:ext uri="{BB962C8B-B14F-4D97-AF65-F5344CB8AC3E}">
        <p14:creationId xmlns:p14="http://schemas.microsoft.com/office/powerpoint/2010/main" val="230699177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333504" y="3267456"/>
            <a:ext cx="987552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963168" y="498230"/>
            <a:ext cx="10363200" cy="2731008"/>
          </a:xfrm>
        </p:spPr>
        <p:txBody>
          <a:bodyPr rIns="100584"/>
          <a:lstStyle>
            <a:lvl1pPr algn="r">
              <a:buNone/>
              <a:defRPr sz="4000" b="1" cap="none">
                <a:solidFill>
                  <a:schemeClr val="accent1">
                    <a:tint val="95000"/>
                    <a:satMod val="200000"/>
                  </a:schemeClr>
                </a:solidFill>
              </a:defRPr>
            </a:lvl1pPr>
            <a:extLst/>
          </a:lstStyle>
          <a:p>
            <a:r>
              <a:rPr kumimoji="0" lang="en-US"/>
              <a:t>Click to edit Master title style</a:t>
            </a:r>
          </a:p>
        </p:txBody>
      </p:sp>
      <p:sp>
        <p:nvSpPr>
          <p:cNvPr id="3" name="Text Placeholder 2"/>
          <p:cNvSpPr>
            <a:spLocks noGrp="1"/>
          </p:cNvSpPr>
          <p:nvPr>
            <p:ph type="body" idx="1"/>
          </p:nvPr>
        </p:nvSpPr>
        <p:spPr>
          <a:xfrm>
            <a:off x="963084" y="3287713"/>
            <a:ext cx="103632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8" name="Date Placeholder 7"/>
          <p:cNvSpPr>
            <a:spLocks noGrp="1"/>
          </p:cNvSpPr>
          <p:nvPr>
            <p:ph type="dt" sz="half" idx="10"/>
          </p:nvPr>
        </p:nvSpPr>
        <p:spPr>
          <a:xfrm>
            <a:off x="7416800" y="6513670"/>
            <a:ext cx="4003040" cy="274320"/>
          </a:xfrm>
        </p:spPr>
        <p:txBody>
          <a:bodyPr vert="horz" rtlCol="0"/>
          <a:lstStyle/>
          <a:p>
            <a:fld id="{73D2FE4D-6F2C-4B1E-9DC3-8A19FC75A957}" type="datetimeFigureOut">
              <a:rPr lang="en-US" smtClean="0">
                <a:solidFill>
                  <a:srgbClr val="1F497D">
                    <a:tint val="60000"/>
                    <a:satMod val="155000"/>
                  </a:srgbClr>
                </a:solidFill>
              </a:rPr>
              <a:pPr/>
              <a:t>2/18/2023</a:t>
            </a:fld>
            <a:endParaRPr lang="en-US">
              <a:solidFill>
                <a:srgbClr val="1F497D">
                  <a:tint val="60000"/>
                  <a:satMod val="155000"/>
                </a:srgbClr>
              </a:solidFill>
            </a:endParaRPr>
          </a:p>
        </p:txBody>
      </p:sp>
      <p:sp>
        <p:nvSpPr>
          <p:cNvPr id="9" name="Slide Number Placeholder 8"/>
          <p:cNvSpPr>
            <a:spLocks noGrp="1"/>
          </p:cNvSpPr>
          <p:nvPr>
            <p:ph type="sldNum" sz="quarter" idx="11"/>
          </p:nvPr>
        </p:nvSpPr>
        <p:spPr>
          <a:xfrm>
            <a:off x="11518603" y="6513670"/>
            <a:ext cx="619051" cy="274320"/>
          </a:xfrm>
        </p:spPr>
        <p:txBody>
          <a:bodyPr vert="horz" rtlCol="0"/>
          <a:lstStyle>
            <a:lvl1pPr>
              <a:defRPr>
                <a:solidFill>
                  <a:schemeClr val="tx2">
                    <a:shade val="90000"/>
                  </a:schemeClr>
                </a:solidFill>
              </a:defRPr>
            </a:lvl1pPr>
            <a:extLst/>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
        <p:nvSpPr>
          <p:cNvPr id="10" name="Footer Placeholder 9"/>
          <p:cNvSpPr>
            <a:spLocks noGrp="1"/>
          </p:cNvSpPr>
          <p:nvPr>
            <p:ph type="ftr" sz="quarter" idx="12"/>
          </p:nvPr>
        </p:nvSpPr>
        <p:spPr>
          <a:xfrm>
            <a:off x="2133600" y="6513670"/>
            <a:ext cx="5209952" cy="274320"/>
          </a:xfrm>
        </p:spPr>
        <p:txBody>
          <a:bodyPr vert="horz" rtlCol="0"/>
          <a:lstStyle/>
          <a:p>
            <a:endParaRPr lang="en-US">
              <a:solidFill>
                <a:srgbClr val="1F497D">
                  <a:tint val="60000"/>
                  <a:satMod val="155000"/>
                </a:srgbClr>
              </a:solidFill>
            </a:endParaRPr>
          </a:p>
        </p:txBody>
      </p:sp>
    </p:spTree>
    <p:extLst>
      <p:ext uri="{BB962C8B-B14F-4D97-AF65-F5344CB8AC3E}">
        <p14:creationId xmlns:p14="http://schemas.microsoft.com/office/powerpoint/2010/main" val="368741007"/>
      </p:ext>
    </p:extLst>
  </p:cSld>
  <p:clrMapOvr>
    <a:overrideClrMapping bg1="dk1" tx1="lt1" bg2="dk2" tx2="lt2" accent1="accent1" accent2="accent2" accent3="accent3" accent4="accent4" accent5="accent5" accent6="accent6" hlink="hlink" folHlink="folHlink"/>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1645920"/>
            <a:ext cx="53848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645920"/>
            <a:ext cx="53848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73D2FE4D-6F2C-4B1E-9DC3-8A19FC75A957}" type="datetimeFigureOut">
              <a:rPr lang="en-US" smtClean="0">
                <a:solidFill>
                  <a:srgbClr val="1F497D">
                    <a:tint val="60000"/>
                    <a:satMod val="155000"/>
                  </a:srgbClr>
                </a:solidFill>
              </a:rPr>
              <a:pPr/>
              <a:t>2/18/2023</a:t>
            </a:fld>
            <a:endParaRPr lang="en-US">
              <a:solidFill>
                <a:srgbClr val="1F497D">
                  <a:tint val="60000"/>
                  <a:satMod val="155000"/>
                </a:srgbClr>
              </a:solidFill>
            </a:endParaRPr>
          </a:p>
        </p:txBody>
      </p:sp>
      <p:sp>
        <p:nvSpPr>
          <p:cNvPr id="6" name="Footer Placeholder 5"/>
          <p:cNvSpPr>
            <a:spLocks noGrp="1"/>
          </p:cNvSpPr>
          <p:nvPr>
            <p:ph type="ftr" sz="quarter" idx="11"/>
          </p:nvPr>
        </p:nvSpPr>
        <p:spPr/>
        <p:txBody>
          <a:bodyPr/>
          <a:lstStyle/>
          <a:p>
            <a:endParaRPr lang="en-US">
              <a:solidFill>
                <a:srgbClr val="1F497D">
                  <a:tint val="60000"/>
                  <a:satMod val="155000"/>
                </a:srgbClr>
              </a:solidFill>
            </a:endParaRPr>
          </a:p>
        </p:txBody>
      </p:sp>
      <p:sp>
        <p:nvSpPr>
          <p:cNvPr id="7" name="Slide Number Placeholder 6"/>
          <p:cNvSpPr>
            <a:spLocks noGrp="1"/>
          </p:cNvSpPr>
          <p:nvPr>
            <p:ph type="sldNum" sz="quarter" idx="12"/>
          </p:nvPr>
        </p:nvSpPr>
        <p:spPr>
          <a:xfrm>
            <a:off x="11521440" y="6514568"/>
            <a:ext cx="619051" cy="274320"/>
          </a:xfrm>
        </p:spPr>
        <p:txBody>
          <a:bodyPr/>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
        <p:nvSpPr>
          <p:cNvPr id="10" name="Rectangle 9"/>
          <p:cNvSpPr/>
          <p:nvPr/>
        </p:nvSpPr>
        <p:spPr>
          <a:xfrm>
            <a:off x="784523" y="1424588"/>
            <a:ext cx="10668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203292394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822325" y="2165216"/>
            <a:ext cx="499872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a:endParaRPr lang="en-US" sz="1800">
              <a:solidFill>
                <a:prstClr val="white"/>
              </a:solidFill>
            </a:endParaRPr>
          </a:p>
        </p:txBody>
      </p:sp>
      <p:sp>
        <p:nvSpPr>
          <p:cNvPr id="11" name="Rectangle 10"/>
          <p:cNvSpPr/>
          <p:nvPr/>
        </p:nvSpPr>
        <p:spPr>
          <a:xfrm>
            <a:off x="6400800" y="2165216"/>
            <a:ext cx="499872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a:endParaRPr lang="en-US" sz="1800">
              <a:solidFill>
                <a:prstClr val="white"/>
              </a:solidFill>
            </a:endParaRPr>
          </a:p>
        </p:txBody>
      </p:sp>
      <p:sp>
        <p:nvSpPr>
          <p:cNvPr id="2" name="Title 1"/>
          <p:cNvSpPr>
            <a:spLocks noGrp="1"/>
          </p:cNvSpPr>
          <p:nvPr>
            <p:ph type="title"/>
          </p:nvPr>
        </p:nvSpPr>
        <p:spPr>
          <a:xfrm>
            <a:off x="609600" y="251948"/>
            <a:ext cx="10972800"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1535113"/>
            <a:ext cx="5386917"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535113"/>
            <a:ext cx="5389033"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362201"/>
            <a:ext cx="5386917"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362201"/>
            <a:ext cx="5389033"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3D2FE4D-6F2C-4B1E-9DC3-8A19FC75A957}" type="datetimeFigureOut">
              <a:rPr lang="en-US" smtClean="0">
                <a:solidFill>
                  <a:srgbClr val="1F497D">
                    <a:tint val="60000"/>
                    <a:satMod val="155000"/>
                  </a:srgbClr>
                </a:solidFill>
              </a:rPr>
              <a:pPr/>
              <a:t>2/18/2023</a:t>
            </a:fld>
            <a:endParaRPr lang="en-US">
              <a:solidFill>
                <a:srgbClr val="1F497D">
                  <a:tint val="60000"/>
                  <a:satMod val="155000"/>
                </a:srgbClr>
              </a:solidFill>
            </a:endParaRPr>
          </a:p>
        </p:txBody>
      </p:sp>
      <p:sp>
        <p:nvSpPr>
          <p:cNvPr id="8" name="Footer Placeholder 7"/>
          <p:cNvSpPr>
            <a:spLocks noGrp="1"/>
          </p:cNvSpPr>
          <p:nvPr>
            <p:ph type="ftr" sz="quarter" idx="11"/>
          </p:nvPr>
        </p:nvSpPr>
        <p:spPr/>
        <p:txBody>
          <a:bodyPr/>
          <a:lstStyle/>
          <a:p>
            <a:endParaRPr lang="en-US">
              <a:solidFill>
                <a:srgbClr val="1F497D">
                  <a:tint val="60000"/>
                  <a:satMod val="155000"/>
                </a:srgbClr>
              </a:solidFill>
            </a:endParaRPr>
          </a:p>
        </p:txBody>
      </p:sp>
      <p:sp>
        <p:nvSpPr>
          <p:cNvPr id="9" name="Slide Number Placeholder 8"/>
          <p:cNvSpPr>
            <a:spLocks noGrp="1"/>
          </p:cNvSpPr>
          <p:nvPr>
            <p:ph type="sldNum" sz="quarter" idx="12"/>
          </p:nvPr>
        </p:nvSpPr>
        <p:spPr>
          <a:xfrm>
            <a:off x="11521440" y="6514568"/>
            <a:ext cx="619051" cy="274320"/>
          </a:xfrm>
        </p:spPr>
        <p:txBody>
          <a:bodyPr/>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Tree>
    <p:extLst>
      <p:ext uri="{BB962C8B-B14F-4D97-AF65-F5344CB8AC3E}">
        <p14:creationId xmlns:p14="http://schemas.microsoft.com/office/powerpoint/2010/main" val="359798743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53218"/>
            <a:ext cx="10972800"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73D2FE4D-6F2C-4B1E-9DC3-8A19FC75A957}" type="datetimeFigureOut">
              <a:rPr lang="en-US" smtClean="0">
                <a:solidFill>
                  <a:srgbClr val="1F497D">
                    <a:tint val="60000"/>
                    <a:satMod val="155000"/>
                  </a:srgbClr>
                </a:solidFill>
              </a:rPr>
              <a:pPr/>
              <a:t>2/18/2023</a:t>
            </a:fld>
            <a:endParaRPr lang="en-US">
              <a:solidFill>
                <a:srgbClr val="1F497D">
                  <a:tint val="60000"/>
                  <a:satMod val="155000"/>
                </a:srgbClr>
              </a:solidFill>
            </a:endParaRPr>
          </a:p>
        </p:txBody>
      </p:sp>
      <p:sp>
        <p:nvSpPr>
          <p:cNvPr id="4" name="Footer Placeholder 3"/>
          <p:cNvSpPr>
            <a:spLocks noGrp="1"/>
          </p:cNvSpPr>
          <p:nvPr>
            <p:ph type="ftr" sz="quarter" idx="11"/>
          </p:nvPr>
        </p:nvSpPr>
        <p:spPr/>
        <p:txBody>
          <a:bodyPr/>
          <a:lstStyle/>
          <a:p>
            <a:endParaRPr lang="en-US">
              <a:solidFill>
                <a:srgbClr val="1F497D">
                  <a:tint val="60000"/>
                  <a:satMod val="155000"/>
                </a:srgbClr>
              </a:solidFill>
            </a:endParaRPr>
          </a:p>
        </p:txBody>
      </p:sp>
      <p:sp>
        <p:nvSpPr>
          <p:cNvPr id="5" name="Slide Number Placeholder 4"/>
          <p:cNvSpPr>
            <a:spLocks noGrp="1"/>
          </p:cNvSpPr>
          <p:nvPr>
            <p:ph type="sldNum" sz="quarter" idx="12"/>
          </p:nvPr>
        </p:nvSpPr>
        <p:spPr/>
        <p:txBody>
          <a:bodyPr/>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
        <p:nvSpPr>
          <p:cNvPr id="7" name="Rectangle 6"/>
          <p:cNvSpPr/>
          <p:nvPr/>
        </p:nvSpPr>
        <p:spPr>
          <a:xfrm>
            <a:off x="784523" y="1424588"/>
            <a:ext cx="10668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3656192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2781CCD-1EE7-26DB-61FF-63D7C6F446F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DA79003-CD49-E97A-5293-38E983CD8A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13FF229-6FF2-7665-7943-A895F0A7D562}"/>
              </a:ext>
            </a:extLst>
          </p:cNvPr>
          <p:cNvSpPr>
            <a:spLocks noGrp="1" noChangeArrowheads="1"/>
          </p:cNvSpPr>
          <p:nvPr>
            <p:ph type="sldNum" sz="quarter" idx="12"/>
          </p:nvPr>
        </p:nvSpPr>
        <p:spPr>
          <a:ln/>
        </p:spPr>
        <p:txBody>
          <a:bodyPr/>
          <a:lstStyle>
            <a:lvl1pPr>
              <a:defRPr/>
            </a:lvl1pPr>
          </a:lstStyle>
          <a:p>
            <a:pPr>
              <a:defRPr/>
            </a:pPr>
            <a:fld id="{D0881949-9889-40E2-8F60-61A840D594F5}" type="slidenum">
              <a:rPr lang="en-US" altLang="en-US"/>
              <a:pPr>
                <a:defRPr/>
              </a:pPr>
              <a:t>‹#›</a:t>
            </a:fld>
            <a:endParaRPr lang="en-US" altLang="en-US"/>
          </a:p>
        </p:txBody>
      </p:sp>
    </p:spTree>
    <p:extLst>
      <p:ext uri="{BB962C8B-B14F-4D97-AF65-F5344CB8AC3E}">
        <p14:creationId xmlns:p14="http://schemas.microsoft.com/office/powerpoint/2010/main" val="5705608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D2FE4D-6F2C-4B1E-9DC3-8A19FC75A957}" type="datetimeFigureOut">
              <a:rPr lang="en-US" smtClean="0">
                <a:solidFill>
                  <a:srgbClr val="1F497D">
                    <a:tint val="60000"/>
                    <a:satMod val="155000"/>
                  </a:srgbClr>
                </a:solidFill>
              </a:rPr>
              <a:pPr/>
              <a:t>2/18/2023</a:t>
            </a:fld>
            <a:endParaRPr lang="en-US">
              <a:solidFill>
                <a:srgbClr val="1F497D">
                  <a:tint val="60000"/>
                  <a:satMod val="155000"/>
                </a:srgbClr>
              </a:solidFill>
            </a:endParaRPr>
          </a:p>
        </p:txBody>
      </p:sp>
      <p:sp>
        <p:nvSpPr>
          <p:cNvPr id="3" name="Footer Placeholder 2"/>
          <p:cNvSpPr>
            <a:spLocks noGrp="1"/>
          </p:cNvSpPr>
          <p:nvPr>
            <p:ph type="ftr" sz="quarter" idx="11"/>
          </p:nvPr>
        </p:nvSpPr>
        <p:spPr/>
        <p:txBody>
          <a:bodyPr/>
          <a:lstStyle/>
          <a:p>
            <a:endParaRPr lang="en-US">
              <a:solidFill>
                <a:srgbClr val="1F497D">
                  <a:tint val="60000"/>
                  <a:satMod val="155000"/>
                </a:srgbClr>
              </a:solidFill>
            </a:endParaRPr>
          </a:p>
        </p:txBody>
      </p:sp>
      <p:sp>
        <p:nvSpPr>
          <p:cNvPr id="4" name="Slide Number Placeholder 3"/>
          <p:cNvSpPr>
            <a:spLocks noGrp="1"/>
          </p:cNvSpPr>
          <p:nvPr>
            <p:ph type="sldNum" sz="quarter" idx="12"/>
          </p:nvPr>
        </p:nvSpPr>
        <p:spPr/>
        <p:txBody>
          <a:bodyPr/>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Tree>
    <p:extLst>
      <p:ext uri="{BB962C8B-B14F-4D97-AF65-F5344CB8AC3E}">
        <p14:creationId xmlns:p14="http://schemas.microsoft.com/office/powerpoint/2010/main" val="22747564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6743403" y="1057656"/>
            <a:ext cx="499872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6617515" y="304800"/>
            <a:ext cx="5242560" cy="762000"/>
          </a:xfrm>
        </p:spPr>
        <p:txBody>
          <a:bodyPr anchor="b"/>
          <a:lstStyle>
            <a:lvl1pPr marL="0" algn="r">
              <a:buNone/>
              <a:defRPr sz="2000" b="1"/>
            </a:lvl1pPr>
            <a:extLst/>
          </a:lstStyle>
          <a:p>
            <a:r>
              <a:rPr kumimoji="0" lang="en-US"/>
              <a:t>Click to edit Master title style</a:t>
            </a:r>
          </a:p>
        </p:txBody>
      </p:sp>
      <p:sp>
        <p:nvSpPr>
          <p:cNvPr id="3" name="Text Placeholder 2"/>
          <p:cNvSpPr>
            <a:spLocks noGrp="1"/>
          </p:cNvSpPr>
          <p:nvPr>
            <p:ph type="body" idx="2"/>
          </p:nvPr>
        </p:nvSpPr>
        <p:spPr>
          <a:xfrm>
            <a:off x="6617515" y="1107560"/>
            <a:ext cx="524256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304800" y="2209800"/>
            <a:ext cx="11555275"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Date Placeholder 8"/>
          <p:cNvSpPr>
            <a:spLocks noGrp="1"/>
          </p:cNvSpPr>
          <p:nvPr>
            <p:ph type="dt" sz="half" idx="10"/>
          </p:nvPr>
        </p:nvSpPr>
        <p:spPr>
          <a:xfrm>
            <a:off x="7416800" y="6513670"/>
            <a:ext cx="4003040" cy="274320"/>
          </a:xfrm>
        </p:spPr>
        <p:txBody>
          <a:bodyPr vert="horz" rtlCol="0"/>
          <a:lstStyle/>
          <a:p>
            <a:fld id="{73D2FE4D-6F2C-4B1E-9DC3-8A19FC75A957}" type="datetimeFigureOut">
              <a:rPr lang="en-US" smtClean="0">
                <a:solidFill>
                  <a:srgbClr val="1F497D">
                    <a:tint val="60000"/>
                    <a:satMod val="155000"/>
                  </a:srgbClr>
                </a:solidFill>
              </a:rPr>
              <a:pPr/>
              <a:t>2/18/2023</a:t>
            </a:fld>
            <a:endParaRPr lang="en-US">
              <a:solidFill>
                <a:srgbClr val="1F497D">
                  <a:tint val="60000"/>
                  <a:satMod val="155000"/>
                </a:srgbClr>
              </a:solidFill>
            </a:endParaRPr>
          </a:p>
        </p:txBody>
      </p:sp>
      <p:sp>
        <p:nvSpPr>
          <p:cNvPr id="10" name="Slide Number Placeholder 9"/>
          <p:cNvSpPr>
            <a:spLocks noGrp="1"/>
          </p:cNvSpPr>
          <p:nvPr>
            <p:ph type="sldNum" sz="quarter" idx="11"/>
          </p:nvPr>
        </p:nvSpPr>
        <p:spPr>
          <a:xfrm>
            <a:off x="11518603" y="6513670"/>
            <a:ext cx="619051" cy="274320"/>
          </a:xfrm>
        </p:spPr>
        <p:txBody>
          <a:bodyPr vert="horz" rtlCol="0"/>
          <a:lstStyle>
            <a:lvl1pPr>
              <a:defRPr>
                <a:solidFill>
                  <a:schemeClr val="tx2">
                    <a:shade val="90000"/>
                  </a:schemeClr>
                </a:solidFill>
              </a:defRPr>
            </a:lvl1pPr>
            <a:extLst/>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
        <p:nvSpPr>
          <p:cNvPr id="11" name="Footer Placeholder 10"/>
          <p:cNvSpPr>
            <a:spLocks noGrp="1"/>
          </p:cNvSpPr>
          <p:nvPr>
            <p:ph type="ftr" sz="quarter" idx="12"/>
          </p:nvPr>
        </p:nvSpPr>
        <p:spPr>
          <a:xfrm>
            <a:off x="2133600" y="6513670"/>
            <a:ext cx="5209952" cy="274320"/>
          </a:xfrm>
        </p:spPr>
        <p:txBody>
          <a:bodyPr vert="horz" rtlCol="0"/>
          <a:lstStyle/>
          <a:p>
            <a:endParaRPr lang="en-US">
              <a:solidFill>
                <a:srgbClr val="1F497D">
                  <a:tint val="60000"/>
                  <a:satMod val="155000"/>
                </a:srgbClr>
              </a:solidFill>
            </a:endParaRPr>
          </a:p>
        </p:txBody>
      </p:sp>
    </p:spTree>
    <p:extLst>
      <p:ext uri="{BB962C8B-B14F-4D97-AF65-F5344CB8AC3E}">
        <p14:creationId xmlns:p14="http://schemas.microsoft.com/office/powerpoint/2010/main" val="852594817"/>
      </p:ext>
    </p:extLst>
  </p:cSld>
  <p:clrMapOvr>
    <a:overrideClrMapping bg1="dk1" tx1="lt1" bg2="dk2" tx2="lt2" accent1="accent1" accent2="accent2" accent3="accent3" accent4="accent4" accent5="accent5" accent6="accent6" hlink="hlink" folHlink="folHlink"/>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53924" y="4724400"/>
            <a:ext cx="7315200" cy="664536"/>
          </a:xfrm>
        </p:spPr>
        <p:txBody>
          <a:bodyPr anchor="b"/>
          <a:lstStyle>
            <a:lvl1pPr marL="0" algn="r">
              <a:buNone/>
              <a:defRPr sz="2000" b="1"/>
            </a:lvl1pPr>
            <a:extLst/>
          </a:lstStyle>
          <a:p>
            <a:r>
              <a:rPr kumimoji="0" lang="en-US"/>
              <a:t>Click to edit Master title style</a:t>
            </a:r>
          </a:p>
        </p:txBody>
      </p:sp>
      <p:sp>
        <p:nvSpPr>
          <p:cNvPr id="4" name="Text Placeholder 3"/>
          <p:cNvSpPr>
            <a:spLocks noGrp="1"/>
          </p:cNvSpPr>
          <p:nvPr>
            <p:ph type="body" sz="half" idx="2"/>
          </p:nvPr>
        </p:nvSpPr>
        <p:spPr>
          <a:xfrm>
            <a:off x="4053924" y="5388937"/>
            <a:ext cx="73152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13" name="Picture Placeholder 12"/>
          <p:cNvSpPr>
            <a:spLocks noGrp="1"/>
          </p:cNvSpPr>
          <p:nvPr>
            <p:ph type="pic" idx="1"/>
          </p:nvPr>
        </p:nvSpPr>
        <p:spPr>
          <a:xfrm>
            <a:off x="406400" y="249864"/>
            <a:ext cx="113792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3200"/>
            </a:lvl1pPr>
            <a:extLst/>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7416800" y="6509004"/>
            <a:ext cx="4003040" cy="274320"/>
          </a:xfrm>
        </p:spPr>
        <p:txBody>
          <a:bodyPr vert="horz" rtlCol="0"/>
          <a:lstStyle/>
          <a:p>
            <a:fld id="{73D2FE4D-6F2C-4B1E-9DC3-8A19FC75A957}" type="datetimeFigureOut">
              <a:rPr lang="en-US" smtClean="0">
                <a:solidFill>
                  <a:srgbClr val="1F497D">
                    <a:tint val="60000"/>
                    <a:satMod val="155000"/>
                  </a:srgbClr>
                </a:solidFill>
              </a:rPr>
              <a:pPr/>
              <a:t>2/18/2023</a:t>
            </a:fld>
            <a:endParaRPr lang="en-US">
              <a:solidFill>
                <a:srgbClr val="1F497D">
                  <a:tint val="60000"/>
                  <a:satMod val="155000"/>
                </a:srgbClr>
              </a:solidFill>
            </a:endParaRPr>
          </a:p>
        </p:txBody>
      </p:sp>
      <p:sp>
        <p:nvSpPr>
          <p:cNvPr id="9" name="Slide Number Placeholder 8"/>
          <p:cNvSpPr>
            <a:spLocks noGrp="1"/>
          </p:cNvSpPr>
          <p:nvPr>
            <p:ph type="sldNum" sz="quarter" idx="11"/>
          </p:nvPr>
        </p:nvSpPr>
        <p:spPr>
          <a:xfrm>
            <a:off x="11518603" y="6509004"/>
            <a:ext cx="619051" cy="274320"/>
          </a:xfrm>
        </p:spPr>
        <p:txBody>
          <a:bodyPr vert="horz" rtlCol="0"/>
          <a:lstStyle>
            <a:lvl1pPr>
              <a:defRPr>
                <a:solidFill>
                  <a:schemeClr val="tx2">
                    <a:shade val="90000"/>
                  </a:schemeClr>
                </a:solidFill>
              </a:defRPr>
            </a:lvl1pPr>
            <a:extLst/>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
        <p:nvSpPr>
          <p:cNvPr id="10" name="Footer Placeholder 9"/>
          <p:cNvSpPr>
            <a:spLocks noGrp="1"/>
          </p:cNvSpPr>
          <p:nvPr>
            <p:ph type="ftr" sz="quarter" idx="12"/>
          </p:nvPr>
        </p:nvSpPr>
        <p:spPr>
          <a:xfrm>
            <a:off x="2133600" y="6509004"/>
            <a:ext cx="5209952" cy="274320"/>
          </a:xfrm>
        </p:spPr>
        <p:txBody>
          <a:bodyPr vert="horz" rtlCol="0"/>
          <a:lstStyle/>
          <a:p>
            <a:endParaRPr lang="en-US">
              <a:solidFill>
                <a:srgbClr val="1F497D">
                  <a:tint val="60000"/>
                  <a:satMod val="155000"/>
                </a:srgbClr>
              </a:solidFill>
            </a:endParaRPr>
          </a:p>
        </p:txBody>
      </p:sp>
    </p:spTree>
    <p:extLst>
      <p:ext uri="{BB962C8B-B14F-4D97-AF65-F5344CB8AC3E}">
        <p14:creationId xmlns:p14="http://schemas.microsoft.com/office/powerpoint/2010/main" val="282723107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3D2FE4D-6F2C-4B1E-9DC3-8A19FC75A957}" type="datetimeFigureOut">
              <a:rPr lang="en-US" smtClean="0">
                <a:solidFill>
                  <a:srgbClr val="1F497D">
                    <a:tint val="60000"/>
                    <a:satMod val="155000"/>
                  </a:srgbClr>
                </a:solidFill>
              </a:rPr>
              <a:pPr/>
              <a:t>2/18/2023</a:t>
            </a:fld>
            <a:endParaRPr lang="en-US">
              <a:solidFill>
                <a:srgbClr val="1F497D">
                  <a:tint val="60000"/>
                  <a:satMod val="155000"/>
                </a:srgbClr>
              </a:solidFill>
            </a:endParaRPr>
          </a:p>
        </p:txBody>
      </p:sp>
      <p:sp>
        <p:nvSpPr>
          <p:cNvPr id="5" name="Footer Placeholder 4"/>
          <p:cNvSpPr>
            <a:spLocks noGrp="1"/>
          </p:cNvSpPr>
          <p:nvPr>
            <p:ph type="ftr" sz="quarter" idx="11"/>
          </p:nvPr>
        </p:nvSpPr>
        <p:spPr/>
        <p:txBody>
          <a:bodyPr/>
          <a:lstStyle/>
          <a:p>
            <a:endParaRPr lang="en-US">
              <a:solidFill>
                <a:srgbClr val="1F497D">
                  <a:tint val="60000"/>
                  <a:satMod val="155000"/>
                </a:srgbClr>
              </a:solidFill>
            </a:endParaRPr>
          </a:p>
        </p:txBody>
      </p:sp>
      <p:sp>
        <p:nvSpPr>
          <p:cNvPr id="6" name="Slide Number Placeholder 5"/>
          <p:cNvSpPr>
            <a:spLocks noGrp="1"/>
          </p:cNvSpPr>
          <p:nvPr>
            <p:ph type="sldNum" sz="quarter" idx="12"/>
          </p:nvPr>
        </p:nvSpPr>
        <p:spPr/>
        <p:txBody>
          <a:bodyPr/>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Tree>
    <p:extLst>
      <p:ext uri="{BB962C8B-B14F-4D97-AF65-F5344CB8AC3E}">
        <p14:creationId xmlns:p14="http://schemas.microsoft.com/office/powerpoint/2010/main" val="235757224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lgn="l">
              <a:defRPr/>
            </a:lvl1pPr>
            <a:extLs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3D2FE4D-6F2C-4B1E-9DC3-8A19FC75A957}" type="datetimeFigureOut">
              <a:rPr lang="en-US" smtClean="0">
                <a:solidFill>
                  <a:srgbClr val="1F497D">
                    <a:tint val="60000"/>
                    <a:satMod val="155000"/>
                  </a:srgbClr>
                </a:solidFill>
              </a:rPr>
              <a:pPr/>
              <a:t>2/18/2023</a:t>
            </a:fld>
            <a:endParaRPr lang="en-US">
              <a:solidFill>
                <a:srgbClr val="1F497D">
                  <a:tint val="60000"/>
                  <a:satMod val="155000"/>
                </a:srgbClr>
              </a:solidFill>
            </a:endParaRPr>
          </a:p>
        </p:txBody>
      </p:sp>
      <p:sp>
        <p:nvSpPr>
          <p:cNvPr id="5" name="Footer Placeholder 4"/>
          <p:cNvSpPr>
            <a:spLocks noGrp="1"/>
          </p:cNvSpPr>
          <p:nvPr>
            <p:ph type="ftr" sz="quarter" idx="11"/>
          </p:nvPr>
        </p:nvSpPr>
        <p:spPr/>
        <p:txBody>
          <a:bodyPr/>
          <a:lstStyle/>
          <a:p>
            <a:endParaRPr lang="en-US">
              <a:solidFill>
                <a:srgbClr val="1F497D">
                  <a:tint val="60000"/>
                  <a:satMod val="155000"/>
                </a:srgbClr>
              </a:solidFill>
            </a:endParaRPr>
          </a:p>
        </p:txBody>
      </p:sp>
      <p:sp>
        <p:nvSpPr>
          <p:cNvPr id="6" name="Slide Number Placeholder 5"/>
          <p:cNvSpPr>
            <a:spLocks noGrp="1"/>
          </p:cNvSpPr>
          <p:nvPr>
            <p:ph type="sldNum" sz="quarter" idx="12"/>
          </p:nvPr>
        </p:nvSpPr>
        <p:spPr/>
        <p:txBody>
          <a:bodyPr/>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Tree>
    <p:extLst>
      <p:ext uri="{BB962C8B-B14F-4D97-AF65-F5344CB8AC3E}">
        <p14:creationId xmlns:p14="http://schemas.microsoft.com/office/powerpoint/2010/main" val="4809489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972485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103310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830406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431562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68777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81C4EED3-26CF-BC82-8AC4-23262E42AFB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D06634F-54FF-9B84-2BE9-AC0F2ADF710C}"/>
              </a:ext>
            </a:extLst>
          </p:cNvPr>
          <p:cNvSpPr>
            <a:spLocks noGrp="1"/>
          </p:cNvSpPr>
          <p:nvPr>
            <p:ph type="ftr" sz="quarter" idx="11"/>
          </p:nvPr>
        </p:nvSpPr>
        <p:spPr/>
        <p:txBody>
          <a:bodyPr/>
          <a:lstStyle>
            <a:lvl1pPr algn="l">
              <a:defRPr/>
            </a:lvl1pPr>
          </a:lstStyle>
          <a:p>
            <a:pPr>
              <a:defRPr/>
            </a:pPr>
            <a:endParaRPr lang="en-US"/>
          </a:p>
        </p:txBody>
      </p:sp>
      <p:sp>
        <p:nvSpPr>
          <p:cNvPr id="6" name="Slide Number Placeholder 5">
            <a:extLst>
              <a:ext uri="{FF2B5EF4-FFF2-40B4-BE49-F238E27FC236}">
                <a16:creationId xmlns:a16="http://schemas.microsoft.com/office/drawing/2014/main" id="{969FF416-2530-F1F0-BC06-5F0A47501115}"/>
              </a:ext>
            </a:extLst>
          </p:cNvPr>
          <p:cNvSpPr>
            <a:spLocks noGrp="1"/>
          </p:cNvSpPr>
          <p:nvPr>
            <p:ph type="sldNum" sz="quarter" idx="12"/>
          </p:nvPr>
        </p:nvSpPr>
        <p:spPr/>
        <p:txBody>
          <a:bodyPr/>
          <a:lstStyle>
            <a:lvl1pPr>
              <a:defRPr/>
            </a:lvl1pPr>
          </a:lstStyle>
          <a:p>
            <a:pPr>
              <a:defRPr/>
            </a:pPr>
            <a:fld id="{D1B8D9E5-AADA-4C92-B3E4-BEC5EE1BA935}" type="slidenum">
              <a:rPr lang="en-US"/>
              <a:pPr>
                <a:defRPr/>
              </a:pPr>
              <a:t>‹#›</a:t>
            </a:fld>
            <a:endParaRPr lang="en-US"/>
          </a:p>
        </p:txBody>
      </p:sp>
    </p:spTree>
    <p:extLst>
      <p:ext uri="{BB962C8B-B14F-4D97-AF65-F5344CB8AC3E}">
        <p14:creationId xmlns:p14="http://schemas.microsoft.com/office/powerpoint/2010/main" val="29350352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430271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035640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653317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976313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56043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740473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577091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966515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288491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2056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14DB3D-B68B-7140-9581-CBF352D3359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FBCF885-BA9C-2FFC-57E2-75B0747B348D}"/>
              </a:ext>
            </a:extLst>
          </p:cNvPr>
          <p:cNvSpPr>
            <a:spLocks noGrp="1"/>
          </p:cNvSpPr>
          <p:nvPr>
            <p:ph type="ftr" sz="quarter" idx="11"/>
          </p:nvPr>
        </p:nvSpPr>
        <p:spPr/>
        <p:txBody>
          <a:bodyPr/>
          <a:lstStyle>
            <a:lvl1pPr algn="l">
              <a:defRPr/>
            </a:lvl1pPr>
          </a:lstStyle>
          <a:p>
            <a:pPr>
              <a:defRPr/>
            </a:pPr>
            <a:endParaRPr lang="en-US"/>
          </a:p>
        </p:txBody>
      </p:sp>
      <p:sp>
        <p:nvSpPr>
          <p:cNvPr id="6" name="Slide Number Placeholder 5">
            <a:extLst>
              <a:ext uri="{FF2B5EF4-FFF2-40B4-BE49-F238E27FC236}">
                <a16:creationId xmlns:a16="http://schemas.microsoft.com/office/drawing/2014/main" id="{EBDD108E-B20C-BB0A-021A-C1056E17AF95}"/>
              </a:ext>
            </a:extLst>
          </p:cNvPr>
          <p:cNvSpPr>
            <a:spLocks noGrp="1"/>
          </p:cNvSpPr>
          <p:nvPr>
            <p:ph type="sldNum" sz="quarter" idx="12"/>
          </p:nvPr>
        </p:nvSpPr>
        <p:spPr/>
        <p:txBody>
          <a:bodyPr/>
          <a:lstStyle>
            <a:lvl1pPr>
              <a:defRPr/>
            </a:lvl1pPr>
          </a:lstStyle>
          <a:p>
            <a:pPr>
              <a:defRPr/>
            </a:pPr>
            <a:fld id="{40D40DDD-9BC5-4418-89CF-4E4583FAF302}" type="slidenum">
              <a:rPr lang="en-US"/>
              <a:pPr>
                <a:defRPr/>
              </a:pPr>
              <a:t>‹#›</a:t>
            </a:fld>
            <a:endParaRPr lang="en-US"/>
          </a:p>
        </p:txBody>
      </p:sp>
    </p:spTree>
    <p:extLst>
      <p:ext uri="{BB962C8B-B14F-4D97-AF65-F5344CB8AC3E}">
        <p14:creationId xmlns:p14="http://schemas.microsoft.com/office/powerpoint/2010/main" val="95361291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384269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907759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920412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623144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433489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6" name="Picture 2" descr="C:\Users\jnsch\Desktop\O14ThemesHandoffs\WorkingFiles\FinalHanoff\Sketchbook\Cover.jpg"/>
          <p:cNvPicPr>
            <a:picLocks noChangeAspect="1" noChangeArrowheads="1"/>
          </p:cNvPicPr>
          <p:nvPr/>
        </p:nvPicPr>
        <p:blipFill>
          <a:blip r:embed="rId2">
            <a:duotone>
              <a:prstClr val="black"/>
              <a:schemeClr val="tx2">
                <a:tint val="45000"/>
                <a:satMod val="400000"/>
              </a:schemeClr>
            </a:duotone>
            <a:lum bright="2000"/>
          </a:blip>
          <a:srcRect/>
          <a:stretch>
            <a:fillRect/>
          </a:stretch>
        </p:blipFill>
        <p:spPr bwMode="auto">
          <a:xfrm>
            <a:off x="0" y="0"/>
            <a:ext cx="12192000" cy="6858000"/>
          </a:xfrm>
          <a:prstGeom prst="rect">
            <a:avLst/>
          </a:prstGeom>
          <a:noFill/>
        </p:spPr>
      </p:pic>
      <p:grpSp>
        <p:nvGrpSpPr>
          <p:cNvPr id="16" name="Group 15"/>
          <p:cNvGrpSpPr/>
          <p:nvPr/>
        </p:nvGrpSpPr>
        <p:grpSpPr>
          <a:xfrm rot="20533676">
            <a:off x="824036" y="3923015"/>
            <a:ext cx="3344981" cy="2527488"/>
            <a:chOff x="494947" y="417279"/>
            <a:chExt cx="2417578" cy="2421351"/>
          </a:xfrm>
        </p:grpSpPr>
        <p:sp>
          <p:nvSpPr>
            <p:cNvPr id="12" name="Freeform 11"/>
            <p:cNvSpPr/>
            <p:nvPr/>
          </p:nvSpPr>
          <p:spPr>
            <a:xfrm>
              <a:off x="494947" y="494484"/>
              <a:ext cx="2328384" cy="2344146"/>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Rectangle 10"/>
            <p:cNvSpPr/>
            <p:nvPr/>
          </p:nvSpPr>
          <p:spPr>
            <a:xfrm>
              <a:off x="590935" y="417279"/>
              <a:ext cx="2321590" cy="2321590"/>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4" name="Picture 13" descr="stickie-shadow.png"/>
            <p:cNvPicPr>
              <a:picLocks noChangeAspect="1"/>
            </p:cNvPicPr>
            <p:nvPr/>
          </p:nvPicPr>
          <p:blipFill>
            <a:blip r:embed="rId3"/>
            <a:stretch>
              <a:fillRect/>
            </a:stretch>
          </p:blipFill>
          <p:spPr>
            <a:xfrm>
              <a:off x="614456" y="436040"/>
              <a:ext cx="404704" cy="461174"/>
            </a:xfrm>
            <a:prstGeom prst="rect">
              <a:avLst/>
            </a:prstGeom>
          </p:spPr>
        </p:pic>
        <p:pic>
          <p:nvPicPr>
            <p:cNvPr id="15" name="Picture 14" descr="stickie-shadow.png"/>
            <p:cNvPicPr>
              <a:picLocks noChangeAspect="1"/>
            </p:cNvPicPr>
            <p:nvPr/>
          </p:nvPicPr>
          <p:blipFill>
            <a:blip r:embed="rId3"/>
            <a:stretch>
              <a:fillRect/>
            </a:stretch>
          </p:blipFill>
          <p:spPr>
            <a:xfrm rot="16200000">
              <a:off x="637932" y="2282410"/>
              <a:ext cx="404704" cy="461174"/>
            </a:xfrm>
            <a:prstGeom prst="rect">
              <a:avLst/>
            </a:prstGeom>
          </p:spPr>
        </p:pic>
      </p:grpSp>
      <p:pic>
        <p:nvPicPr>
          <p:cNvPr id="8" name="Picture 7" descr="TitleCard.png"/>
          <p:cNvPicPr>
            <a:picLocks noChangeAspect="1"/>
          </p:cNvPicPr>
          <p:nvPr/>
        </p:nvPicPr>
        <p:blipFill>
          <a:blip r:embed="rId4"/>
          <a:stretch>
            <a:fillRect/>
          </a:stretch>
        </p:blipFill>
        <p:spPr>
          <a:xfrm rot="343346">
            <a:off x="3808272" y="2587845"/>
            <a:ext cx="7697445" cy="3850817"/>
          </a:xfrm>
          <a:prstGeom prst="rect">
            <a:avLst/>
          </a:prstGeom>
        </p:spPr>
      </p:pic>
      <p:sp>
        <p:nvSpPr>
          <p:cNvPr id="2" name="Title 1"/>
          <p:cNvSpPr>
            <a:spLocks noGrp="1"/>
          </p:cNvSpPr>
          <p:nvPr>
            <p:ph type="ctrTitle"/>
          </p:nvPr>
        </p:nvSpPr>
        <p:spPr>
          <a:xfrm rot="360000">
            <a:off x="4453080" y="3015792"/>
            <a:ext cx="6462717" cy="1599722"/>
          </a:xfrm>
        </p:spPr>
        <p:txBody>
          <a:bodyPr anchor="b"/>
          <a:lstStyle>
            <a:lvl1pPr>
              <a:defRPr sz="3600">
                <a:solidFill>
                  <a:srgbClr val="000100"/>
                </a:solidFill>
                <a:effectLst>
                  <a:outerShdw blurRad="63500" sx="102000" sy="102000" algn="ctr" rotWithShape="0">
                    <a:srgbClr val="FFFFFF">
                      <a:alpha val="40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rot="360000">
            <a:off x="4267332" y="4766919"/>
            <a:ext cx="6448608" cy="1040845"/>
          </a:xfrm>
        </p:spPr>
        <p:txBody>
          <a:bodyPr>
            <a:normAutofit/>
          </a:bodyPr>
          <a:lstStyle>
            <a:lvl1pPr marL="0" indent="0" algn="ctr">
              <a:buNone/>
              <a:defRPr sz="1350">
                <a:solidFill>
                  <a:srgbClr val="000100"/>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20520000">
            <a:off x="1284392" y="5061542"/>
            <a:ext cx="2624713" cy="534991"/>
          </a:xfrm>
        </p:spPr>
        <p:txBody>
          <a:bodyPr anchor="t"/>
          <a:lstStyle>
            <a:lvl1pPr algn="ctr">
              <a:defRPr sz="1650">
                <a:solidFill>
                  <a:schemeClr val="accent1"/>
                </a:solidFill>
              </a:defRPr>
            </a:lvl1pPr>
          </a:lstStyle>
          <a:p>
            <a:fld id="{8ACDB3CC-F982-40F9-8DD6-BCC9AFBF44BD}" type="datetime1">
              <a:rPr lang="en-US" smtClean="0"/>
              <a:pPr/>
              <a:t>2/18/2023</a:t>
            </a:fld>
            <a:endParaRPr lang="en-US" dirty="0"/>
          </a:p>
        </p:txBody>
      </p:sp>
      <p:sp>
        <p:nvSpPr>
          <p:cNvPr id="5" name="Footer Placeholder 4"/>
          <p:cNvSpPr>
            <a:spLocks noGrp="1"/>
          </p:cNvSpPr>
          <p:nvPr>
            <p:ph type="ftr" sz="quarter" idx="11"/>
          </p:nvPr>
        </p:nvSpPr>
        <p:spPr>
          <a:xfrm rot="20520000">
            <a:off x="863458" y="4135346"/>
            <a:ext cx="2781175" cy="835010"/>
          </a:xfrm>
        </p:spPr>
        <p:txBody>
          <a:bodyPr anchor="ctr"/>
          <a:lstStyle>
            <a:lvl1pPr algn="l">
              <a:defRPr sz="1200">
                <a:solidFill>
                  <a:schemeClr val="accent5">
                    <a:lumMod val="50000"/>
                  </a:schemeClr>
                </a:solidFill>
              </a:defRPr>
            </a:lvl1pPr>
          </a:lstStyle>
          <a:p>
            <a:endParaRPr lang="en-US" dirty="0"/>
          </a:p>
        </p:txBody>
      </p:sp>
      <p:sp>
        <p:nvSpPr>
          <p:cNvPr id="6" name="Slide Number Placeholder 5"/>
          <p:cNvSpPr>
            <a:spLocks noGrp="1"/>
          </p:cNvSpPr>
          <p:nvPr>
            <p:ph type="sldNum" sz="quarter" idx="12"/>
          </p:nvPr>
        </p:nvSpPr>
        <p:spPr>
          <a:xfrm rot="20520000">
            <a:off x="2641919" y="5509811"/>
            <a:ext cx="984240" cy="426607"/>
          </a:xfrm>
        </p:spPr>
        <p:txBody>
          <a:bodyPr/>
          <a:lstStyle>
            <a:lvl1pPr algn="r">
              <a:defRPr>
                <a:solidFill>
                  <a:schemeClr val="accent1">
                    <a:lumMod val="75000"/>
                  </a:schemeClr>
                </a:solidFill>
              </a:defRPr>
            </a:lvl1pPr>
          </a:lstStyle>
          <a:p>
            <a:fld id="{AC5B1FEA-406A-7749-A5C3-DDCB5F67A4CE}" type="slidenum">
              <a:rPr lang="en-US" smtClean="0"/>
              <a:pPr/>
              <a:t>‹#›</a:t>
            </a:fld>
            <a:endParaRPr lang="en-US" dirty="0"/>
          </a:p>
        </p:txBody>
      </p:sp>
      <p:pic>
        <p:nvPicPr>
          <p:cNvPr id="9" name="Picture 8" descr="coverBand.png"/>
          <p:cNvPicPr>
            <a:picLocks noChangeAspect="1"/>
          </p:cNvPicPr>
          <p:nvPr/>
        </p:nvPicPr>
        <p:blipFill>
          <a:blip r:embed="rId5"/>
          <a:stretch>
            <a:fillRect/>
          </a:stretch>
        </p:blipFill>
        <p:spPr>
          <a:xfrm>
            <a:off x="0" y="5880100"/>
            <a:ext cx="12192000" cy="330200"/>
          </a:xfrm>
          <a:prstGeom prst="rect">
            <a:avLst/>
          </a:prstGeom>
          <a:effectLst>
            <a:outerShdw blurRad="63500" dist="38100" dir="5400000" algn="t" rotWithShape="0">
              <a:prstClr val="black">
                <a:alpha val="59000"/>
              </a:prstClr>
            </a:outerShdw>
          </a:effectLst>
        </p:spPr>
      </p:pic>
    </p:spTree>
    <p:extLst>
      <p:ext uri="{BB962C8B-B14F-4D97-AF65-F5344CB8AC3E}">
        <p14:creationId xmlns:p14="http://schemas.microsoft.com/office/powerpoint/2010/main" val="287243164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008867-0964-49C4-9DE5-8FBB189497BC}" type="datetime1">
              <a:rPr lang="en-US" smtClean="0"/>
              <a:pPr/>
              <a:t>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116595826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042" y="1497996"/>
            <a:ext cx="10721919" cy="2097259"/>
          </a:xfrm>
        </p:spPr>
        <p:txBody>
          <a:bodyPr anchor="b"/>
          <a:lstStyle>
            <a:lvl1pPr algn="ctr">
              <a:defRPr sz="3600" b="0" cap="none"/>
            </a:lvl1pPr>
          </a:lstStyle>
          <a:p>
            <a:r>
              <a:rPr lang="en-US"/>
              <a:t>Click to edit Master title style</a:t>
            </a:r>
            <a:endParaRPr lang="en-US" dirty="0"/>
          </a:p>
        </p:txBody>
      </p:sp>
      <p:sp>
        <p:nvSpPr>
          <p:cNvPr id="3" name="Text Placeholder 2"/>
          <p:cNvSpPr>
            <a:spLocks noGrp="1"/>
          </p:cNvSpPr>
          <p:nvPr>
            <p:ph type="body" idx="1"/>
          </p:nvPr>
        </p:nvSpPr>
        <p:spPr>
          <a:xfrm>
            <a:off x="1117601" y="3754405"/>
            <a:ext cx="9956801" cy="1500187"/>
          </a:xfrm>
        </p:spPr>
        <p:txBody>
          <a:bodyPr anchor="t"/>
          <a:lstStyle>
            <a:lvl1pPr marL="0" indent="0" algn="ctr">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DDAE5B-B07C-441A-8026-C23A427A74DC}" type="datetime1">
              <a:rPr lang="en-US" smtClean="0"/>
              <a:pPr/>
              <a:t>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305756040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4151D5B8-D9C5-419F-913D-2186935717ED}" type="datetime1">
              <a:rPr lang="en-US" smtClean="0"/>
              <a:pPr/>
              <a:t>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a:p>
        </p:txBody>
      </p:sp>
      <p:sp>
        <p:nvSpPr>
          <p:cNvPr id="9" name="Content Placeholder 8"/>
          <p:cNvSpPr>
            <a:spLocks noGrp="1"/>
          </p:cNvSpPr>
          <p:nvPr>
            <p:ph sz="quarter" idx="13"/>
          </p:nvPr>
        </p:nvSpPr>
        <p:spPr>
          <a:xfrm>
            <a:off x="1121664" y="2039112"/>
            <a:ext cx="4876800"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6193536" y="2039112"/>
            <a:ext cx="4876800"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230891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21664" y="2038391"/>
            <a:ext cx="4023360" cy="542395"/>
          </a:xfrm>
        </p:spPr>
        <p:txBody>
          <a:bodyPr anchor="b">
            <a:noAutofit/>
          </a:bodyPr>
          <a:lstStyle>
            <a:lvl1pPr marL="0" indent="0" algn="ctr">
              <a:buNone/>
              <a:defRPr sz="1800" b="0">
                <a:solidFill>
                  <a:schemeClr val="tx2"/>
                </a:solidFill>
                <a:latin typeface="+mn-lt"/>
                <a:cs typeface="Bradley Hand ITC TT-Bold"/>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7054789" y="2038387"/>
            <a:ext cx="4019611" cy="542394"/>
          </a:xfrm>
        </p:spPr>
        <p:txBody>
          <a:bodyPr anchor="b">
            <a:noAutofit/>
          </a:bodyPr>
          <a:lstStyle>
            <a:lvl1pPr marL="0" indent="0" algn="ctr">
              <a:buNone/>
              <a:defRPr sz="1800" b="0">
                <a:solidFill>
                  <a:schemeClr val="tx2"/>
                </a:solidFill>
                <a:latin typeface="+mn-lt"/>
                <a:cs typeface="Bradley Hand ITC TT-Bold"/>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Date Placeholder 6"/>
          <p:cNvSpPr>
            <a:spLocks noGrp="1"/>
          </p:cNvSpPr>
          <p:nvPr>
            <p:ph type="dt" sz="half" idx="10"/>
          </p:nvPr>
        </p:nvSpPr>
        <p:spPr/>
        <p:txBody>
          <a:bodyPr/>
          <a:lstStyle/>
          <a:p>
            <a:fld id="{586F952F-F888-4FB8-9CB7-51D5F02FA3C8}" type="datetime1">
              <a:rPr lang="en-US" smtClean="0"/>
              <a:pPr/>
              <a:t>2/18/2023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5B1FEA-406A-7749-A5C3-DDCB5F67A4CE}" type="slidenum">
              <a:rPr lang="en-US" smtClean="0"/>
              <a:pPr/>
              <a:t>‹#›</a:t>
            </a:fld>
            <a:endParaRPr lang="en-US"/>
          </a:p>
        </p:txBody>
      </p:sp>
      <p:sp>
        <p:nvSpPr>
          <p:cNvPr id="16" name="Freeform 22"/>
          <p:cNvSpPr>
            <a:spLocks/>
          </p:cNvSpPr>
          <p:nvPr/>
        </p:nvSpPr>
        <p:spPr bwMode="auto">
          <a:xfrm rot="20274567">
            <a:off x="5244852" y="4281005"/>
            <a:ext cx="1717993" cy="722529"/>
          </a:xfrm>
          <a:custGeom>
            <a:avLst/>
            <a:gdLst/>
            <a:ahLst/>
            <a:cxnLst/>
            <a:rect l="l" t="t" r="r" b="b"/>
            <a:pathLst>
              <a:path w="1288494" h="722529">
                <a:moveTo>
                  <a:pt x="548461" y="537763"/>
                </a:moveTo>
                <a:lnTo>
                  <a:pt x="548461" y="537763"/>
                </a:lnTo>
                <a:lnTo>
                  <a:pt x="548461" y="537763"/>
                </a:lnTo>
                <a:close/>
                <a:moveTo>
                  <a:pt x="547489" y="536791"/>
                </a:moveTo>
                <a:lnTo>
                  <a:pt x="548461" y="537763"/>
                </a:lnTo>
                <a:lnTo>
                  <a:pt x="546516" y="536791"/>
                </a:lnTo>
                <a:lnTo>
                  <a:pt x="544572" y="535818"/>
                </a:lnTo>
                <a:close/>
                <a:moveTo>
                  <a:pt x="338413" y="443436"/>
                </a:moveTo>
                <a:lnTo>
                  <a:pt x="340357" y="444408"/>
                </a:lnTo>
                <a:lnTo>
                  <a:pt x="339385" y="444408"/>
                </a:lnTo>
                <a:close/>
                <a:moveTo>
                  <a:pt x="337440" y="442463"/>
                </a:moveTo>
                <a:lnTo>
                  <a:pt x="338413" y="443436"/>
                </a:lnTo>
                <a:lnTo>
                  <a:pt x="338412" y="443436"/>
                </a:lnTo>
                <a:close/>
                <a:moveTo>
                  <a:pt x="334522" y="440518"/>
                </a:moveTo>
                <a:lnTo>
                  <a:pt x="334523" y="441491"/>
                </a:lnTo>
                <a:lnTo>
                  <a:pt x="333550" y="441491"/>
                </a:lnTo>
                <a:lnTo>
                  <a:pt x="331605" y="439546"/>
                </a:lnTo>
                <a:close/>
                <a:moveTo>
                  <a:pt x="644733" y="565964"/>
                </a:moveTo>
                <a:lnTo>
                  <a:pt x="642788" y="565964"/>
                </a:lnTo>
                <a:lnTo>
                  <a:pt x="641816" y="565964"/>
                </a:lnTo>
                <a:lnTo>
                  <a:pt x="641816" y="565964"/>
                </a:lnTo>
                <a:close/>
                <a:moveTo>
                  <a:pt x="457051" y="488168"/>
                </a:moveTo>
                <a:lnTo>
                  <a:pt x="458996" y="489140"/>
                </a:lnTo>
                <a:lnTo>
                  <a:pt x="458993" y="489139"/>
                </a:lnTo>
                <a:close/>
                <a:moveTo>
                  <a:pt x="243112" y="383144"/>
                </a:moveTo>
                <a:lnTo>
                  <a:pt x="244085" y="384117"/>
                </a:lnTo>
                <a:lnTo>
                  <a:pt x="244085" y="384117"/>
                </a:lnTo>
                <a:close/>
                <a:moveTo>
                  <a:pt x="781848" y="599027"/>
                </a:moveTo>
                <a:lnTo>
                  <a:pt x="781848" y="599027"/>
                </a:lnTo>
                <a:lnTo>
                  <a:pt x="780876" y="599027"/>
                </a:lnTo>
                <a:close/>
                <a:moveTo>
                  <a:pt x="242140" y="366612"/>
                </a:moveTo>
                <a:lnTo>
                  <a:pt x="244085" y="368557"/>
                </a:lnTo>
                <a:lnTo>
                  <a:pt x="241797" y="366956"/>
                </a:lnTo>
                <a:close/>
                <a:moveTo>
                  <a:pt x="141978" y="301458"/>
                </a:moveTo>
                <a:lnTo>
                  <a:pt x="141978" y="301459"/>
                </a:lnTo>
                <a:lnTo>
                  <a:pt x="141977" y="301459"/>
                </a:lnTo>
                <a:close/>
                <a:moveTo>
                  <a:pt x="142950" y="301458"/>
                </a:moveTo>
                <a:lnTo>
                  <a:pt x="142950" y="302430"/>
                </a:lnTo>
                <a:lnTo>
                  <a:pt x="141978" y="301459"/>
                </a:lnTo>
                <a:close/>
                <a:moveTo>
                  <a:pt x="979256" y="620421"/>
                </a:moveTo>
                <a:lnTo>
                  <a:pt x="979165" y="620512"/>
                </a:lnTo>
                <a:lnTo>
                  <a:pt x="978283" y="620421"/>
                </a:lnTo>
                <a:close/>
                <a:moveTo>
                  <a:pt x="93355" y="247974"/>
                </a:moveTo>
                <a:lnTo>
                  <a:pt x="94328" y="248946"/>
                </a:lnTo>
                <a:lnTo>
                  <a:pt x="94328" y="249919"/>
                </a:lnTo>
                <a:close/>
                <a:moveTo>
                  <a:pt x="1075528" y="637925"/>
                </a:moveTo>
                <a:lnTo>
                  <a:pt x="1075528" y="637925"/>
                </a:lnTo>
                <a:lnTo>
                  <a:pt x="1074555" y="637925"/>
                </a:lnTo>
                <a:close/>
                <a:moveTo>
                  <a:pt x="47650" y="177958"/>
                </a:moveTo>
                <a:lnTo>
                  <a:pt x="49595" y="178930"/>
                </a:lnTo>
                <a:lnTo>
                  <a:pt x="49595" y="180875"/>
                </a:lnTo>
                <a:lnTo>
                  <a:pt x="51540" y="183792"/>
                </a:lnTo>
                <a:lnTo>
                  <a:pt x="50568" y="184764"/>
                </a:lnTo>
                <a:lnTo>
                  <a:pt x="49595" y="184765"/>
                </a:lnTo>
                <a:lnTo>
                  <a:pt x="48623" y="183792"/>
                </a:lnTo>
                <a:lnTo>
                  <a:pt x="46678" y="182820"/>
                </a:lnTo>
                <a:lnTo>
                  <a:pt x="45705" y="179903"/>
                </a:lnTo>
                <a:lnTo>
                  <a:pt x="46678" y="179902"/>
                </a:lnTo>
                <a:lnTo>
                  <a:pt x="46678" y="178930"/>
                </a:lnTo>
                <a:close/>
                <a:moveTo>
                  <a:pt x="35008" y="156564"/>
                </a:moveTo>
                <a:lnTo>
                  <a:pt x="36953" y="159157"/>
                </a:lnTo>
                <a:lnTo>
                  <a:pt x="36953" y="159481"/>
                </a:lnTo>
                <a:close/>
                <a:moveTo>
                  <a:pt x="25284" y="133225"/>
                </a:moveTo>
                <a:lnTo>
                  <a:pt x="28201" y="141005"/>
                </a:lnTo>
                <a:lnTo>
                  <a:pt x="30146" y="144894"/>
                </a:lnTo>
                <a:lnTo>
                  <a:pt x="33063" y="147811"/>
                </a:lnTo>
                <a:lnTo>
                  <a:pt x="33063" y="146839"/>
                </a:lnTo>
                <a:lnTo>
                  <a:pt x="34036" y="148784"/>
                </a:lnTo>
                <a:lnTo>
                  <a:pt x="35008" y="151701"/>
                </a:lnTo>
                <a:lnTo>
                  <a:pt x="34036" y="149756"/>
                </a:lnTo>
                <a:lnTo>
                  <a:pt x="33064" y="148784"/>
                </a:lnTo>
                <a:lnTo>
                  <a:pt x="32091" y="149756"/>
                </a:lnTo>
                <a:lnTo>
                  <a:pt x="25284" y="137114"/>
                </a:lnTo>
                <a:lnTo>
                  <a:pt x="26256" y="137115"/>
                </a:lnTo>
                <a:lnTo>
                  <a:pt x="25284" y="136142"/>
                </a:lnTo>
                <a:close/>
                <a:moveTo>
                  <a:pt x="1277796" y="622366"/>
                </a:moveTo>
                <a:lnTo>
                  <a:pt x="1283631" y="625284"/>
                </a:lnTo>
                <a:lnTo>
                  <a:pt x="1285576" y="628201"/>
                </a:lnTo>
                <a:lnTo>
                  <a:pt x="1287521" y="630146"/>
                </a:lnTo>
                <a:lnTo>
                  <a:pt x="1288494" y="634036"/>
                </a:lnTo>
                <a:lnTo>
                  <a:pt x="1287521" y="637926"/>
                </a:lnTo>
                <a:lnTo>
                  <a:pt x="1285576" y="642788"/>
                </a:lnTo>
                <a:lnTo>
                  <a:pt x="1282659" y="646677"/>
                </a:lnTo>
                <a:lnTo>
                  <a:pt x="1277797" y="650567"/>
                </a:lnTo>
                <a:lnTo>
                  <a:pt x="1271962" y="654457"/>
                </a:lnTo>
                <a:lnTo>
                  <a:pt x="1264183" y="658347"/>
                </a:lnTo>
                <a:lnTo>
                  <a:pt x="1255431" y="662237"/>
                </a:lnTo>
                <a:lnTo>
                  <a:pt x="1235982" y="670016"/>
                </a:lnTo>
                <a:lnTo>
                  <a:pt x="1215560" y="676824"/>
                </a:lnTo>
                <a:lnTo>
                  <a:pt x="1207780" y="680713"/>
                </a:lnTo>
                <a:lnTo>
                  <a:pt x="1199028" y="685575"/>
                </a:lnTo>
                <a:lnTo>
                  <a:pt x="1179579" y="698217"/>
                </a:lnTo>
                <a:lnTo>
                  <a:pt x="1146516" y="722528"/>
                </a:lnTo>
                <a:lnTo>
                  <a:pt x="1140681" y="722529"/>
                </a:lnTo>
                <a:lnTo>
                  <a:pt x="1137764" y="721556"/>
                </a:lnTo>
                <a:lnTo>
                  <a:pt x="1129985" y="714748"/>
                </a:lnTo>
                <a:lnTo>
                  <a:pt x="1137764" y="708914"/>
                </a:lnTo>
                <a:lnTo>
                  <a:pt x="1146516" y="703079"/>
                </a:lnTo>
                <a:lnTo>
                  <a:pt x="1156241" y="696273"/>
                </a:lnTo>
                <a:lnTo>
                  <a:pt x="1168883" y="690437"/>
                </a:lnTo>
                <a:lnTo>
                  <a:pt x="1209726" y="669044"/>
                </a:lnTo>
                <a:lnTo>
                  <a:pt x="1220422" y="662237"/>
                </a:lnTo>
                <a:lnTo>
                  <a:pt x="1229174" y="655429"/>
                </a:lnTo>
                <a:lnTo>
                  <a:pt x="1237926" y="647649"/>
                </a:lnTo>
                <a:lnTo>
                  <a:pt x="1243761" y="639870"/>
                </a:lnTo>
                <a:lnTo>
                  <a:pt x="1243761" y="639870"/>
                </a:lnTo>
                <a:lnTo>
                  <a:pt x="1245706" y="638898"/>
                </a:lnTo>
                <a:lnTo>
                  <a:pt x="1243275" y="638898"/>
                </a:lnTo>
                <a:lnTo>
                  <a:pt x="1242789" y="637925"/>
                </a:lnTo>
                <a:lnTo>
                  <a:pt x="1240844" y="635981"/>
                </a:lnTo>
                <a:lnTo>
                  <a:pt x="1237926" y="634036"/>
                </a:lnTo>
                <a:lnTo>
                  <a:pt x="1226257" y="630145"/>
                </a:lnTo>
                <a:lnTo>
                  <a:pt x="1207780" y="625284"/>
                </a:lnTo>
                <a:lnTo>
                  <a:pt x="1182496" y="620421"/>
                </a:lnTo>
                <a:lnTo>
                  <a:pt x="1113453" y="607780"/>
                </a:lnTo>
                <a:lnTo>
                  <a:pt x="1074555" y="600000"/>
                </a:lnTo>
                <a:lnTo>
                  <a:pt x="1060940" y="596110"/>
                </a:lnTo>
                <a:lnTo>
                  <a:pt x="1048299" y="592221"/>
                </a:lnTo>
                <a:lnTo>
                  <a:pt x="1036630" y="587358"/>
                </a:lnTo>
                <a:lnTo>
                  <a:pt x="1027877" y="583469"/>
                </a:lnTo>
                <a:lnTo>
                  <a:pt x="1020098" y="579579"/>
                </a:lnTo>
                <a:lnTo>
                  <a:pt x="1014263" y="574716"/>
                </a:lnTo>
                <a:lnTo>
                  <a:pt x="1009401" y="569854"/>
                </a:lnTo>
                <a:lnTo>
                  <a:pt x="1006483" y="564992"/>
                </a:lnTo>
                <a:lnTo>
                  <a:pt x="1002594" y="554295"/>
                </a:lnTo>
                <a:lnTo>
                  <a:pt x="1030795" y="566937"/>
                </a:lnTo>
                <a:lnTo>
                  <a:pt x="1058996" y="577634"/>
                </a:lnTo>
                <a:lnTo>
                  <a:pt x="1087197" y="587358"/>
                </a:lnTo>
                <a:lnTo>
                  <a:pt x="1116371" y="596110"/>
                </a:lnTo>
                <a:lnTo>
                  <a:pt x="1145544" y="602917"/>
                </a:lnTo>
                <a:lnTo>
                  <a:pt x="1174717" y="609725"/>
                </a:lnTo>
                <a:lnTo>
                  <a:pt x="1204863" y="614587"/>
                </a:lnTo>
                <a:lnTo>
                  <a:pt x="1234036" y="618476"/>
                </a:lnTo>
                <a:lnTo>
                  <a:pt x="1248623" y="618476"/>
                </a:lnTo>
                <a:lnTo>
                  <a:pt x="1260293" y="619449"/>
                </a:lnTo>
                <a:lnTo>
                  <a:pt x="1270017" y="620422"/>
                </a:lnTo>
                <a:close/>
                <a:moveTo>
                  <a:pt x="13614" y="101134"/>
                </a:moveTo>
                <a:lnTo>
                  <a:pt x="15560" y="104051"/>
                </a:lnTo>
                <a:lnTo>
                  <a:pt x="16532" y="104052"/>
                </a:lnTo>
                <a:lnTo>
                  <a:pt x="15559" y="105024"/>
                </a:lnTo>
                <a:lnTo>
                  <a:pt x="16532" y="109886"/>
                </a:lnTo>
                <a:lnTo>
                  <a:pt x="16532" y="110859"/>
                </a:lnTo>
                <a:lnTo>
                  <a:pt x="15559" y="110858"/>
                </a:lnTo>
                <a:lnTo>
                  <a:pt x="14587" y="108913"/>
                </a:lnTo>
                <a:lnTo>
                  <a:pt x="15559" y="108913"/>
                </a:lnTo>
                <a:lnTo>
                  <a:pt x="15559" y="106969"/>
                </a:lnTo>
                <a:lnTo>
                  <a:pt x="14587" y="105024"/>
                </a:lnTo>
                <a:lnTo>
                  <a:pt x="14587" y="103079"/>
                </a:lnTo>
                <a:close/>
                <a:moveTo>
                  <a:pt x="5835" y="22366"/>
                </a:moveTo>
                <a:lnTo>
                  <a:pt x="5835" y="23338"/>
                </a:lnTo>
                <a:lnTo>
                  <a:pt x="5658" y="22542"/>
                </a:lnTo>
                <a:close/>
                <a:moveTo>
                  <a:pt x="3890" y="14586"/>
                </a:moveTo>
                <a:lnTo>
                  <a:pt x="4862" y="15559"/>
                </a:lnTo>
                <a:lnTo>
                  <a:pt x="4862" y="18476"/>
                </a:lnTo>
                <a:lnTo>
                  <a:pt x="4668" y="18087"/>
                </a:lnTo>
                <a:close/>
                <a:moveTo>
                  <a:pt x="1884" y="3039"/>
                </a:moveTo>
                <a:lnTo>
                  <a:pt x="3890" y="9724"/>
                </a:lnTo>
                <a:lnTo>
                  <a:pt x="3890" y="10697"/>
                </a:lnTo>
                <a:lnTo>
                  <a:pt x="2917" y="9724"/>
                </a:lnTo>
                <a:lnTo>
                  <a:pt x="2917" y="8752"/>
                </a:lnTo>
                <a:lnTo>
                  <a:pt x="1945" y="8751"/>
                </a:lnTo>
                <a:lnTo>
                  <a:pt x="1945" y="13613"/>
                </a:lnTo>
                <a:lnTo>
                  <a:pt x="2917" y="13613"/>
                </a:lnTo>
                <a:lnTo>
                  <a:pt x="2917" y="14586"/>
                </a:lnTo>
                <a:lnTo>
                  <a:pt x="4668" y="18087"/>
                </a:lnTo>
                <a:lnTo>
                  <a:pt x="5658" y="22542"/>
                </a:lnTo>
                <a:lnTo>
                  <a:pt x="4862" y="23338"/>
                </a:lnTo>
                <a:lnTo>
                  <a:pt x="4862" y="24310"/>
                </a:lnTo>
                <a:lnTo>
                  <a:pt x="5835" y="25283"/>
                </a:lnTo>
                <a:lnTo>
                  <a:pt x="6807" y="27228"/>
                </a:lnTo>
                <a:lnTo>
                  <a:pt x="7780" y="34035"/>
                </a:lnTo>
                <a:lnTo>
                  <a:pt x="7780" y="36952"/>
                </a:lnTo>
                <a:lnTo>
                  <a:pt x="8752" y="40842"/>
                </a:lnTo>
                <a:lnTo>
                  <a:pt x="9725" y="44732"/>
                </a:lnTo>
                <a:lnTo>
                  <a:pt x="9724" y="48622"/>
                </a:lnTo>
                <a:lnTo>
                  <a:pt x="7780" y="44732"/>
                </a:lnTo>
                <a:lnTo>
                  <a:pt x="5835" y="40842"/>
                </a:lnTo>
                <a:lnTo>
                  <a:pt x="6807" y="48622"/>
                </a:lnTo>
                <a:lnTo>
                  <a:pt x="8752" y="50567"/>
                </a:lnTo>
                <a:lnTo>
                  <a:pt x="10697" y="55429"/>
                </a:lnTo>
                <a:lnTo>
                  <a:pt x="10697" y="56401"/>
                </a:lnTo>
                <a:lnTo>
                  <a:pt x="12642" y="60291"/>
                </a:lnTo>
                <a:lnTo>
                  <a:pt x="13614" y="62236"/>
                </a:lnTo>
                <a:lnTo>
                  <a:pt x="14587" y="65153"/>
                </a:lnTo>
                <a:lnTo>
                  <a:pt x="17504" y="79740"/>
                </a:lnTo>
                <a:lnTo>
                  <a:pt x="20422" y="91410"/>
                </a:lnTo>
                <a:lnTo>
                  <a:pt x="19449" y="92382"/>
                </a:lnTo>
                <a:lnTo>
                  <a:pt x="22367" y="96271"/>
                </a:lnTo>
                <a:lnTo>
                  <a:pt x="23339" y="100162"/>
                </a:lnTo>
                <a:lnTo>
                  <a:pt x="27229" y="109886"/>
                </a:lnTo>
                <a:lnTo>
                  <a:pt x="29174" y="116693"/>
                </a:lnTo>
                <a:lnTo>
                  <a:pt x="32091" y="123501"/>
                </a:lnTo>
                <a:lnTo>
                  <a:pt x="35008" y="129335"/>
                </a:lnTo>
                <a:lnTo>
                  <a:pt x="35981" y="133225"/>
                </a:lnTo>
                <a:lnTo>
                  <a:pt x="41816" y="144894"/>
                </a:lnTo>
                <a:lnTo>
                  <a:pt x="47650" y="154619"/>
                </a:lnTo>
                <a:lnTo>
                  <a:pt x="58347" y="176013"/>
                </a:lnTo>
                <a:lnTo>
                  <a:pt x="56402" y="174068"/>
                </a:lnTo>
                <a:lnTo>
                  <a:pt x="57375" y="176012"/>
                </a:lnTo>
                <a:lnTo>
                  <a:pt x="57375" y="176985"/>
                </a:lnTo>
                <a:lnTo>
                  <a:pt x="57374" y="177957"/>
                </a:lnTo>
                <a:lnTo>
                  <a:pt x="58347" y="178930"/>
                </a:lnTo>
                <a:lnTo>
                  <a:pt x="58347" y="177957"/>
                </a:lnTo>
                <a:lnTo>
                  <a:pt x="59319" y="179902"/>
                </a:lnTo>
                <a:lnTo>
                  <a:pt x="63209" y="183792"/>
                </a:lnTo>
                <a:lnTo>
                  <a:pt x="66127" y="188654"/>
                </a:lnTo>
                <a:lnTo>
                  <a:pt x="70017" y="194489"/>
                </a:lnTo>
                <a:lnTo>
                  <a:pt x="76824" y="203241"/>
                </a:lnTo>
                <a:lnTo>
                  <a:pt x="76823" y="204213"/>
                </a:lnTo>
                <a:lnTo>
                  <a:pt x="79741" y="208103"/>
                </a:lnTo>
                <a:lnTo>
                  <a:pt x="83631" y="212966"/>
                </a:lnTo>
                <a:lnTo>
                  <a:pt x="90438" y="223662"/>
                </a:lnTo>
                <a:lnTo>
                  <a:pt x="90438" y="225607"/>
                </a:lnTo>
                <a:lnTo>
                  <a:pt x="92383" y="228525"/>
                </a:lnTo>
                <a:lnTo>
                  <a:pt x="97245" y="232415"/>
                </a:lnTo>
                <a:lnTo>
                  <a:pt x="102107" y="238249"/>
                </a:lnTo>
                <a:lnTo>
                  <a:pt x="113776" y="251863"/>
                </a:lnTo>
                <a:lnTo>
                  <a:pt x="133226" y="272285"/>
                </a:lnTo>
                <a:lnTo>
                  <a:pt x="142950" y="282982"/>
                </a:lnTo>
                <a:lnTo>
                  <a:pt x="153647" y="292707"/>
                </a:lnTo>
                <a:lnTo>
                  <a:pt x="153647" y="294651"/>
                </a:lnTo>
                <a:lnTo>
                  <a:pt x="165316" y="303403"/>
                </a:lnTo>
                <a:lnTo>
                  <a:pt x="176013" y="314100"/>
                </a:lnTo>
                <a:lnTo>
                  <a:pt x="187683" y="323824"/>
                </a:lnTo>
                <a:lnTo>
                  <a:pt x="197407" y="332577"/>
                </a:lnTo>
                <a:lnTo>
                  <a:pt x="195462" y="332576"/>
                </a:lnTo>
                <a:lnTo>
                  <a:pt x="201297" y="337439"/>
                </a:lnTo>
                <a:lnTo>
                  <a:pt x="203242" y="338411"/>
                </a:lnTo>
                <a:lnTo>
                  <a:pt x="204214" y="338411"/>
                </a:lnTo>
                <a:lnTo>
                  <a:pt x="204214" y="337439"/>
                </a:lnTo>
                <a:lnTo>
                  <a:pt x="211021" y="343273"/>
                </a:lnTo>
                <a:lnTo>
                  <a:pt x="213939" y="346191"/>
                </a:lnTo>
                <a:lnTo>
                  <a:pt x="215883" y="348136"/>
                </a:lnTo>
                <a:lnTo>
                  <a:pt x="220746" y="352026"/>
                </a:lnTo>
                <a:lnTo>
                  <a:pt x="225608" y="353970"/>
                </a:lnTo>
                <a:lnTo>
                  <a:pt x="234360" y="361750"/>
                </a:lnTo>
                <a:lnTo>
                  <a:pt x="241797" y="366956"/>
                </a:lnTo>
                <a:lnTo>
                  <a:pt x="241167" y="367584"/>
                </a:lnTo>
                <a:lnTo>
                  <a:pt x="243112" y="368557"/>
                </a:lnTo>
                <a:lnTo>
                  <a:pt x="248947" y="373420"/>
                </a:lnTo>
                <a:lnTo>
                  <a:pt x="250892" y="374392"/>
                </a:lnTo>
                <a:lnTo>
                  <a:pt x="251864" y="374392"/>
                </a:lnTo>
                <a:lnTo>
                  <a:pt x="251864" y="373419"/>
                </a:lnTo>
                <a:lnTo>
                  <a:pt x="257699" y="378282"/>
                </a:lnTo>
                <a:lnTo>
                  <a:pt x="265479" y="383144"/>
                </a:lnTo>
                <a:lnTo>
                  <a:pt x="273258" y="388006"/>
                </a:lnTo>
                <a:lnTo>
                  <a:pt x="279093" y="392869"/>
                </a:lnTo>
                <a:lnTo>
                  <a:pt x="280065" y="392868"/>
                </a:lnTo>
                <a:lnTo>
                  <a:pt x="282010" y="393841"/>
                </a:lnTo>
                <a:lnTo>
                  <a:pt x="293679" y="401621"/>
                </a:lnTo>
                <a:lnTo>
                  <a:pt x="299514" y="404538"/>
                </a:lnTo>
                <a:lnTo>
                  <a:pt x="304376" y="407455"/>
                </a:lnTo>
                <a:lnTo>
                  <a:pt x="304377" y="408428"/>
                </a:lnTo>
                <a:lnTo>
                  <a:pt x="303404" y="408427"/>
                </a:lnTo>
                <a:lnTo>
                  <a:pt x="305349" y="409400"/>
                </a:lnTo>
                <a:lnTo>
                  <a:pt x="306321" y="409400"/>
                </a:lnTo>
                <a:lnTo>
                  <a:pt x="308266" y="409400"/>
                </a:lnTo>
                <a:lnTo>
                  <a:pt x="317991" y="415235"/>
                </a:lnTo>
                <a:lnTo>
                  <a:pt x="326743" y="421069"/>
                </a:lnTo>
                <a:lnTo>
                  <a:pt x="335495" y="427876"/>
                </a:lnTo>
                <a:lnTo>
                  <a:pt x="345219" y="432738"/>
                </a:lnTo>
                <a:lnTo>
                  <a:pt x="408428" y="464829"/>
                </a:lnTo>
                <a:lnTo>
                  <a:pt x="408429" y="465802"/>
                </a:lnTo>
                <a:lnTo>
                  <a:pt x="414263" y="467747"/>
                </a:lnTo>
                <a:lnTo>
                  <a:pt x="420098" y="470664"/>
                </a:lnTo>
                <a:lnTo>
                  <a:pt x="424960" y="473582"/>
                </a:lnTo>
                <a:lnTo>
                  <a:pt x="430795" y="475527"/>
                </a:lnTo>
                <a:lnTo>
                  <a:pt x="433712" y="477472"/>
                </a:lnTo>
                <a:lnTo>
                  <a:pt x="435657" y="477471"/>
                </a:lnTo>
                <a:lnTo>
                  <a:pt x="435657" y="478444"/>
                </a:lnTo>
                <a:lnTo>
                  <a:pt x="440519" y="480389"/>
                </a:lnTo>
                <a:lnTo>
                  <a:pt x="446354" y="483306"/>
                </a:lnTo>
                <a:lnTo>
                  <a:pt x="452189" y="486223"/>
                </a:lnTo>
                <a:lnTo>
                  <a:pt x="458993" y="489139"/>
                </a:lnTo>
                <a:lnTo>
                  <a:pt x="462885" y="491085"/>
                </a:lnTo>
                <a:lnTo>
                  <a:pt x="468720" y="493031"/>
                </a:lnTo>
                <a:lnTo>
                  <a:pt x="481362" y="498865"/>
                </a:lnTo>
                <a:lnTo>
                  <a:pt x="477472" y="497893"/>
                </a:lnTo>
                <a:lnTo>
                  <a:pt x="480389" y="499838"/>
                </a:lnTo>
                <a:lnTo>
                  <a:pt x="483307" y="499837"/>
                </a:lnTo>
                <a:lnTo>
                  <a:pt x="486225" y="500810"/>
                </a:lnTo>
                <a:lnTo>
                  <a:pt x="487197" y="502755"/>
                </a:lnTo>
                <a:lnTo>
                  <a:pt x="489142" y="502755"/>
                </a:lnTo>
                <a:lnTo>
                  <a:pt x="488169" y="501782"/>
                </a:lnTo>
                <a:lnTo>
                  <a:pt x="502756" y="508590"/>
                </a:lnTo>
                <a:lnTo>
                  <a:pt x="517343" y="513452"/>
                </a:lnTo>
                <a:lnTo>
                  <a:pt x="548461" y="524149"/>
                </a:lnTo>
                <a:lnTo>
                  <a:pt x="554296" y="527066"/>
                </a:lnTo>
                <a:lnTo>
                  <a:pt x="555268" y="528039"/>
                </a:lnTo>
                <a:lnTo>
                  <a:pt x="555268" y="529011"/>
                </a:lnTo>
                <a:lnTo>
                  <a:pt x="560130" y="529984"/>
                </a:lnTo>
                <a:lnTo>
                  <a:pt x="561103" y="529984"/>
                </a:lnTo>
                <a:lnTo>
                  <a:pt x="564020" y="530956"/>
                </a:lnTo>
                <a:lnTo>
                  <a:pt x="565965" y="532901"/>
                </a:lnTo>
                <a:lnTo>
                  <a:pt x="567910" y="533873"/>
                </a:lnTo>
                <a:lnTo>
                  <a:pt x="570827" y="534846"/>
                </a:lnTo>
                <a:lnTo>
                  <a:pt x="570827" y="533873"/>
                </a:lnTo>
                <a:lnTo>
                  <a:pt x="571800" y="533873"/>
                </a:lnTo>
                <a:lnTo>
                  <a:pt x="573745" y="533873"/>
                </a:lnTo>
                <a:lnTo>
                  <a:pt x="582497" y="538735"/>
                </a:lnTo>
                <a:lnTo>
                  <a:pt x="586386" y="539708"/>
                </a:lnTo>
                <a:lnTo>
                  <a:pt x="591248" y="541653"/>
                </a:lnTo>
                <a:lnTo>
                  <a:pt x="590276" y="541653"/>
                </a:lnTo>
                <a:lnTo>
                  <a:pt x="597084" y="542625"/>
                </a:lnTo>
                <a:lnTo>
                  <a:pt x="603891" y="544570"/>
                </a:lnTo>
                <a:lnTo>
                  <a:pt x="609725" y="546515"/>
                </a:lnTo>
                <a:lnTo>
                  <a:pt x="615560" y="546515"/>
                </a:lnTo>
                <a:lnTo>
                  <a:pt x="650568" y="556239"/>
                </a:lnTo>
                <a:lnTo>
                  <a:pt x="684604" y="565964"/>
                </a:lnTo>
                <a:lnTo>
                  <a:pt x="752675" y="581523"/>
                </a:lnTo>
                <a:lnTo>
                  <a:pt x="786711" y="589303"/>
                </a:lnTo>
                <a:lnTo>
                  <a:pt x="819774" y="596110"/>
                </a:lnTo>
                <a:lnTo>
                  <a:pt x="888818" y="608752"/>
                </a:lnTo>
                <a:lnTo>
                  <a:pt x="899515" y="611669"/>
                </a:lnTo>
                <a:lnTo>
                  <a:pt x="912157" y="613614"/>
                </a:lnTo>
                <a:lnTo>
                  <a:pt x="911184" y="613614"/>
                </a:lnTo>
                <a:lnTo>
                  <a:pt x="913129" y="613614"/>
                </a:lnTo>
                <a:lnTo>
                  <a:pt x="916046" y="613614"/>
                </a:lnTo>
                <a:lnTo>
                  <a:pt x="918964" y="613614"/>
                </a:lnTo>
                <a:lnTo>
                  <a:pt x="921881" y="613614"/>
                </a:lnTo>
                <a:lnTo>
                  <a:pt x="946193" y="617504"/>
                </a:lnTo>
                <a:lnTo>
                  <a:pt x="972448" y="620421"/>
                </a:lnTo>
                <a:lnTo>
                  <a:pt x="969531" y="620421"/>
                </a:lnTo>
                <a:lnTo>
                  <a:pt x="969531" y="621394"/>
                </a:lnTo>
                <a:lnTo>
                  <a:pt x="971476" y="621394"/>
                </a:lnTo>
                <a:lnTo>
                  <a:pt x="975366" y="620421"/>
                </a:lnTo>
                <a:lnTo>
                  <a:pt x="975366" y="621393"/>
                </a:lnTo>
                <a:lnTo>
                  <a:pt x="978283" y="621394"/>
                </a:lnTo>
                <a:lnTo>
                  <a:pt x="979165" y="620512"/>
                </a:lnTo>
                <a:lnTo>
                  <a:pt x="1044409" y="627228"/>
                </a:lnTo>
                <a:lnTo>
                  <a:pt x="1077472" y="631118"/>
                </a:lnTo>
                <a:lnTo>
                  <a:pt x="1110536" y="633063"/>
                </a:lnTo>
                <a:lnTo>
                  <a:pt x="1119288" y="634036"/>
                </a:lnTo>
                <a:lnTo>
                  <a:pt x="1129013" y="634035"/>
                </a:lnTo>
                <a:lnTo>
                  <a:pt x="1147489" y="635008"/>
                </a:lnTo>
                <a:lnTo>
                  <a:pt x="1171801" y="636953"/>
                </a:lnTo>
                <a:lnTo>
                  <a:pt x="1196111" y="638897"/>
                </a:lnTo>
                <a:lnTo>
                  <a:pt x="1220423" y="638898"/>
                </a:lnTo>
                <a:lnTo>
                  <a:pt x="1243275" y="638898"/>
                </a:lnTo>
                <a:lnTo>
                  <a:pt x="1243761" y="639870"/>
                </a:lnTo>
                <a:lnTo>
                  <a:pt x="1241817" y="640842"/>
                </a:lnTo>
                <a:lnTo>
                  <a:pt x="1235982" y="642788"/>
                </a:lnTo>
                <a:lnTo>
                  <a:pt x="1227230" y="643760"/>
                </a:lnTo>
                <a:lnTo>
                  <a:pt x="1212643" y="644732"/>
                </a:lnTo>
                <a:lnTo>
                  <a:pt x="1197084" y="644732"/>
                </a:lnTo>
                <a:lnTo>
                  <a:pt x="1180552" y="644732"/>
                </a:lnTo>
                <a:lnTo>
                  <a:pt x="1164993" y="644732"/>
                </a:lnTo>
                <a:lnTo>
                  <a:pt x="1164021" y="644732"/>
                </a:lnTo>
                <a:lnTo>
                  <a:pt x="1164021" y="643760"/>
                </a:lnTo>
                <a:lnTo>
                  <a:pt x="1163048" y="642788"/>
                </a:lnTo>
                <a:lnTo>
                  <a:pt x="1161103" y="642788"/>
                </a:lnTo>
                <a:lnTo>
                  <a:pt x="1144571" y="643760"/>
                </a:lnTo>
                <a:lnTo>
                  <a:pt x="1126095" y="642788"/>
                </a:lnTo>
                <a:lnTo>
                  <a:pt x="1106646" y="640843"/>
                </a:lnTo>
                <a:lnTo>
                  <a:pt x="1088170" y="637926"/>
                </a:lnTo>
                <a:lnTo>
                  <a:pt x="1089142" y="637925"/>
                </a:lnTo>
                <a:lnTo>
                  <a:pt x="1082335" y="637926"/>
                </a:lnTo>
                <a:lnTo>
                  <a:pt x="1075528" y="637925"/>
                </a:lnTo>
                <a:lnTo>
                  <a:pt x="1075528" y="636953"/>
                </a:lnTo>
                <a:lnTo>
                  <a:pt x="1073583" y="636953"/>
                </a:lnTo>
                <a:lnTo>
                  <a:pt x="1069693" y="636953"/>
                </a:lnTo>
                <a:lnTo>
                  <a:pt x="1064831" y="637926"/>
                </a:lnTo>
                <a:lnTo>
                  <a:pt x="1062886" y="636953"/>
                </a:lnTo>
                <a:lnTo>
                  <a:pt x="1060942" y="635981"/>
                </a:lnTo>
                <a:lnTo>
                  <a:pt x="1058024" y="636953"/>
                </a:lnTo>
                <a:lnTo>
                  <a:pt x="1051217" y="636953"/>
                </a:lnTo>
                <a:lnTo>
                  <a:pt x="1044409" y="636953"/>
                </a:lnTo>
                <a:lnTo>
                  <a:pt x="1036630" y="635980"/>
                </a:lnTo>
                <a:lnTo>
                  <a:pt x="1028850" y="635008"/>
                </a:lnTo>
                <a:lnTo>
                  <a:pt x="1029823" y="635008"/>
                </a:lnTo>
                <a:lnTo>
                  <a:pt x="1017181" y="634036"/>
                </a:lnTo>
                <a:lnTo>
                  <a:pt x="1002594" y="633063"/>
                </a:lnTo>
                <a:lnTo>
                  <a:pt x="974393" y="631118"/>
                </a:lnTo>
                <a:lnTo>
                  <a:pt x="975366" y="630146"/>
                </a:lnTo>
                <a:lnTo>
                  <a:pt x="975365" y="629173"/>
                </a:lnTo>
                <a:lnTo>
                  <a:pt x="973421" y="630146"/>
                </a:lnTo>
                <a:lnTo>
                  <a:pt x="970504" y="630146"/>
                </a:lnTo>
                <a:lnTo>
                  <a:pt x="963696" y="630145"/>
                </a:lnTo>
                <a:lnTo>
                  <a:pt x="960779" y="629173"/>
                </a:lnTo>
                <a:lnTo>
                  <a:pt x="957862" y="629173"/>
                </a:lnTo>
                <a:lnTo>
                  <a:pt x="953972" y="629173"/>
                </a:lnTo>
                <a:lnTo>
                  <a:pt x="949111" y="628201"/>
                </a:lnTo>
                <a:lnTo>
                  <a:pt x="950082" y="628201"/>
                </a:lnTo>
                <a:lnTo>
                  <a:pt x="949110" y="628201"/>
                </a:lnTo>
                <a:lnTo>
                  <a:pt x="949111" y="628201"/>
                </a:lnTo>
                <a:lnTo>
                  <a:pt x="947165" y="628201"/>
                </a:lnTo>
                <a:lnTo>
                  <a:pt x="944247" y="628201"/>
                </a:lnTo>
                <a:lnTo>
                  <a:pt x="942303" y="627228"/>
                </a:lnTo>
                <a:lnTo>
                  <a:pt x="940358" y="628201"/>
                </a:lnTo>
                <a:lnTo>
                  <a:pt x="937441" y="626256"/>
                </a:lnTo>
                <a:lnTo>
                  <a:pt x="935496" y="627228"/>
                </a:lnTo>
                <a:lnTo>
                  <a:pt x="933550" y="626256"/>
                </a:lnTo>
                <a:lnTo>
                  <a:pt x="930633" y="625283"/>
                </a:lnTo>
                <a:lnTo>
                  <a:pt x="927716" y="625283"/>
                </a:lnTo>
                <a:lnTo>
                  <a:pt x="923826" y="625283"/>
                </a:lnTo>
                <a:lnTo>
                  <a:pt x="919936" y="624311"/>
                </a:lnTo>
                <a:lnTo>
                  <a:pt x="911184" y="622366"/>
                </a:lnTo>
                <a:lnTo>
                  <a:pt x="909239" y="622366"/>
                </a:lnTo>
                <a:lnTo>
                  <a:pt x="908267" y="623339"/>
                </a:lnTo>
                <a:lnTo>
                  <a:pt x="908267" y="622366"/>
                </a:lnTo>
                <a:lnTo>
                  <a:pt x="910212" y="622366"/>
                </a:lnTo>
                <a:lnTo>
                  <a:pt x="912157" y="622366"/>
                </a:lnTo>
                <a:lnTo>
                  <a:pt x="911184" y="621394"/>
                </a:lnTo>
                <a:lnTo>
                  <a:pt x="893680" y="619449"/>
                </a:lnTo>
                <a:lnTo>
                  <a:pt x="875204" y="617504"/>
                </a:lnTo>
                <a:lnTo>
                  <a:pt x="840196" y="610697"/>
                </a:lnTo>
                <a:lnTo>
                  <a:pt x="836306" y="609725"/>
                </a:lnTo>
                <a:lnTo>
                  <a:pt x="835333" y="608752"/>
                </a:lnTo>
                <a:lnTo>
                  <a:pt x="829499" y="607779"/>
                </a:lnTo>
                <a:lnTo>
                  <a:pt x="823664" y="607779"/>
                </a:lnTo>
                <a:lnTo>
                  <a:pt x="821719" y="605834"/>
                </a:lnTo>
                <a:lnTo>
                  <a:pt x="818802" y="605834"/>
                </a:lnTo>
                <a:lnTo>
                  <a:pt x="816856" y="605835"/>
                </a:lnTo>
                <a:lnTo>
                  <a:pt x="814912" y="605834"/>
                </a:lnTo>
                <a:lnTo>
                  <a:pt x="811994" y="605835"/>
                </a:lnTo>
                <a:lnTo>
                  <a:pt x="813939" y="604862"/>
                </a:lnTo>
                <a:lnTo>
                  <a:pt x="813939" y="603889"/>
                </a:lnTo>
                <a:lnTo>
                  <a:pt x="807132" y="603890"/>
                </a:lnTo>
                <a:lnTo>
                  <a:pt x="799352" y="602917"/>
                </a:lnTo>
                <a:lnTo>
                  <a:pt x="801298" y="602917"/>
                </a:lnTo>
                <a:lnTo>
                  <a:pt x="801297" y="601945"/>
                </a:lnTo>
                <a:lnTo>
                  <a:pt x="797407" y="601944"/>
                </a:lnTo>
                <a:lnTo>
                  <a:pt x="794490" y="600972"/>
                </a:lnTo>
                <a:lnTo>
                  <a:pt x="787683" y="600000"/>
                </a:lnTo>
                <a:lnTo>
                  <a:pt x="789628" y="599027"/>
                </a:lnTo>
                <a:lnTo>
                  <a:pt x="785738" y="598055"/>
                </a:lnTo>
                <a:lnTo>
                  <a:pt x="784765" y="599027"/>
                </a:lnTo>
                <a:lnTo>
                  <a:pt x="783793" y="599027"/>
                </a:lnTo>
                <a:lnTo>
                  <a:pt x="781848" y="599027"/>
                </a:lnTo>
                <a:lnTo>
                  <a:pt x="781849" y="598055"/>
                </a:lnTo>
                <a:lnTo>
                  <a:pt x="776986" y="598055"/>
                </a:lnTo>
                <a:lnTo>
                  <a:pt x="771152" y="597082"/>
                </a:lnTo>
                <a:lnTo>
                  <a:pt x="760455" y="595137"/>
                </a:lnTo>
                <a:lnTo>
                  <a:pt x="750730" y="592220"/>
                </a:lnTo>
                <a:lnTo>
                  <a:pt x="741006" y="590275"/>
                </a:lnTo>
                <a:lnTo>
                  <a:pt x="740034" y="589303"/>
                </a:lnTo>
                <a:lnTo>
                  <a:pt x="739061" y="589303"/>
                </a:lnTo>
                <a:lnTo>
                  <a:pt x="738088" y="588330"/>
                </a:lnTo>
                <a:lnTo>
                  <a:pt x="735171" y="587358"/>
                </a:lnTo>
                <a:lnTo>
                  <a:pt x="734199" y="587358"/>
                </a:lnTo>
                <a:lnTo>
                  <a:pt x="733226" y="587358"/>
                </a:lnTo>
                <a:lnTo>
                  <a:pt x="729336" y="587358"/>
                </a:lnTo>
                <a:lnTo>
                  <a:pt x="726419" y="587358"/>
                </a:lnTo>
                <a:lnTo>
                  <a:pt x="727392" y="588331"/>
                </a:lnTo>
                <a:lnTo>
                  <a:pt x="716694" y="585413"/>
                </a:lnTo>
                <a:lnTo>
                  <a:pt x="707942" y="583468"/>
                </a:lnTo>
                <a:lnTo>
                  <a:pt x="708915" y="582496"/>
                </a:lnTo>
                <a:lnTo>
                  <a:pt x="708915" y="581523"/>
                </a:lnTo>
                <a:lnTo>
                  <a:pt x="710860" y="581523"/>
                </a:lnTo>
                <a:lnTo>
                  <a:pt x="707942" y="579578"/>
                </a:lnTo>
                <a:lnTo>
                  <a:pt x="709888" y="579578"/>
                </a:lnTo>
                <a:lnTo>
                  <a:pt x="704052" y="578606"/>
                </a:lnTo>
                <a:lnTo>
                  <a:pt x="699190" y="577634"/>
                </a:lnTo>
                <a:lnTo>
                  <a:pt x="691411" y="577633"/>
                </a:lnTo>
                <a:lnTo>
                  <a:pt x="687521" y="576661"/>
                </a:lnTo>
                <a:lnTo>
                  <a:pt x="682659" y="575689"/>
                </a:lnTo>
                <a:lnTo>
                  <a:pt x="683631" y="575688"/>
                </a:lnTo>
                <a:lnTo>
                  <a:pt x="683631" y="574716"/>
                </a:lnTo>
                <a:lnTo>
                  <a:pt x="682659" y="574716"/>
                </a:lnTo>
                <a:lnTo>
                  <a:pt x="683632" y="573744"/>
                </a:lnTo>
                <a:lnTo>
                  <a:pt x="672934" y="574716"/>
                </a:lnTo>
                <a:lnTo>
                  <a:pt x="670990" y="573744"/>
                </a:lnTo>
                <a:lnTo>
                  <a:pt x="670990" y="572771"/>
                </a:lnTo>
                <a:lnTo>
                  <a:pt x="669045" y="572771"/>
                </a:lnTo>
                <a:lnTo>
                  <a:pt x="668072" y="572771"/>
                </a:lnTo>
                <a:lnTo>
                  <a:pt x="666127" y="572771"/>
                </a:lnTo>
                <a:lnTo>
                  <a:pt x="660292" y="571799"/>
                </a:lnTo>
                <a:lnTo>
                  <a:pt x="657375" y="569854"/>
                </a:lnTo>
                <a:lnTo>
                  <a:pt x="655430" y="568882"/>
                </a:lnTo>
                <a:lnTo>
                  <a:pt x="657375" y="568881"/>
                </a:lnTo>
                <a:lnTo>
                  <a:pt x="657375" y="567909"/>
                </a:lnTo>
                <a:lnTo>
                  <a:pt x="647651" y="565964"/>
                </a:lnTo>
                <a:lnTo>
                  <a:pt x="642788" y="564992"/>
                </a:lnTo>
                <a:lnTo>
                  <a:pt x="641816" y="564992"/>
                </a:lnTo>
                <a:lnTo>
                  <a:pt x="641816" y="565964"/>
                </a:lnTo>
                <a:lnTo>
                  <a:pt x="638899" y="565964"/>
                </a:lnTo>
                <a:lnTo>
                  <a:pt x="633064" y="564020"/>
                </a:lnTo>
                <a:lnTo>
                  <a:pt x="634036" y="564019"/>
                </a:lnTo>
                <a:lnTo>
                  <a:pt x="635009" y="563047"/>
                </a:lnTo>
                <a:lnTo>
                  <a:pt x="625284" y="562075"/>
                </a:lnTo>
                <a:lnTo>
                  <a:pt x="615560" y="560129"/>
                </a:lnTo>
                <a:lnTo>
                  <a:pt x="617505" y="560130"/>
                </a:lnTo>
                <a:lnTo>
                  <a:pt x="619450" y="560129"/>
                </a:lnTo>
                <a:lnTo>
                  <a:pt x="613615" y="558185"/>
                </a:lnTo>
                <a:lnTo>
                  <a:pt x="606808" y="556240"/>
                </a:lnTo>
                <a:lnTo>
                  <a:pt x="600973" y="554295"/>
                </a:lnTo>
                <a:lnTo>
                  <a:pt x="595138" y="552350"/>
                </a:lnTo>
                <a:lnTo>
                  <a:pt x="596111" y="553322"/>
                </a:lnTo>
                <a:lnTo>
                  <a:pt x="595139" y="553323"/>
                </a:lnTo>
                <a:lnTo>
                  <a:pt x="592221" y="551377"/>
                </a:lnTo>
                <a:lnTo>
                  <a:pt x="589304" y="550405"/>
                </a:lnTo>
                <a:lnTo>
                  <a:pt x="587359" y="549432"/>
                </a:lnTo>
                <a:lnTo>
                  <a:pt x="583469" y="548460"/>
                </a:lnTo>
                <a:lnTo>
                  <a:pt x="582497" y="548460"/>
                </a:lnTo>
                <a:lnTo>
                  <a:pt x="585414" y="549432"/>
                </a:lnTo>
                <a:lnTo>
                  <a:pt x="572772" y="545542"/>
                </a:lnTo>
                <a:lnTo>
                  <a:pt x="564993" y="543597"/>
                </a:lnTo>
                <a:lnTo>
                  <a:pt x="557213" y="540680"/>
                </a:lnTo>
                <a:lnTo>
                  <a:pt x="554295" y="540680"/>
                </a:lnTo>
                <a:lnTo>
                  <a:pt x="549433" y="539708"/>
                </a:lnTo>
                <a:lnTo>
                  <a:pt x="550406" y="538735"/>
                </a:lnTo>
                <a:lnTo>
                  <a:pt x="548461" y="537763"/>
                </a:lnTo>
                <a:lnTo>
                  <a:pt x="550406" y="537763"/>
                </a:lnTo>
                <a:lnTo>
                  <a:pt x="554296" y="538735"/>
                </a:lnTo>
                <a:lnTo>
                  <a:pt x="553323" y="537763"/>
                </a:lnTo>
                <a:lnTo>
                  <a:pt x="550406" y="537763"/>
                </a:lnTo>
                <a:lnTo>
                  <a:pt x="544572" y="535818"/>
                </a:lnTo>
                <a:lnTo>
                  <a:pt x="544572" y="535818"/>
                </a:lnTo>
                <a:lnTo>
                  <a:pt x="544572" y="535818"/>
                </a:lnTo>
                <a:lnTo>
                  <a:pt x="541654" y="534845"/>
                </a:lnTo>
                <a:lnTo>
                  <a:pt x="538736" y="533873"/>
                </a:lnTo>
                <a:lnTo>
                  <a:pt x="536792" y="532901"/>
                </a:lnTo>
                <a:lnTo>
                  <a:pt x="537764" y="532901"/>
                </a:lnTo>
                <a:lnTo>
                  <a:pt x="538737" y="531928"/>
                </a:lnTo>
                <a:lnTo>
                  <a:pt x="536792" y="531928"/>
                </a:lnTo>
                <a:lnTo>
                  <a:pt x="532902" y="530956"/>
                </a:lnTo>
                <a:lnTo>
                  <a:pt x="529985" y="529983"/>
                </a:lnTo>
                <a:lnTo>
                  <a:pt x="527067" y="529011"/>
                </a:lnTo>
                <a:lnTo>
                  <a:pt x="526095" y="529011"/>
                </a:lnTo>
                <a:lnTo>
                  <a:pt x="525122" y="529011"/>
                </a:lnTo>
                <a:lnTo>
                  <a:pt x="524150" y="529011"/>
                </a:lnTo>
                <a:lnTo>
                  <a:pt x="523178" y="528039"/>
                </a:lnTo>
                <a:lnTo>
                  <a:pt x="520260" y="527066"/>
                </a:lnTo>
                <a:lnTo>
                  <a:pt x="517342" y="526094"/>
                </a:lnTo>
                <a:lnTo>
                  <a:pt x="517343" y="525122"/>
                </a:lnTo>
                <a:lnTo>
                  <a:pt x="518315" y="524149"/>
                </a:lnTo>
                <a:lnTo>
                  <a:pt x="514425" y="524149"/>
                </a:lnTo>
                <a:lnTo>
                  <a:pt x="511508" y="524149"/>
                </a:lnTo>
                <a:lnTo>
                  <a:pt x="511508" y="523176"/>
                </a:lnTo>
                <a:lnTo>
                  <a:pt x="509563" y="523177"/>
                </a:lnTo>
                <a:lnTo>
                  <a:pt x="507619" y="522204"/>
                </a:lnTo>
                <a:lnTo>
                  <a:pt x="504701" y="521232"/>
                </a:lnTo>
                <a:lnTo>
                  <a:pt x="501783" y="521232"/>
                </a:lnTo>
                <a:lnTo>
                  <a:pt x="494004" y="517342"/>
                </a:lnTo>
                <a:lnTo>
                  <a:pt x="490114" y="515396"/>
                </a:lnTo>
                <a:lnTo>
                  <a:pt x="487197" y="513452"/>
                </a:lnTo>
                <a:lnTo>
                  <a:pt x="481362" y="512480"/>
                </a:lnTo>
                <a:lnTo>
                  <a:pt x="475527" y="509562"/>
                </a:lnTo>
                <a:lnTo>
                  <a:pt x="477472" y="509562"/>
                </a:lnTo>
                <a:lnTo>
                  <a:pt x="474555" y="508590"/>
                </a:lnTo>
                <a:lnTo>
                  <a:pt x="471638" y="507617"/>
                </a:lnTo>
                <a:lnTo>
                  <a:pt x="468720" y="505672"/>
                </a:lnTo>
                <a:lnTo>
                  <a:pt x="463858" y="502755"/>
                </a:lnTo>
                <a:lnTo>
                  <a:pt x="461913" y="501783"/>
                </a:lnTo>
                <a:lnTo>
                  <a:pt x="460941" y="502755"/>
                </a:lnTo>
                <a:lnTo>
                  <a:pt x="459968" y="503727"/>
                </a:lnTo>
                <a:lnTo>
                  <a:pt x="457051" y="501783"/>
                </a:lnTo>
                <a:lnTo>
                  <a:pt x="453161" y="499838"/>
                </a:lnTo>
                <a:lnTo>
                  <a:pt x="448299" y="498865"/>
                </a:lnTo>
                <a:lnTo>
                  <a:pt x="445381" y="495948"/>
                </a:lnTo>
                <a:lnTo>
                  <a:pt x="448299" y="496920"/>
                </a:lnTo>
                <a:lnTo>
                  <a:pt x="449271" y="496921"/>
                </a:lnTo>
                <a:lnTo>
                  <a:pt x="448299" y="495948"/>
                </a:lnTo>
                <a:lnTo>
                  <a:pt x="445381" y="494003"/>
                </a:lnTo>
                <a:lnTo>
                  <a:pt x="442464" y="493031"/>
                </a:lnTo>
                <a:lnTo>
                  <a:pt x="439547" y="492058"/>
                </a:lnTo>
                <a:lnTo>
                  <a:pt x="435657" y="491086"/>
                </a:lnTo>
                <a:lnTo>
                  <a:pt x="436630" y="493030"/>
                </a:lnTo>
                <a:lnTo>
                  <a:pt x="433712" y="491086"/>
                </a:lnTo>
                <a:lnTo>
                  <a:pt x="431767" y="490113"/>
                </a:lnTo>
                <a:lnTo>
                  <a:pt x="428850" y="490113"/>
                </a:lnTo>
                <a:lnTo>
                  <a:pt x="428850" y="489141"/>
                </a:lnTo>
                <a:lnTo>
                  <a:pt x="424960" y="487196"/>
                </a:lnTo>
                <a:lnTo>
                  <a:pt x="423015" y="486223"/>
                </a:lnTo>
                <a:lnTo>
                  <a:pt x="422043" y="487196"/>
                </a:lnTo>
                <a:lnTo>
                  <a:pt x="415236" y="483306"/>
                </a:lnTo>
                <a:lnTo>
                  <a:pt x="407456" y="479416"/>
                </a:lnTo>
                <a:lnTo>
                  <a:pt x="400649" y="475527"/>
                </a:lnTo>
                <a:lnTo>
                  <a:pt x="397732" y="473582"/>
                </a:lnTo>
                <a:lnTo>
                  <a:pt x="395787" y="471637"/>
                </a:lnTo>
                <a:lnTo>
                  <a:pt x="392869" y="470664"/>
                </a:lnTo>
                <a:lnTo>
                  <a:pt x="391897" y="470664"/>
                </a:lnTo>
                <a:lnTo>
                  <a:pt x="392869" y="471637"/>
                </a:lnTo>
                <a:lnTo>
                  <a:pt x="393842" y="471636"/>
                </a:lnTo>
                <a:lnTo>
                  <a:pt x="395787" y="472609"/>
                </a:lnTo>
                <a:lnTo>
                  <a:pt x="393842" y="472609"/>
                </a:lnTo>
                <a:lnTo>
                  <a:pt x="390925" y="470664"/>
                </a:lnTo>
                <a:lnTo>
                  <a:pt x="390924" y="469691"/>
                </a:lnTo>
                <a:lnTo>
                  <a:pt x="391897" y="469692"/>
                </a:lnTo>
                <a:lnTo>
                  <a:pt x="388007" y="467747"/>
                </a:lnTo>
                <a:lnTo>
                  <a:pt x="385090" y="466774"/>
                </a:lnTo>
                <a:lnTo>
                  <a:pt x="381200" y="466774"/>
                </a:lnTo>
                <a:lnTo>
                  <a:pt x="377310" y="463857"/>
                </a:lnTo>
                <a:lnTo>
                  <a:pt x="374393" y="461913"/>
                </a:lnTo>
                <a:lnTo>
                  <a:pt x="369531" y="460940"/>
                </a:lnTo>
                <a:lnTo>
                  <a:pt x="367586" y="458995"/>
                </a:lnTo>
                <a:lnTo>
                  <a:pt x="366613" y="458994"/>
                </a:lnTo>
                <a:lnTo>
                  <a:pt x="367586" y="457050"/>
                </a:lnTo>
                <a:lnTo>
                  <a:pt x="363696" y="455105"/>
                </a:lnTo>
                <a:lnTo>
                  <a:pt x="360779" y="454133"/>
                </a:lnTo>
                <a:lnTo>
                  <a:pt x="357861" y="451215"/>
                </a:lnTo>
                <a:lnTo>
                  <a:pt x="357861" y="452187"/>
                </a:lnTo>
                <a:lnTo>
                  <a:pt x="356889" y="451216"/>
                </a:lnTo>
                <a:lnTo>
                  <a:pt x="353971" y="450243"/>
                </a:lnTo>
                <a:lnTo>
                  <a:pt x="354944" y="450243"/>
                </a:lnTo>
                <a:lnTo>
                  <a:pt x="352999" y="449270"/>
                </a:lnTo>
                <a:lnTo>
                  <a:pt x="350081" y="447325"/>
                </a:lnTo>
                <a:lnTo>
                  <a:pt x="352026" y="449270"/>
                </a:lnTo>
                <a:lnTo>
                  <a:pt x="354944" y="451215"/>
                </a:lnTo>
                <a:lnTo>
                  <a:pt x="349109" y="449271"/>
                </a:lnTo>
                <a:lnTo>
                  <a:pt x="347164" y="447325"/>
                </a:lnTo>
                <a:lnTo>
                  <a:pt x="343274" y="445381"/>
                </a:lnTo>
                <a:lnTo>
                  <a:pt x="340357" y="444408"/>
                </a:lnTo>
                <a:lnTo>
                  <a:pt x="339385" y="442463"/>
                </a:lnTo>
                <a:lnTo>
                  <a:pt x="336468" y="440518"/>
                </a:lnTo>
                <a:lnTo>
                  <a:pt x="334522" y="440518"/>
                </a:lnTo>
                <a:lnTo>
                  <a:pt x="330633" y="437601"/>
                </a:lnTo>
                <a:lnTo>
                  <a:pt x="329660" y="437601"/>
                </a:lnTo>
                <a:lnTo>
                  <a:pt x="327715" y="436628"/>
                </a:lnTo>
                <a:lnTo>
                  <a:pt x="324798" y="435656"/>
                </a:lnTo>
                <a:lnTo>
                  <a:pt x="322853" y="434683"/>
                </a:lnTo>
                <a:lnTo>
                  <a:pt x="320908" y="434683"/>
                </a:lnTo>
                <a:lnTo>
                  <a:pt x="314101" y="429822"/>
                </a:lnTo>
                <a:lnTo>
                  <a:pt x="315073" y="429821"/>
                </a:lnTo>
                <a:lnTo>
                  <a:pt x="311184" y="426904"/>
                </a:lnTo>
                <a:lnTo>
                  <a:pt x="306322" y="424959"/>
                </a:lnTo>
                <a:lnTo>
                  <a:pt x="307294" y="424959"/>
                </a:lnTo>
                <a:lnTo>
                  <a:pt x="303404" y="423014"/>
                </a:lnTo>
                <a:lnTo>
                  <a:pt x="300487" y="421069"/>
                </a:lnTo>
                <a:lnTo>
                  <a:pt x="298542" y="420097"/>
                </a:lnTo>
                <a:lnTo>
                  <a:pt x="298542" y="418152"/>
                </a:lnTo>
                <a:lnTo>
                  <a:pt x="298542" y="417180"/>
                </a:lnTo>
                <a:lnTo>
                  <a:pt x="296597" y="416207"/>
                </a:lnTo>
                <a:lnTo>
                  <a:pt x="293679" y="415235"/>
                </a:lnTo>
                <a:lnTo>
                  <a:pt x="291735" y="414262"/>
                </a:lnTo>
                <a:lnTo>
                  <a:pt x="290762" y="415235"/>
                </a:lnTo>
                <a:lnTo>
                  <a:pt x="290762" y="416207"/>
                </a:lnTo>
                <a:lnTo>
                  <a:pt x="281038" y="409400"/>
                </a:lnTo>
                <a:lnTo>
                  <a:pt x="276175" y="406483"/>
                </a:lnTo>
                <a:lnTo>
                  <a:pt x="271313" y="402592"/>
                </a:lnTo>
                <a:lnTo>
                  <a:pt x="270341" y="402593"/>
                </a:lnTo>
                <a:lnTo>
                  <a:pt x="269368" y="401620"/>
                </a:lnTo>
                <a:lnTo>
                  <a:pt x="254782" y="392868"/>
                </a:lnTo>
                <a:lnTo>
                  <a:pt x="247975" y="388006"/>
                </a:lnTo>
                <a:lnTo>
                  <a:pt x="244085" y="384117"/>
                </a:lnTo>
                <a:lnTo>
                  <a:pt x="244085" y="383144"/>
                </a:lnTo>
                <a:lnTo>
                  <a:pt x="244085" y="382172"/>
                </a:lnTo>
                <a:lnTo>
                  <a:pt x="242140" y="381199"/>
                </a:lnTo>
                <a:lnTo>
                  <a:pt x="241167" y="380227"/>
                </a:lnTo>
                <a:lnTo>
                  <a:pt x="240195" y="380226"/>
                </a:lnTo>
                <a:lnTo>
                  <a:pt x="240195" y="381199"/>
                </a:lnTo>
                <a:lnTo>
                  <a:pt x="241167" y="383144"/>
                </a:lnTo>
                <a:lnTo>
                  <a:pt x="232415" y="376337"/>
                </a:lnTo>
                <a:lnTo>
                  <a:pt x="225608" y="370502"/>
                </a:lnTo>
                <a:lnTo>
                  <a:pt x="225608" y="371474"/>
                </a:lnTo>
                <a:lnTo>
                  <a:pt x="223663" y="370502"/>
                </a:lnTo>
                <a:lnTo>
                  <a:pt x="223663" y="369530"/>
                </a:lnTo>
                <a:lnTo>
                  <a:pt x="222691" y="368557"/>
                </a:lnTo>
                <a:lnTo>
                  <a:pt x="217829" y="364668"/>
                </a:lnTo>
                <a:lnTo>
                  <a:pt x="216856" y="365640"/>
                </a:lnTo>
                <a:lnTo>
                  <a:pt x="215883" y="363695"/>
                </a:lnTo>
                <a:lnTo>
                  <a:pt x="213939" y="362722"/>
                </a:lnTo>
                <a:lnTo>
                  <a:pt x="212966" y="362723"/>
                </a:lnTo>
                <a:lnTo>
                  <a:pt x="211021" y="360777"/>
                </a:lnTo>
                <a:lnTo>
                  <a:pt x="211022" y="359805"/>
                </a:lnTo>
                <a:lnTo>
                  <a:pt x="205187" y="356888"/>
                </a:lnTo>
                <a:lnTo>
                  <a:pt x="199352" y="352025"/>
                </a:lnTo>
                <a:lnTo>
                  <a:pt x="198380" y="349108"/>
                </a:lnTo>
                <a:lnTo>
                  <a:pt x="195462" y="348136"/>
                </a:lnTo>
                <a:lnTo>
                  <a:pt x="195462" y="349108"/>
                </a:lnTo>
                <a:lnTo>
                  <a:pt x="189628" y="342301"/>
                </a:lnTo>
                <a:lnTo>
                  <a:pt x="186710" y="338411"/>
                </a:lnTo>
                <a:lnTo>
                  <a:pt x="177958" y="333549"/>
                </a:lnTo>
                <a:lnTo>
                  <a:pt x="169206" y="326742"/>
                </a:lnTo>
                <a:lnTo>
                  <a:pt x="151702" y="311183"/>
                </a:lnTo>
                <a:lnTo>
                  <a:pt x="152674" y="311182"/>
                </a:lnTo>
                <a:lnTo>
                  <a:pt x="150730" y="309238"/>
                </a:lnTo>
                <a:lnTo>
                  <a:pt x="149757" y="309238"/>
                </a:lnTo>
                <a:lnTo>
                  <a:pt x="148785" y="308265"/>
                </a:lnTo>
                <a:lnTo>
                  <a:pt x="148785" y="307293"/>
                </a:lnTo>
                <a:lnTo>
                  <a:pt x="148785" y="306320"/>
                </a:lnTo>
                <a:lnTo>
                  <a:pt x="150730" y="306320"/>
                </a:lnTo>
                <a:lnTo>
                  <a:pt x="147812" y="304375"/>
                </a:lnTo>
                <a:lnTo>
                  <a:pt x="145867" y="302431"/>
                </a:lnTo>
                <a:lnTo>
                  <a:pt x="141978" y="300486"/>
                </a:lnTo>
                <a:lnTo>
                  <a:pt x="141978" y="301458"/>
                </a:lnTo>
                <a:lnTo>
                  <a:pt x="140033" y="299513"/>
                </a:lnTo>
                <a:lnTo>
                  <a:pt x="138088" y="297569"/>
                </a:lnTo>
                <a:lnTo>
                  <a:pt x="136143" y="296596"/>
                </a:lnTo>
                <a:lnTo>
                  <a:pt x="136143" y="295623"/>
                </a:lnTo>
                <a:lnTo>
                  <a:pt x="137115" y="295624"/>
                </a:lnTo>
                <a:lnTo>
                  <a:pt x="138088" y="295624"/>
                </a:lnTo>
                <a:lnTo>
                  <a:pt x="135171" y="293679"/>
                </a:lnTo>
                <a:lnTo>
                  <a:pt x="135170" y="292706"/>
                </a:lnTo>
                <a:lnTo>
                  <a:pt x="136143" y="292706"/>
                </a:lnTo>
                <a:lnTo>
                  <a:pt x="139060" y="293679"/>
                </a:lnTo>
                <a:lnTo>
                  <a:pt x="141977" y="294651"/>
                </a:lnTo>
                <a:lnTo>
                  <a:pt x="141978" y="293679"/>
                </a:lnTo>
                <a:lnTo>
                  <a:pt x="140033" y="291734"/>
                </a:lnTo>
                <a:lnTo>
                  <a:pt x="140033" y="290761"/>
                </a:lnTo>
                <a:lnTo>
                  <a:pt x="141005" y="290761"/>
                </a:lnTo>
                <a:lnTo>
                  <a:pt x="141978" y="291734"/>
                </a:lnTo>
                <a:lnTo>
                  <a:pt x="143922" y="292707"/>
                </a:lnTo>
                <a:lnTo>
                  <a:pt x="141978" y="290761"/>
                </a:lnTo>
                <a:lnTo>
                  <a:pt x="138088" y="288817"/>
                </a:lnTo>
                <a:lnTo>
                  <a:pt x="137115" y="288816"/>
                </a:lnTo>
                <a:lnTo>
                  <a:pt x="137116" y="290761"/>
                </a:lnTo>
                <a:lnTo>
                  <a:pt x="134198" y="287844"/>
                </a:lnTo>
                <a:lnTo>
                  <a:pt x="132253" y="287844"/>
                </a:lnTo>
                <a:lnTo>
                  <a:pt x="131281" y="287358"/>
                </a:lnTo>
                <a:lnTo>
                  <a:pt x="130308" y="286872"/>
                </a:lnTo>
                <a:lnTo>
                  <a:pt x="127391" y="284927"/>
                </a:lnTo>
                <a:lnTo>
                  <a:pt x="127391" y="283954"/>
                </a:lnTo>
                <a:lnTo>
                  <a:pt x="128363" y="284926"/>
                </a:lnTo>
                <a:lnTo>
                  <a:pt x="129336" y="285899"/>
                </a:lnTo>
                <a:lnTo>
                  <a:pt x="131281" y="286871"/>
                </a:lnTo>
                <a:lnTo>
                  <a:pt x="130308" y="284927"/>
                </a:lnTo>
                <a:lnTo>
                  <a:pt x="128363" y="282981"/>
                </a:lnTo>
                <a:lnTo>
                  <a:pt x="124473" y="280065"/>
                </a:lnTo>
                <a:lnTo>
                  <a:pt x="125446" y="281037"/>
                </a:lnTo>
                <a:lnTo>
                  <a:pt x="124474" y="282009"/>
                </a:lnTo>
                <a:lnTo>
                  <a:pt x="121556" y="280064"/>
                </a:lnTo>
                <a:lnTo>
                  <a:pt x="121556" y="279092"/>
                </a:lnTo>
                <a:lnTo>
                  <a:pt x="122529" y="279092"/>
                </a:lnTo>
                <a:lnTo>
                  <a:pt x="120584" y="277147"/>
                </a:lnTo>
                <a:lnTo>
                  <a:pt x="117666" y="276175"/>
                </a:lnTo>
                <a:lnTo>
                  <a:pt x="118639" y="277147"/>
                </a:lnTo>
                <a:lnTo>
                  <a:pt x="116694" y="276174"/>
                </a:lnTo>
                <a:lnTo>
                  <a:pt x="114749" y="275202"/>
                </a:lnTo>
                <a:lnTo>
                  <a:pt x="113777" y="273257"/>
                </a:lnTo>
                <a:lnTo>
                  <a:pt x="111832" y="271312"/>
                </a:lnTo>
                <a:lnTo>
                  <a:pt x="112804" y="270340"/>
                </a:lnTo>
                <a:lnTo>
                  <a:pt x="114749" y="271312"/>
                </a:lnTo>
                <a:lnTo>
                  <a:pt x="115721" y="271312"/>
                </a:lnTo>
                <a:lnTo>
                  <a:pt x="114749" y="268395"/>
                </a:lnTo>
                <a:lnTo>
                  <a:pt x="113777" y="268395"/>
                </a:lnTo>
                <a:lnTo>
                  <a:pt x="110859" y="267423"/>
                </a:lnTo>
                <a:lnTo>
                  <a:pt x="109887" y="266450"/>
                </a:lnTo>
                <a:lnTo>
                  <a:pt x="108914" y="266451"/>
                </a:lnTo>
                <a:lnTo>
                  <a:pt x="108914" y="267423"/>
                </a:lnTo>
                <a:lnTo>
                  <a:pt x="108915" y="265478"/>
                </a:lnTo>
                <a:lnTo>
                  <a:pt x="109887" y="265478"/>
                </a:lnTo>
                <a:lnTo>
                  <a:pt x="107942" y="263533"/>
                </a:lnTo>
                <a:lnTo>
                  <a:pt x="105997" y="261588"/>
                </a:lnTo>
                <a:lnTo>
                  <a:pt x="104052" y="260616"/>
                </a:lnTo>
                <a:lnTo>
                  <a:pt x="104052" y="258671"/>
                </a:lnTo>
                <a:lnTo>
                  <a:pt x="102107" y="258670"/>
                </a:lnTo>
                <a:lnTo>
                  <a:pt x="101135" y="254781"/>
                </a:lnTo>
                <a:lnTo>
                  <a:pt x="96273" y="250891"/>
                </a:lnTo>
                <a:lnTo>
                  <a:pt x="95300" y="248946"/>
                </a:lnTo>
                <a:lnTo>
                  <a:pt x="94328" y="247974"/>
                </a:lnTo>
                <a:lnTo>
                  <a:pt x="95300" y="247001"/>
                </a:lnTo>
                <a:lnTo>
                  <a:pt x="92383" y="244084"/>
                </a:lnTo>
                <a:lnTo>
                  <a:pt x="91410" y="243111"/>
                </a:lnTo>
                <a:lnTo>
                  <a:pt x="90438" y="244084"/>
                </a:lnTo>
                <a:lnTo>
                  <a:pt x="92383" y="246029"/>
                </a:lnTo>
                <a:lnTo>
                  <a:pt x="93355" y="247974"/>
                </a:lnTo>
                <a:lnTo>
                  <a:pt x="92383" y="247001"/>
                </a:lnTo>
                <a:lnTo>
                  <a:pt x="88493" y="244084"/>
                </a:lnTo>
                <a:lnTo>
                  <a:pt x="89465" y="243111"/>
                </a:lnTo>
                <a:lnTo>
                  <a:pt x="87520" y="241167"/>
                </a:lnTo>
                <a:lnTo>
                  <a:pt x="85576" y="239221"/>
                </a:lnTo>
                <a:lnTo>
                  <a:pt x="85576" y="238249"/>
                </a:lnTo>
                <a:lnTo>
                  <a:pt x="83631" y="237277"/>
                </a:lnTo>
                <a:lnTo>
                  <a:pt x="82658" y="235332"/>
                </a:lnTo>
                <a:lnTo>
                  <a:pt x="82658" y="234360"/>
                </a:lnTo>
                <a:lnTo>
                  <a:pt x="82658" y="233387"/>
                </a:lnTo>
                <a:lnTo>
                  <a:pt x="80713" y="231442"/>
                </a:lnTo>
                <a:lnTo>
                  <a:pt x="84603" y="234359"/>
                </a:lnTo>
                <a:lnTo>
                  <a:pt x="82658" y="232415"/>
                </a:lnTo>
                <a:lnTo>
                  <a:pt x="81686" y="229497"/>
                </a:lnTo>
                <a:lnTo>
                  <a:pt x="76824" y="227552"/>
                </a:lnTo>
                <a:lnTo>
                  <a:pt x="75851" y="226580"/>
                </a:lnTo>
                <a:lnTo>
                  <a:pt x="74879" y="225607"/>
                </a:lnTo>
                <a:lnTo>
                  <a:pt x="74879" y="224635"/>
                </a:lnTo>
                <a:lnTo>
                  <a:pt x="73906" y="223663"/>
                </a:lnTo>
                <a:lnTo>
                  <a:pt x="76824" y="226580"/>
                </a:lnTo>
                <a:lnTo>
                  <a:pt x="76823" y="224635"/>
                </a:lnTo>
                <a:lnTo>
                  <a:pt x="73906" y="219773"/>
                </a:lnTo>
                <a:lnTo>
                  <a:pt x="70989" y="217828"/>
                </a:lnTo>
                <a:lnTo>
                  <a:pt x="70017" y="217827"/>
                </a:lnTo>
                <a:lnTo>
                  <a:pt x="69044" y="216855"/>
                </a:lnTo>
                <a:lnTo>
                  <a:pt x="69044" y="215882"/>
                </a:lnTo>
                <a:lnTo>
                  <a:pt x="70016" y="215883"/>
                </a:lnTo>
                <a:lnTo>
                  <a:pt x="69044" y="213938"/>
                </a:lnTo>
                <a:lnTo>
                  <a:pt x="68072" y="213938"/>
                </a:lnTo>
                <a:lnTo>
                  <a:pt x="68071" y="214911"/>
                </a:lnTo>
                <a:lnTo>
                  <a:pt x="67099" y="213938"/>
                </a:lnTo>
                <a:lnTo>
                  <a:pt x="63209" y="203241"/>
                </a:lnTo>
                <a:lnTo>
                  <a:pt x="67099" y="206158"/>
                </a:lnTo>
                <a:lnTo>
                  <a:pt x="65154" y="204214"/>
                </a:lnTo>
                <a:lnTo>
                  <a:pt x="67099" y="204213"/>
                </a:lnTo>
                <a:lnTo>
                  <a:pt x="67099" y="203241"/>
                </a:lnTo>
                <a:lnTo>
                  <a:pt x="67099" y="202269"/>
                </a:lnTo>
                <a:lnTo>
                  <a:pt x="68072" y="202269"/>
                </a:lnTo>
                <a:lnTo>
                  <a:pt x="66127" y="200324"/>
                </a:lnTo>
                <a:lnTo>
                  <a:pt x="64182" y="197406"/>
                </a:lnTo>
                <a:lnTo>
                  <a:pt x="64182" y="199351"/>
                </a:lnTo>
                <a:lnTo>
                  <a:pt x="63209" y="199351"/>
                </a:lnTo>
                <a:lnTo>
                  <a:pt x="61264" y="198379"/>
                </a:lnTo>
                <a:lnTo>
                  <a:pt x="58347" y="196434"/>
                </a:lnTo>
                <a:lnTo>
                  <a:pt x="57374" y="195461"/>
                </a:lnTo>
                <a:lnTo>
                  <a:pt x="56402" y="196434"/>
                </a:lnTo>
                <a:lnTo>
                  <a:pt x="54457" y="192544"/>
                </a:lnTo>
                <a:lnTo>
                  <a:pt x="54457" y="189627"/>
                </a:lnTo>
                <a:lnTo>
                  <a:pt x="54457" y="187682"/>
                </a:lnTo>
                <a:lnTo>
                  <a:pt x="51540" y="183792"/>
                </a:lnTo>
                <a:lnTo>
                  <a:pt x="51540" y="181847"/>
                </a:lnTo>
                <a:lnTo>
                  <a:pt x="51540" y="180875"/>
                </a:lnTo>
                <a:lnTo>
                  <a:pt x="50567" y="177958"/>
                </a:lnTo>
                <a:lnTo>
                  <a:pt x="48623" y="174067"/>
                </a:lnTo>
                <a:lnTo>
                  <a:pt x="46678" y="173095"/>
                </a:lnTo>
                <a:lnTo>
                  <a:pt x="46678" y="174068"/>
                </a:lnTo>
                <a:lnTo>
                  <a:pt x="46678" y="175040"/>
                </a:lnTo>
                <a:lnTo>
                  <a:pt x="47650" y="176013"/>
                </a:lnTo>
                <a:lnTo>
                  <a:pt x="46678" y="176012"/>
                </a:lnTo>
                <a:lnTo>
                  <a:pt x="43760" y="170178"/>
                </a:lnTo>
                <a:lnTo>
                  <a:pt x="42788" y="169206"/>
                </a:lnTo>
                <a:lnTo>
                  <a:pt x="41815" y="167261"/>
                </a:lnTo>
                <a:lnTo>
                  <a:pt x="42788" y="171150"/>
                </a:lnTo>
                <a:lnTo>
                  <a:pt x="41815" y="173095"/>
                </a:lnTo>
                <a:lnTo>
                  <a:pt x="39870" y="169205"/>
                </a:lnTo>
                <a:lnTo>
                  <a:pt x="40843" y="169205"/>
                </a:lnTo>
                <a:lnTo>
                  <a:pt x="38898" y="166288"/>
                </a:lnTo>
                <a:lnTo>
                  <a:pt x="37926" y="165315"/>
                </a:lnTo>
                <a:lnTo>
                  <a:pt x="36953" y="164343"/>
                </a:lnTo>
                <a:lnTo>
                  <a:pt x="35008" y="161426"/>
                </a:lnTo>
                <a:lnTo>
                  <a:pt x="35008" y="158508"/>
                </a:lnTo>
                <a:lnTo>
                  <a:pt x="36953" y="160453"/>
                </a:lnTo>
                <a:lnTo>
                  <a:pt x="37926" y="163371"/>
                </a:lnTo>
                <a:lnTo>
                  <a:pt x="39871" y="165316"/>
                </a:lnTo>
                <a:lnTo>
                  <a:pt x="40843" y="165316"/>
                </a:lnTo>
                <a:lnTo>
                  <a:pt x="37926" y="160453"/>
                </a:lnTo>
                <a:lnTo>
                  <a:pt x="36953" y="159157"/>
                </a:lnTo>
                <a:lnTo>
                  <a:pt x="36953" y="155591"/>
                </a:lnTo>
                <a:lnTo>
                  <a:pt x="35981" y="153647"/>
                </a:lnTo>
                <a:lnTo>
                  <a:pt x="35008" y="151701"/>
                </a:lnTo>
                <a:lnTo>
                  <a:pt x="36953" y="153646"/>
                </a:lnTo>
                <a:lnTo>
                  <a:pt x="35981" y="149756"/>
                </a:lnTo>
                <a:lnTo>
                  <a:pt x="35981" y="147811"/>
                </a:lnTo>
                <a:lnTo>
                  <a:pt x="36953" y="145867"/>
                </a:lnTo>
                <a:lnTo>
                  <a:pt x="35008" y="142949"/>
                </a:lnTo>
                <a:lnTo>
                  <a:pt x="34036" y="142949"/>
                </a:lnTo>
                <a:lnTo>
                  <a:pt x="34036" y="143921"/>
                </a:lnTo>
                <a:lnTo>
                  <a:pt x="33063" y="144894"/>
                </a:lnTo>
                <a:lnTo>
                  <a:pt x="29174" y="136142"/>
                </a:lnTo>
                <a:lnTo>
                  <a:pt x="25284" y="130307"/>
                </a:lnTo>
                <a:lnTo>
                  <a:pt x="25284" y="129335"/>
                </a:lnTo>
                <a:lnTo>
                  <a:pt x="26256" y="128362"/>
                </a:lnTo>
                <a:lnTo>
                  <a:pt x="28201" y="130307"/>
                </a:lnTo>
                <a:lnTo>
                  <a:pt x="23339" y="119611"/>
                </a:lnTo>
                <a:lnTo>
                  <a:pt x="19449" y="108913"/>
                </a:lnTo>
                <a:lnTo>
                  <a:pt x="19449" y="109886"/>
                </a:lnTo>
                <a:lnTo>
                  <a:pt x="18477" y="109886"/>
                </a:lnTo>
                <a:lnTo>
                  <a:pt x="17504" y="106969"/>
                </a:lnTo>
                <a:lnTo>
                  <a:pt x="16532" y="104052"/>
                </a:lnTo>
                <a:lnTo>
                  <a:pt x="16532" y="103079"/>
                </a:lnTo>
                <a:lnTo>
                  <a:pt x="17504" y="103079"/>
                </a:lnTo>
                <a:lnTo>
                  <a:pt x="16532" y="101134"/>
                </a:lnTo>
                <a:lnTo>
                  <a:pt x="17504" y="100161"/>
                </a:lnTo>
                <a:lnTo>
                  <a:pt x="17504" y="98217"/>
                </a:lnTo>
                <a:lnTo>
                  <a:pt x="13614" y="90438"/>
                </a:lnTo>
                <a:lnTo>
                  <a:pt x="10697" y="82658"/>
                </a:lnTo>
                <a:lnTo>
                  <a:pt x="9725" y="75850"/>
                </a:lnTo>
                <a:lnTo>
                  <a:pt x="7780" y="70016"/>
                </a:lnTo>
                <a:lnTo>
                  <a:pt x="4862" y="58346"/>
                </a:lnTo>
                <a:lnTo>
                  <a:pt x="4862" y="56402"/>
                </a:lnTo>
                <a:lnTo>
                  <a:pt x="5835" y="55429"/>
                </a:lnTo>
                <a:lnTo>
                  <a:pt x="6807" y="55429"/>
                </a:lnTo>
                <a:lnTo>
                  <a:pt x="6807" y="53484"/>
                </a:lnTo>
                <a:lnTo>
                  <a:pt x="5835" y="51539"/>
                </a:lnTo>
                <a:lnTo>
                  <a:pt x="5835" y="52511"/>
                </a:lnTo>
                <a:lnTo>
                  <a:pt x="4862" y="52512"/>
                </a:lnTo>
                <a:lnTo>
                  <a:pt x="4863" y="50566"/>
                </a:lnTo>
                <a:lnTo>
                  <a:pt x="4862" y="44732"/>
                </a:lnTo>
                <a:lnTo>
                  <a:pt x="3890" y="39870"/>
                </a:lnTo>
                <a:lnTo>
                  <a:pt x="2918" y="35980"/>
                </a:lnTo>
                <a:lnTo>
                  <a:pt x="3890" y="35980"/>
                </a:lnTo>
                <a:lnTo>
                  <a:pt x="4862" y="36952"/>
                </a:lnTo>
                <a:lnTo>
                  <a:pt x="4863" y="34035"/>
                </a:lnTo>
                <a:lnTo>
                  <a:pt x="3890" y="31118"/>
                </a:lnTo>
                <a:lnTo>
                  <a:pt x="2918" y="24311"/>
                </a:lnTo>
                <a:lnTo>
                  <a:pt x="1945" y="27228"/>
                </a:lnTo>
                <a:lnTo>
                  <a:pt x="973" y="22365"/>
                </a:lnTo>
                <a:lnTo>
                  <a:pt x="972" y="17504"/>
                </a:lnTo>
                <a:lnTo>
                  <a:pt x="0" y="8751"/>
                </a:lnTo>
                <a:lnTo>
                  <a:pt x="972" y="8751"/>
                </a:lnTo>
                <a:lnTo>
                  <a:pt x="973" y="4861"/>
                </a:lnTo>
                <a:close/>
                <a:moveTo>
                  <a:pt x="972" y="0"/>
                </a:moveTo>
                <a:lnTo>
                  <a:pt x="1945" y="2917"/>
                </a:lnTo>
                <a:lnTo>
                  <a:pt x="1884" y="3039"/>
                </a:lnTo>
                <a:close/>
              </a:path>
            </a:pathLst>
          </a:custGeom>
          <a:solidFill>
            <a:schemeClr val="accent1"/>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7" name="Freeform 33"/>
          <p:cNvSpPr>
            <a:spLocks/>
          </p:cNvSpPr>
          <p:nvPr/>
        </p:nvSpPr>
        <p:spPr bwMode="auto">
          <a:xfrm rot="9377604">
            <a:off x="5234484" y="3316843"/>
            <a:ext cx="1717993" cy="722529"/>
          </a:xfrm>
          <a:custGeom>
            <a:avLst/>
            <a:gdLst/>
            <a:ahLst/>
            <a:cxnLst/>
            <a:rect l="l" t="t" r="r" b="b"/>
            <a:pathLst>
              <a:path w="1288494" h="722529">
                <a:moveTo>
                  <a:pt x="1884" y="3038"/>
                </a:moveTo>
                <a:lnTo>
                  <a:pt x="972" y="0"/>
                </a:lnTo>
                <a:lnTo>
                  <a:pt x="1944" y="2917"/>
                </a:lnTo>
                <a:close/>
                <a:moveTo>
                  <a:pt x="4861" y="18476"/>
                </a:moveTo>
                <a:lnTo>
                  <a:pt x="4667" y="18087"/>
                </a:lnTo>
                <a:lnTo>
                  <a:pt x="3889" y="14587"/>
                </a:lnTo>
                <a:lnTo>
                  <a:pt x="4861" y="15559"/>
                </a:lnTo>
                <a:close/>
                <a:moveTo>
                  <a:pt x="5834" y="23339"/>
                </a:moveTo>
                <a:lnTo>
                  <a:pt x="5658" y="22543"/>
                </a:lnTo>
                <a:lnTo>
                  <a:pt x="5834" y="22366"/>
                </a:lnTo>
                <a:close/>
                <a:moveTo>
                  <a:pt x="15559" y="110859"/>
                </a:moveTo>
                <a:lnTo>
                  <a:pt x="14586" y="108914"/>
                </a:lnTo>
                <a:lnTo>
                  <a:pt x="15559" y="108914"/>
                </a:lnTo>
                <a:lnTo>
                  <a:pt x="15558" y="106969"/>
                </a:lnTo>
                <a:lnTo>
                  <a:pt x="14586" y="105024"/>
                </a:lnTo>
                <a:lnTo>
                  <a:pt x="14586" y="103079"/>
                </a:lnTo>
                <a:lnTo>
                  <a:pt x="13614" y="101134"/>
                </a:lnTo>
                <a:lnTo>
                  <a:pt x="15558" y="104052"/>
                </a:lnTo>
                <a:lnTo>
                  <a:pt x="16531" y="104052"/>
                </a:lnTo>
                <a:lnTo>
                  <a:pt x="15558" y="105024"/>
                </a:lnTo>
                <a:lnTo>
                  <a:pt x="16531" y="109887"/>
                </a:lnTo>
                <a:lnTo>
                  <a:pt x="16531" y="110859"/>
                </a:lnTo>
                <a:close/>
                <a:moveTo>
                  <a:pt x="35007" y="151701"/>
                </a:moveTo>
                <a:lnTo>
                  <a:pt x="34035" y="149757"/>
                </a:lnTo>
                <a:lnTo>
                  <a:pt x="33063" y="148784"/>
                </a:lnTo>
                <a:lnTo>
                  <a:pt x="32090" y="149757"/>
                </a:lnTo>
                <a:lnTo>
                  <a:pt x="25283" y="137115"/>
                </a:lnTo>
                <a:lnTo>
                  <a:pt x="26256" y="137115"/>
                </a:lnTo>
                <a:lnTo>
                  <a:pt x="25283" y="136142"/>
                </a:lnTo>
                <a:lnTo>
                  <a:pt x="25283" y="133225"/>
                </a:lnTo>
                <a:lnTo>
                  <a:pt x="28201" y="141005"/>
                </a:lnTo>
                <a:lnTo>
                  <a:pt x="30146" y="144895"/>
                </a:lnTo>
                <a:lnTo>
                  <a:pt x="33063" y="147812"/>
                </a:lnTo>
                <a:lnTo>
                  <a:pt x="33063" y="146839"/>
                </a:lnTo>
                <a:lnTo>
                  <a:pt x="34035" y="148785"/>
                </a:lnTo>
                <a:close/>
                <a:moveTo>
                  <a:pt x="35007" y="151702"/>
                </a:moveTo>
                <a:lnTo>
                  <a:pt x="35007" y="151702"/>
                </a:lnTo>
                <a:lnTo>
                  <a:pt x="35007" y="151701"/>
                </a:lnTo>
                <a:close/>
                <a:moveTo>
                  <a:pt x="36953" y="159481"/>
                </a:moveTo>
                <a:lnTo>
                  <a:pt x="35007" y="156564"/>
                </a:lnTo>
                <a:lnTo>
                  <a:pt x="36953" y="159158"/>
                </a:lnTo>
                <a:close/>
                <a:moveTo>
                  <a:pt x="49595" y="184765"/>
                </a:moveTo>
                <a:lnTo>
                  <a:pt x="48622" y="183793"/>
                </a:lnTo>
                <a:lnTo>
                  <a:pt x="46677" y="182820"/>
                </a:lnTo>
                <a:lnTo>
                  <a:pt x="45705" y="179903"/>
                </a:lnTo>
                <a:lnTo>
                  <a:pt x="46677" y="179903"/>
                </a:lnTo>
                <a:lnTo>
                  <a:pt x="46677" y="178930"/>
                </a:lnTo>
                <a:lnTo>
                  <a:pt x="47649" y="177958"/>
                </a:lnTo>
                <a:lnTo>
                  <a:pt x="49594" y="178930"/>
                </a:lnTo>
                <a:lnTo>
                  <a:pt x="49595" y="180875"/>
                </a:lnTo>
                <a:lnTo>
                  <a:pt x="51539" y="183792"/>
                </a:lnTo>
                <a:lnTo>
                  <a:pt x="50567" y="184765"/>
                </a:lnTo>
                <a:close/>
                <a:moveTo>
                  <a:pt x="70988" y="218801"/>
                </a:moveTo>
                <a:lnTo>
                  <a:pt x="70016" y="217828"/>
                </a:lnTo>
                <a:lnTo>
                  <a:pt x="70016" y="217828"/>
                </a:lnTo>
                <a:close/>
                <a:moveTo>
                  <a:pt x="978282" y="620422"/>
                </a:moveTo>
                <a:lnTo>
                  <a:pt x="979254" y="620422"/>
                </a:lnTo>
                <a:lnTo>
                  <a:pt x="979164" y="620513"/>
                </a:lnTo>
                <a:close/>
                <a:moveTo>
                  <a:pt x="94327" y="249919"/>
                </a:moveTo>
                <a:lnTo>
                  <a:pt x="93354" y="247974"/>
                </a:lnTo>
                <a:lnTo>
                  <a:pt x="94327" y="248946"/>
                </a:lnTo>
                <a:close/>
                <a:moveTo>
                  <a:pt x="1137764" y="721557"/>
                </a:moveTo>
                <a:lnTo>
                  <a:pt x="1129985" y="714750"/>
                </a:lnTo>
                <a:lnTo>
                  <a:pt x="1137764" y="708915"/>
                </a:lnTo>
                <a:lnTo>
                  <a:pt x="1146516" y="703081"/>
                </a:lnTo>
                <a:lnTo>
                  <a:pt x="1156241" y="696273"/>
                </a:lnTo>
                <a:lnTo>
                  <a:pt x="1168883" y="690439"/>
                </a:lnTo>
                <a:lnTo>
                  <a:pt x="1209725" y="669045"/>
                </a:lnTo>
                <a:lnTo>
                  <a:pt x="1220422" y="662238"/>
                </a:lnTo>
                <a:lnTo>
                  <a:pt x="1229175" y="655431"/>
                </a:lnTo>
                <a:lnTo>
                  <a:pt x="1237927" y="647651"/>
                </a:lnTo>
                <a:lnTo>
                  <a:pt x="1243761" y="639872"/>
                </a:lnTo>
                <a:lnTo>
                  <a:pt x="1243761" y="639871"/>
                </a:lnTo>
                <a:lnTo>
                  <a:pt x="1245706" y="638899"/>
                </a:lnTo>
                <a:lnTo>
                  <a:pt x="1243275" y="638899"/>
                </a:lnTo>
                <a:lnTo>
                  <a:pt x="1242789" y="637927"/>
                </a:lnTo>
                <a:lnTo>
                  <a:pt x="1240844" y="635982"/>
                </a:lnTo>
                <a:lnTo>
                  <a:pt x="1237926" y="634037"/>
                </a:lnTo>
                <a:lnTo>
                  <a:pt x="1226257" y="630147"/>
                </a:lnTo>
                <a:lnTo>
                  <a:pt x="1207781" y="625285"/>
                </a:lnTo>
                <a:lnTo>
                  <a:pt x="1182497" y="620423"/>
                </a:lnTo>
                <a:lnTo>
                  <a:pt x="1113453" y="607781"/>
                </a:lnTo>
                <a:lnTo>
                  <a:pt x="1074555" y="600001"/>
                </a:lnTo>
                <a:lnTo>
                  <a:pt x="1060941" y="596111"/>
                </a:lnTo>
                <a:lnTo>
                  <a:pt x="1048299" y="592222"/>
                </a:lnTo>
                <a:lnTo>
                  <a:pt x="1036630" y="587359"/>
                </a:lnTo>
                <a:lnTo>
                  <a:pt x="1027878" y="583470"/>
                </a:lnTo>
                <a:lnTo>
                  <a:pt x="1020098" y="579580"/>
                </a:lnTo>
                <a:lnTo>
                  <a:pt x="1014263" y="574718"/>
                </a:lnTo>
                <a:lnTo>
                  <a:pt x="1009401" y="569855"/>
                </a:lnTo>
                <a:lnTo>
                  <a:pt x="1006484" y="564993"/>
                </a:lnTo>
                <a:lnTo>
                  <a:pt x="1002594" y="554296"/>
                </a:lnTo>
                <a:lnTo>
                  <a:pt x="1030795" y="566938"/>
                </a:lnTo>
                <a:lnTo>
                  <a:pt x="1058996" y="577635"/>
                </a:lnTo>
                <a:lnTo>
                  <a:pt x="1087197" y="587360"/>
                </a:lnTo>
                <a:lnTo>
                  <a:pt x="1116370" y="596112"/>
                </a:lnTo>
                <a:lnTo>
                  <a:pt x="1145544" y="602918"/>
                </a:lnTo>
                <a:lnTo>
                  <a:pt x="1174717" y="609726"/>
                </a:lnTo>
                <a:lnTo>
                  <a:pt x="1204863" y="614588"/>
                </a:lnTo>
                <a:lnTo>
                  <a:pt x="1234037" y="618478"/>
                </a:lnTo>
                <a:lnTo>
                  <a:pt x="1248623" y="618478"/>
                </a:lnTo>
                <a:lnTo>
                  <a:pt x="1260293" y="619450"/>
                </a:lnTo>
                <a:lnTo>
                  <a:pt x="1270017" y="620422"/>
                </a:lnTo>
                <a:lnTo>
                  <a:pt x="1277797" y="622368"/>
                </a:lnTo>
                <a:lnTo>
                  <a:pt x="1283632" y="625285"/>
                </a:lnTo>
                <a:lnTo>
                  <a:pt x="1285577" y="628202"/>
                </a:lnTo>
                <a:lnTo>
                  <a:pt x="1287521" y="630147"/>
                </a:lnTo>
                <a:lnTo>
                  <a:pt x="1288494" y="634037"/>
                </a:lnTo>
                <a:lnTo>
                  <a:pt x="1287522" y="637927"/>
                </a:lnTo>
                <a:lnTo>
                  <a:pt x="1285577" y="642789"/>
                </a:lnTo>
                <a:lnTo>
                  <a:pt x="1282659" y="646679"/>
                </a:lnTo>
                <a:lnTo>
                  <a:pt x="1277797" y="650569"/>
                </a:lnTo>
                <a:lnTo>
                  <a:pt x="1271962" y="654458"/>
                </a:lnTo>
                <a:lnTo>
                  <a:pt x="1264183" y="658348"/>
                </a:lnTo>
                <a:lnTo>
                  <a:pt x="1255431" y="662238"/>
                </a:lnTo>
                <a:lnTo>
                  <a:pt x="1235982" y="670017"/>
                </a:lnTo>
                <a:lnTo>
                  <a:pt x="1215560" y="676825"/>
                </a:lnTo>
                <a:lnTo>
                  <a:pt x="1207781" y="680714"/>
                </a:lnTo>
                <a:lnTo>
                  <a:pt x="1199029" y="685576"/>
                </a:lnTo>
                <a:lnTo>
                  <a:pt x="1179580" y="698218"/>
                </a:lnTo>
                <a:lnTo>
                  <a:pt x="1146516" y="722529"/>
                </a:lnTo>
                <a:lnTo>
                  <a:pt x="1140682" y="722529"/>
                </a:lnTo>
                <a:close/>
                <a:moveTo>
                  <a:pt x="909238" y="622367"/>
                </a:moveTo>
                <a:lnTo>
                  <a:pt x="909238" y="622367"/>
                </a:lnTo>
                <a:lnTo>
                  <a:pt x="909463" y="622367"/>
                </a:lnTo>
                <a:close/>
                <a:moveTo>
                  <a:pt x="908266" y="623340"/>
                </a:moveTo>
                <a:lnTo>
                  <a:pt x="908266" y="622367"/>
                </a:lnTo>
                <a:lnTo>
                  <a:pt x="909238" y="622367"/>
                </a:lnTo>
                <a:close/>
                <a:moveTo>
                  <a:pt x="141977" y="301459"/>
                </a:moveTo>
                <a:lnTo>
                  <a:pt x="141977" y="301459"/>
                </a:lnTo>
                <a:lnTo>
                  <a:pt x="141977" y="301459"/>
                </a:lnTo>
                <a:close/>
                <a:moveTo>
                  <a:pt x="142949" y="302431"/>
                </a:moveTo>
                <a:lnTo>
                  <a:pt x="141977" y="301459"/>
                </a:lnTo>
                <a:lnTo>
                  <a:pt x="142949" y="301459"/>
                </a:lnTo>
                <a:close/>
                <a:moveTo>
                  <a:pt x="244084" y="368557"/>
                </a:moveTo>
                <a:lnTo>
                  <a:pt x="241795" y="366956"/>
                </a:lnTo>
                <a:lnTo>
                  <a:pt x="242139" y="366613"/>
                </a:lnTo>
                <a:close/>
                <a:moveTo>
                  <a:pt x="641815" y="565965"/>
                </a:moveTo>
                <a:lnTo>
                  <a:pt x="641815" y="565965"/>
                </a:lnTo>
                <a:lnTo>
                  <a:pt x="644732" y="565965"/>
                </a:lnTo>
                <a:lnTo>
                  <a:pt x="642787" y="565965"/>
                </a:lnTo>
                <a:close/>
                <a:moveTo>
                  <a:pt x="458992" y="489140"/>
                </a:moveTo>
                <a:lnTo>
                  <a:pt x="457050" y="488169"/>
                </a:lnTo>
                <a:lnTo>
                  <a:pt x="458995" y="489141"/>
                </a:lnTo>
                <a:close/>
                <a:moveTo>
                  <a:pt x="333549" y="441491"/>
                </a:moveTo>
                <a:lnTo>
                  <a:pt x="331604" y="439546"/>
                </a:lnTo>
                <a:lnTo>
                  <a:pt x="334521" y="440519"/>
                </a:lnTo>
                <a:lnTo>
                  <a:pt x="334521" y="441491"/>
                </a:lnTo>
                <a:close/>
                <a:moveTo>
                  <a:pt x="339384" y="444409"/>
                </a:moveTo>
                <a:lnTo>
                  <a:pt x="337439" y="442464"/>
                </a:lnTo>
                <a:lnTo>
                  <a:pt x="338411" y="443436"/>
                </a:lnTo>
                <a:lnTo>
                  <a:pt x="340356" y="444408"/>
                </a:lnTo>
                <a:close/>
                <a:moveTo>
                  <a:pt x="448298" y="498866"/>
                </a:moveTo>
                <a:lnTo>
                  <a:pt x="445381" y="495948"/>
                </a:lnTo>
                <a:lnTo>
                  <a:pt x="448298" y="496921"/>
                </a:lnTo>
                <a:lnTo>
                  <a:pt x="449271" y="496921"/>
                </a:lnTo>
                <a:lnTo>
                  <a:pt x="448298" y="495948"/>
                </a:lnTo>
                <a:lnTo>
                  <a:pt x="445381" y="494003"/>
                </a:lnTo>
                <a:lnTo>
                  <a:pt x="442463" y="493031"/>
                </a:lnTo>
                <a:lnTo>
                  <a:pt x="439546" y="492059"/>
                </a:lnTo>
                <a:lnTo>
                  <a:pt x="435656" y="491086"/>
                </a:lnTo>
                <a:lnTo>
                  <a:pt x="436629" y="493031"/>
                </a:lnTo>
                <a:lnTo>
                  <a:pt x="433711" y="491086"/>
                </a:lnTo>
                <a:lnTo>
                  <a:pt x="431766" y="490113"/>
                </a:lnTo>
                <a:lnTo>
                  <a:pt x="428849" y="490114"/>
                </a:lnTo>
                <a:lnTo>
                  <a:pt x="428849" y="489141"/>
                </a:lnTo>
                <a:lnTo>
                  <a:pt x="424959" y="487196"/>
                </a:lnTo>
                <a:lnTo>
                  <a:pt x="423014" y="486224"/>
                </a:lnTo>
                <a:lnTo>
                  <a:pt x="422042" y="487196"/>
                </a:lnTo>
                <a:lnTo>
                  <a:pt x="415235" y="483306"/>
                </a:lnTo>
                <a:lnTo>
                  <a:pt x="407455" y="479417"/>
                </a:lnTo>
                <a:lnTo>
                  <a:pt x="400648" y="475527"/>
                </a:lnTo>
                <a:lnTo>
                  <a:pt x="397730" y="473582"/>
                </a:lnTo>
                <a:lnTo>
                  <a:pt x="395786" y="471637"/>
                </a:lnTo>
                <a:lnTo>
                  <a:pt x="392869" y="470665"/>
                </a:lnTo>
                <a:lnTo>
                  <a:pt x="391896" y="470664"/>
                </a:lnTo>
                <a:lnTo>
                  <a:pt x="392868" y="471637"/>
                </a:lnTo>
                <a:lnTo>
                  <a:pt x="393841" y="471637"/>
                </a:lnTo>
                <a:lnTo>
                  <a:pt x="395786" y="472610"/>
                </a:lnTo>
                <a:lnTo>
                  <a:pt x="393841" y="472610"/>
                </a:lnTo>
                <a:lnTo>
                  <a:pt x="390924" y="470665"/>
                </a:lnTo>
                <a:lnTo>
                  <a:pt x="390924" y="469692"/>
                </a:lnTo>
                <a:lnTo>
                  <a:pt x="391896" y="469692"/>
                </a:lnTo>
                <a:lnTo>
                  <a:pt x="388006" y="467747"/>
                </a:lnTo>
                <a:lnTo>
                  <a:pt x="385089" y="466775"/>
                </a:lnTo>
                <a:lnTo>
                  <a:pt x="381199" y="466775"/>
                </a:lnTo>
                <a:lnTo>
                  <a:pt x="377309" y="463857"/>
                </a:lnTo>
                <a:lnTo>
                  <a:pt x="374392" y="461913"/>
                </a:lnTo>
                <a:lnTo>
                  <a:pt x="369530" y="460940"/>
                </a:lnTo>
                <a:lnTo>
                  <a:pt x="367585" y="458995"/>
                </a:lnTo>
                <a:lnTo>
                  <a:pt x="366613" y="458995"/>
                </a:lnTo>
                <a:lnTo>
                  <a:pt x="367585" y="457050"/>
                </a:lnTo>
                <a:lnTo>
                  <a:pt x="363695" y="455105"/>
                </a:lnTo>
                <a:lnTo>
                  <a:pt x="360777" y="454133"/>
                </a:lnTo>
                <a:lnTo>
                  <a:pt x="357860" y="451216"/>
                </a:lnTo>
                <a:lnTo>
                  <a:pt x="357860" y="452188"/>
                </a:lnTo>
                <a:lnTo>
                  <a:pt x="356887" y="451216"/>
                </a:lnTo>
                <a:lnTo>
                  <a:pt x="353970" y="450243"/>
                </a:lnTo>
                <a:lnTo>
                  <a:pt x="354943" y="450243"/>
                </a:lnTo>
                <a:lnTo>
                  <a:pt x="352998" y="449271"/>
                </a:lnTo>
                <a:lnTo>
                  <a:pt x="350081" y="447326"/>
                </a:lnTo>
                <a:lnTo>
                  <a:pt x="352026" y="449271"/>
                </a:lnTo>
                <a:lnTo>
                  <a:pt x="354943" y="451216"/>
                </a:lnTo>
                <a:lnTo>
                  <a:pt x="349108" y="449271"/>
                </a:lnTo>
                <a:lnTo>
                  <a:pt x="347164" y="447326"/>
                </a:lnTo>
                <a:lnTo>
                  <a:pt x="343274" y="445381"/>
                </a:lnTo>
                <a:lnTo>
                  <a:pt x="340356" y="444408"/>
                </a:lnTo>
                <a:lnTo>
                  <a:pt x="339384" y="442464"/>
                </a:lnTo>
                <a:lnTo>
                  <a:pt x="336467" y="440519"/>
                </a:lnTo>
                <a:lnTo>
                  <a:pt x="334521" y="440519"/>
                </a:lnTo>
                <a:lnTo>
                  <a:pt x="330632" y="437601"/>
                </a:lnTo>
                <a:lnTo>
                  <a:pt x="329659" y="437601"/>
                </a:lnTo>
                <a:lnTo>
                  <a:pt x="327715" y="436629"/>
                </a:lnTo>
                <a:lnTo>
                  <a:pt x="324797" y="435657"/>
                </a:lnTo>
                <a:lnTo>
                  <a:pt x="322852" y="434684"/>
                </a:lnTo>
                <a:lnTo>
                  <a:pt x="320907" y="434684"/>
                </a:lnTo>
                <a:lnTo>
                  <a:pt x="314100" y="429822"/>
                </a:lnTo>
                <a:lnTo>
                  <a:pt x="315072" y="429822"/>
                </a:lnTo>
                <a:lnTo>
                  <a:pt x="311183" y="426904"/>
                </a:lnTo>
                <a:lnTo>
                  <a:pt x="306320" y="424960"/>
                </a:lnTo>
                <a:lnTo>
                  <a:pt x="307293" y="424960"/>
                </a:lnTo>
                <a:lnTo>
                  <a:pt x="303403" y="423015"/>
                </a:lnTo>
                <a:lnTo>
                  <a:pt x="300486" y="421070"/>
                </a:lnTo>
                <a:lnTo>
                  <a:pt x="298541" y="420097"/>
                </a:lnTo>
                <a:lnTo>
                  <a:pt x="298541" y="418152"/>
                </a:lnTo>
                <a:lnTo>
                  <a:pt x="298541" y="417180"/>
                </a:lnTo>
                <a:lnTo>
                  <a:pt x="296596" y="416208"/>
                </a:lnTo>
                <a:lnTo>
                  <a:pt x="293678" y="415235"/>
                </a:lnTo>
                <a:lnTo>
                  <a:pt x="291734" y="414263"/>
                </a:lnTo>
                <a:lnTo>
                  <a:pt x="290761" y="415235"/>
                </a:lnTo>
                <a:lnTo>
                  <a:pt x="290761" y="416208"/>
                </a:lnTo>
                <a:lnTo>
                  <a:pt x="281037" y="409401"/>
                </a:lnTo>
                <a:lnTo>
                  <a:pt x="276175" y="406483"/>
                </a:lnTo>
                <a:lnTo>
                  <a:pt x="271312" y="402593"/>
                </a:lnTo>
                <a:lnTo>
                  <a:pt x="270340" y="402593"/>
                </a:lnTo>
                <a:lnTo>
                  <a:pt x="269368" y="401621"/>
                </a:lnTo>
                <a:lnTo>
                  <a:pt x="254781" y="392869"/>
                </a:lnTo>
                <a:lnTo>
                  <a:pt x="247973" y="388007"/>
                </a:lnTo>
                <a:lnTo>
                  <a:pt x="243112" y="383144"/>
                </a:lnTo>
                <a:lnTo>
                  <a:pt x="244084" y="384117"/>
                </a:lnTo>
                <a:lnTo>
                  <a:pt x="244083" y="383144"/>
                </a:lnTo>
                <a:lnTo>
                  <a:pt x="244083" y="382172"/>
                </a:lnTo>
                <a:lnTo>
                  <a:pt x="242139" y="381200"/>
                </a:lnTo>
                <a:lnTo>
                  <a:pt x="241166" y="380227"/>
                </a:lnTo>
                <a:lnTo>
                  <a:pt x="240194" y="380227"/>
                </a:lnTo>
                <a:lnTo>
                  <a:pt x="240194" y="381199"/>
                </a:lnTo>
                <a:lnTo>
                  <a:pt x="241166" y="383144"/>
                </a:lnTo>
                <a:lnTo>
                  <a:pt x="232414" y="376337"/>
                </a:lnTo>
                <a:lnTo>
                  <a:pt x="225607" y="370502"/>
                </a:lnTo>
                <a:lnTo>
                  <a:pt x="225607" y="371475"/>
                </a:lnTo>
                <a:lnTo>
                  <a:pt x="223663" y="370503"/>
                </a:lnTo>
                <a:lnTo>
                  <a:pt x="223663" y="369530"/>
                </a:lnTo>
                <a:lnTo>
                  <a:pt x="222690" y="368558"/>
                </a:lnTo>
                <a:lnTo>
                  <a:pt x="217827" y="364668"/>
                </a:lnTo>
                <a:lnTo>
                  <a:pt x="216856" y="365640"/>
                </a:lnTo>
                <a:lnTo>
                  <a:pt x="215883" y="363696"/>
                </a:lnTo>
                <a:lnTo>
                  <a:pt x="213938" y="362723"/>
                </a:lnTo>
                <a:lnTo>
                  <a:pt x="212965" y="362723"/>
                </a:lnTo>
                <a:lnTo>
                  <a:pt x="211021" y="360778"/>
                </a:lnTo>
                <a:lnTo>
                  <a:pt x="211021" y="359806"/>
                </a:lnTo>
                <a:lnTo>
                  <a:pt x="205186" y="356888"/>
                </a:lnTo>
                <a:lnTo>
                  <a:pt x="199351" y="352026"/>
                </a:lnTo>
                <a:lnTo>
                  <a:pt x="198379" y="349109"/>
                </a:lnTo>
                <a:lnTo>
                  <a:pt x="195461" y="348136"/>
                </a:lnTo>
                <a:lnTo>
                  <a:pt x="195461" y="349109"/>
                </a:lnTo>
                <a:lnTo>
                  <a:pt x="189627" y="342302"/>
                </a:lnTo>
                <a:lnTo>
                  <a:pt x="186709" y="338412"/>
                </a:lnTo>
                <a:lnTo>
                  <a:pt x="177957" y="333550"/>
                </a:lnTo>
                <a:lnTo>
                  <a:pt x="169205" y="326742"/>
                </a:lnTo>
                <a:lnTo>
                  <a:pt x="151701" y="311183"/>
                </a:lnTo>
                <a:lnTo>
                  <a:pt x="152674" y="311183"/>
                </a:lnTo>
                <a:lnTo>
                  <a:pt x="150729" y="309238"/>
                </a:lnTo>
                <a:lnTo>
                  <a:pt x="149757" y="309238"/>
                </a:lnTo>
                <a:lnTo>
                  <a:pt x="148784" y="308266"/>
                </a:lnTo>
                <a:lnTo>
                  <a:pt x="148784" y="307293"/>
                </a:lnTo>
                <a:lnTo>
                  <a:pt x="148784" y="306321"/>
                </a:lnTo>
                <a:lnTo>
                  <a:pt x="150729" y="306321"/>
                </a:lnTo>
                <a:lnTo>
                  <a:pt x="147812" y="304376"/>
                </a:lnTo>
                <a:lnTo>
                  <a:pt x="145867" y="302431"/>
                </a:lnTo>
                <a:lnTo>
                  <a:pt x="141977" y="300486"/>
                </a:lnTo>
                <a:lnTo>
                  <a:pt x="141977" y="301459"/>
                </a:lnTo>
                <a:lnTo>
                  <a:pt x="140032" y="299514"/>
                </a:lnTo>
                <a:lnTo>
                  <a:pt x="138087" y="297569"/>
                </a:lnTo>
                <a:lnTo>
                  <a:pt x="136142" y="296596"/>
                </a:lnTo>
                <a:lnTo>
                  <a:pt x="136142" y="295624"/>
                </a:lnTo>
                <a:lnTo>
                  <a:pt x="137114" y="295624"/>
                </a:lnTo>
                <a:lnTo>
                  <a:pt x="138087" y="295624"/>
                </a:lnTo>
                <a:lnTo>
                  <a:pt x="135170" y="293679"/>
                </a:lnTo>
                <a:lnTo>
                  <a:pt x="135170" y="292707"/>
                </a:lnTo>
                <a:lnTo>
                  <a:pt x="136142" y="292707"/>
                </a:lnTo>
                <a:lnTo>
                  <a:pt x="139060" y="293679"/>
                </a:lnTo>
                <a:lnTo>
                  <a:pt x="141977" y="294652"/>
                </a:lnTo>
                <a:lnTo>
                  <a:pt x="141977" y="293679"/>
                </a:lnTo>
                <a:lnTo>
                  <a:pt x="140032" y="291734"/>
                </a:lnTo>
                <a:lnTo>
                  <a:pt x="140032" y="290762"/>
                </a:lnTo>
                <a:lnTo>
                  <a:pt x="141004" y="290762"/>
                </a:lnTo>
                <a:lnTo>
                  <a:pt x="141977" y="291734"/>
                </a:lnTo>
                <a:lnTo>
                  <a:pt x="143922" y="292707"/>
                </a:lnTo>
                <a:lnTo>
                  <a:pt x="141977" y="290762"/>
                </a:lnTo>
                <a:lnTo>
                  <a:pt x="138087" y="288817"/>
                </a:lnTo>
                <a:lnTo>
                  <a:pt x="137114" y="288817"/>
                </a:lnTo>
                <a:lnTo>
                  <a:pt x="137114" y="290762"/>
                </a:lnTo>
                <a:lnTo>
                  <a:pt x="134197" y="287844"/>
                </a:lnTo>
                <a:lnTo>
                  <a:pt x="132253" y="287845"/>
                </a:lnTo>
                <a:lnTo>
                  <a:pt x="131280" y="287358"/>
                </a:lnTo>
                <a:lnTo>
                  <a:pt x="130307" y="286872"/>
                </a:lnTo>
                <a:lnTo>
                  <a:pt x="127390" y="284927"/>
                </a:lnTo>
                <a:lnTo>
                  <a:pt x="127390" y="283955"/>
                </a:lnTo>
                <a:lnTo>
                  <a:pt x="128363" y="284927"/>
                </a:lnTo>
                <a:lnTo>
                  <a:pt x="129335" y="285899"/>
                </a:lnTo>
                <a:lnTo>
                  <a:pt x="131280" y="286872"/>
                </a:lnTo>
                <a:lnTo>
                  <a:pt x="130307" y="284927"/>
                </a:lnTo>
                <a:lnTo>
                  <a:pt x="128363" y="282982"/>
                </a:lnTo>
                <a:lnTo>
                  <a:pt x="124473" y="280065"/>
                </a:lnTo>
                <a:lnTo>
                  <a:pt x="125445" y="281037"/>
                </a:lnTo>
                <a:lnTo>
                  <a:pt x="124473" y="282010"/>
                </a:lnTo>
                <a:lnTo>
                  <a:pt x="121555" y="280065"/>
                </a:lnTo>
                <a:lnTo>
                  <a:pt x="121555" y="279092"/>
                </a:lnTo>
                <a:lnTo>
                  <a:pt x="122528" y="279092"/>
                </a:lnTo>
                <a:lnTo>
                  <a:pt x="120583" y="277148"/>
                </a:lnTo>
                <a:lnTo>
                  <a:pt x="117666" y="276175"/>
                </a:lnTo>
                <a:lnTo>
                  <a:pt x="118638" y="277147"/>
                </a:lnTo>
                <a:lnTo>
                  <a:pt x="116693" y="276175"/>
                </a:lnTo>
                <a:lnTo>
                  <a:pt x="114748" y="275203"/>
                </a:lnTo>
                <a:lnTo>
                  <a:pt x="113776" y="273258"/>
                </a:lnTo>
                <a:lnTo>
                  <a:pt x="111831" y="271313"/>
                </a:lnTo>
                <a:lnTo>
                  <a:pt x="112804" y="270340"/>
                </a:lnTo>
                <a:lnTo>
                  <a:pt x="114748" y="271313"/>
                </a:lnTo>
                <a:lnTo>
                  <a:pt x="115721" y="271313"/>
                </a:lnTo>
                <a:lnTo>
                  <a:pt x="114748" y="268395"/>
                </a:lnTo>
                <a:lnTo>
                  <a:pt x="113776" y="268396"/>
                </a:lnTo>
                <a:lnTo>
                  <a:pt x="110858" y="267423"/>
                </a:lnTo>
                <a:lnTo>
                  <a:pt x="109886" y="266450"/>
                </a:lnTo>
                <a:lnTo>
                  <a:pt x="108914" y="266450"/>
                </a:lnTo>
                <a:lnTo>
                  <a:pt x="108914" y="267423"/>
                </a:lnTo>
                <a:lnTo>
                  <a:pt x="108914" y="265478"/>
                </a:lnTo>
                <a:lnTo>
                  <a:pt x="109886" y="265478"/>
                </a:lnTo>
                <a:lnTo>
                  <a:pt x="107941" y="263533"/>
                </a:lnTo>
                <a:lnTo>
                  <a:pt x="105997" y="261588"/>
                </a:lnTo>
                <a:lnTo>
                  <a:pt x="104051" y="260616"/>
                </a:lnTo>
                <a:lnTo>
                  <a:pt x="104051" y="258671"/>
                </a:lnTo>
                <a:lnTo>
                  <a:pt x="102107" y="258671"/>
                </a:lnTo>
                <a:lnTo>
                  <a:pt x="101134" y="254781"/>
                </a:lnTo>
                <a:lnTo>
                  <a:pt x="96272" y="250891"/>
                </a:lnTo>
                <a:lnTo>
                  <a:pt x="95299" y="248946"/>
                </a:lnTo>
                <a:lnTo>
                  <a:pt x="94327" y="247974"/>
                </a:lnTo>
                <a:lnTo>
                  <a:pt x="95299" y="247002"/>
                </a:lnTo>
                <a:lnTo>
                  <a:pt x="92382" y="244084"/>
                </a:lnTo>
                <a:lnTo>
                  <a:pt x="91409" y="243112"/>
                </a:lnTo>
                <a:lnTo>
                  <a:pt x="90437" y="244084"/>
                </a:lnTo>
                <a:lnTo>
                  <a:pt x="92382" y="246029"/>
                </a:lnTo>
                <a:lnTo>
                  <a:pt x="93354" y="247974"/>
                </a:lnTo>
                <a:lnTo>
                  <a:pt x="92382" y="247002"/>
                </a:lnTo>
                <a:lnTo>
                  <a:pt x="88492" y="244084"/>
                </a:lnTo>
                <a:lnTo>
                  <a:pt x="89465" y="243112"/>
                </a:lnTo>
                <a:lnTo>
                  <a:pt x="87520" y="241167"/>
                </a:lnTo>
                <a:lnTo>
                  <a:pt x="85575" y="239222"/>
                </a:lnTo>
                <a:lnTo>
                  <a:pt x="85575" y="238250"/>
                </a:lnTo>
                <a:lnTo>
                  <a:pt x="83630" y="237277"/>
                </a:lnTo>
                <a:lnTo>
                  <a:pt x="82657" y="235332"/>
                </a:lnTo>
                <a:lnTo>
                  <a:pt x="82657" y="234360"/>
                </a:lnTo>
                <a:lnTo>
                  <a:pt x="82657" y="233387"/>
                </a:lnTo>
                <a:lnTo>
                  <a:pt x="80713" y="231442"/>
                </a:lnTo>
                <a:lnTo>
                  <a:pt x="84602" y="234360"/>
                </a:lnTo>
                <a:lnTo>
                  <a:pt x="82657" y="232415"/>
                </a:lnTo>
                <a:lnTo>
                  <a:pt x="81685" y="229498"/>
                </a:lnTo>
                <a:lnTo>
                  <a:pt x="76823" y="227553"/>
                </a:lnTo>
                <a:lnTo>
                  <a:pt x="75850" y="226580"/>
                </a:lnTo>
                <a:lnTo>
                  <a:pt x="74878" y="225608"/>
                </a:lnTo>
                <a:lnTo>
                  <a:pt x="74878" y="224635"/>
                </a:lnTo>
                <a:lnTo>
                  <a:pt x="73906" y="223663"/>
                </a:lnTo>
                <a:lnTo>
                  <a:pt x="76823" y="226580"/>
                </a:lnTo>
                <a:lnTo>
                  <a:pt x="76823" y="224635"/>
                </a:lnTo>
                <a:lnTo>
                  <a:pt x="73905" y="219773"/>
                </a:lnTo>
                <a:lnTo>
                  <a:pt x="70988" y="217828"/>
                </a:lnTo>
                <a:lnTo>
                  <a:pt x="70016" y="217828"/>
                </a:lnTo>
                <a:lnTo>
                  <a:pt x="69043" y="216856"/>
                </a:lnTo>
                <a:lnTo>
                  <a:pt x="69043" y="215883"/>
                </a:lnTo>
                <a:lnTo>
                  <a:pt x="70016" y="215883"/>
                </a:lnTo>
                <a:lnTo>
                  <a:pt x="69043" y="213938"/>
                </a:lnTo>
                <a:lnTo>
                  <a:pt x="68071" y="213938"/>
                </a:lnTo>
                <a:lnTo>
                  <a:pt x="68071" y="214911"/>
                </a:lnTo>
                <a:lnTo>
                  <a:pt x="67098" y="213938"/>
                </a:lnTo>
                <a:lnTo>
                  <a:pt x="63208" y="203242"/>
                </a:lnTo>
                <a:lnTo>
                  <a:pt x="67098" y="206159"/>
                </a:lnTo>
                <a:lnTo>
                  <a:pt x="65154" y="204214"/>
                </a:lnTo>
                <a:lnTo>
                  <a:pt x="67098" y="204214"/>
                </a:lnTo>
                <a:lnTo>
                  <a:pt x="67098" y="203242"/>
                </a:lnTo>
                <a:lnTo>
                  <a:pt x="67098" y="202269"/>
                </a:lnTo>
                <a:lnTo>
                  <a:pt x="68070" y="202269"/>
                </a:lnTo>
                <a:lnTo>
                  <a:pt x="66126" y="200324"/>
                </a:lnTo>
                <a:lnTo>
                  <a:pt x="64181" y="197407"/>
                </a:lnTo>
                <a:lnTo>
                  <a:pt x="64181" y="199352"/>
                </a:lnTo>
                <a:lnTo>
                  <a:pt x="63209" y="199352"/>
                </a:lnTo>
                <a:lnTo>
                  <a:pt x="61264" y="198379"/>
                </a:lnTo>
                <a:lnTo>
                  <a:pt x="58347" y="196434"/>
                </a:lnTo>
                <a:lnTo>
                  <a:pt x="57374" y="195462"/>
                </a:lnTo>
                <a:lnTo>
                  <a:pt x="56401" y="196434"/>
                </a:lnTo>
                <a:lnTo>
                  <a:pt x="54457" y="192545"/>
                </a:lnTo>
                <a:lnTo>
                  <a:pt x="54457" y="189627"/>
                </a:lnTo>
                <a:lnTo>
                  <a:pt x="54457" y="187682"/>
                </a:lnTo>
                <a:lnTo>
                  <a:pt x="51539" y="183792"/>
                </a:lnTo>
                <a:lnTo>
                  <a:pt x="51539" y="181848"/>
                </a:lnTo>
                <a:lnTo>
                  <a:pt x="51539" y="180875"/>
                </a:lnTo>
                <a:lnTo>
                  <a:pt x="50567" y="177958"/>
                </a:lnTo>
                <a:lnTo>
                  <a:pt x="48622" y="174068"/>
                </a:lnTo>
                <a:lnTo>
                  <a:pt x="46677" y="173096"/>
                </a:lnTo>
                <a:lnTo>
                  <a:pt x="46677" y="174068"/>
                </a:lnTo>
                <a:lnTo>
                  <a:pt x="46677" y="175041"/>
                </a:lnTo>
                <a:lnTo>
                  <a:pt x="47649" y="176013"/>
                </a:lnTo>
                <a:lnTo>
                  <a:pt x="46677" y="176013"/>
                </a:lnTo>
                <a:lnTo>
                  <a:pt x="43760" y="170178"/>
                </a:lnTo>
                <a:lnTo>
                  <a:pt x="42787" y="169206"/>
                </a:lnTo>
                <a:lnTo>
                  <a:pt x="41815" y="167261"/>
                </a:lnTo>
                <a:lnTo>
                  <a:pt x="42787" y="171151"/>
                </a:lnTo>
                <a:lnTo>
                  <a:pt x="41815" y="173096"/>
                </a:lnTo>
                <a:lnTo>
                  <a:pt x="39870" y="169206"/>
                </a:lnTo>
                <a:lnTo>
                  <a:pt x="40842" y="169206"/>
                </a:lnTo>
                <a:lnTo>
                  <a:pt x="38897" y="166288"/>
                </a:lnTo>
                <a:lnTo>
                  <a:pt x="37925" y="165316"/>
                </a:lnTo>
                <a:lnTo>
                  <a:pt x="36952" y="164344"/>
                </a:lnTo>
                <a:lnTo>
                  <a:pt x="35007" y="161426"/>
                </a:lnTo>
                <a:lnTo>
                  <a:pt x="35007" y="158509"/>
                </a:lnTo>
                <a:lnTo>
                  <a:pt x="36953" y="160454"/>
                </a:lnTo>
                <a:lnTo>
                  <a:pt x="37925" y="163371"/>
                </a:lnTo>
                <a:lnTo>
                  <a:pt x="39870" y="165316"/>
                </a:lnTo>
                <a:lnTo>
                  <a:pt x="40842" y="165316"/>
                </a:lnTo>
                <a:lnTo>
                  <a:pt x="37925" y="160454"/>
                </a:lnTo>
                <a:lnTo>
                  <a:pt x="36953" y="159158"/>
                </a:lnTo>
                <a:lnTo>
                  <a:pt x="36953" y="155592"/>
                </a:lnTo>
                <a:lnTo>
                  <a:pt x="35980" y="153647"/>
                </a:lnTo>
                <a:lnTo>
                  <a:pt x="35007" y="151702"/>
                </a:lnTo>
                <a:lnTo>
                  <a:pt x="36952" y="153647"/>
                </a:lnTo>
                <a:lnTo>
                  <a:pt x="35980" y="149757"/>
                </a:lnTo>
                <a:lnTo>
                  <a:pt x="35980" y="147812"/>
                </a:lnTo>
                <a:lnTo>
                  <a:pt x="36952" y="145867"/>
                </a:lnTo>
                <a:lnTo>
                  <a:pt x="35007" y="142950"/>
                </a:lnTo>
                <a:lnTo>
                  <a:pt x="34035" y="142950"/>
                </a:lnTo>
                <a:lnTo>
                  <a:pt x="34035" y="143922"/>
                </a:lnTo>
                <a:lnTo>
                  <a:pt x="33063" y="144894"/>
                </a:lnTo>
                <a:lnTo>
                  <a:pt x="29173" y="136143"/>
                </a:lnTo>
                <a:lnTo>
                  <a:pt x="25283" y="130308"/>
                </a:lnTo>
                <a:lnTo>
                  <a:pt x="25283" y="129336"/>
                </a:lnTo>
                <a:lnTo>
                  <a:pt x="26255" y="128363"/>
                </a:lnTo>
                <a:lnTo>
                  <a:pt x="28200" y="130308"/>
                </a:lnTo>
                <a:lnTo>
                  <a:pt x="23338" y="119611"/>
                </a:lnTo>
                <a:lnTo>
                  <a:pt x="19448" y="108914"/>
                </a:lnTo>
                <a:lnTo>
                  <a:pt x="19448" y="109886"/>
                </a:lnTo>
                <a:lnTo>
                  <a:pt x="18476" y="109886"/>
                </a:lnTo>
                <a:lnTo>
                  <a:pt x="17503" y="106969"/>
                </a:lnTo>
                <a:lnTo>
                  <a:pt x="16531" y="104052"/>
                </a:lnTo>
                <a:lnTo>
                  <a:pt x="16531" y="103079"/>
                </a:lnTo>
                <a:lnTo>
                  <a:pt x="17503" y="103079"/>
                </a:lnTo>
                <a:lnTo>
                  <a:pt x="16531" y="101135"/>
                </a:lnTo>
                <a:lnTo>
                  <a:pt x="17503" y="100162"/>
                </a:lnTo>
                <a:lnTo>
                  <a:pt x="17503" y="98217"/>
                </a:lnTo>
                <a:lnTo>
                  <a:pt x="13613" y="90437"/>
                </a:lnTo>
                <a:lnTo>
                  <a:pt x="10696" y="82658"/>
                </a:lnTo>
                <a:lnTo>
                  <a:pt x="9724" y="75851"/>
                </a:lnTo>
                <a:lnTo>
                  <a:pt x="7779" y="70016"/>
                </a:lnTo>
                <a:lnTo>
                  <a:pt x="4862" y="58347"/>
                </a:lnTo>
                <a:lnTo>
                  <a:pt x="4862" y="56402"/>
                </a:lnTo>
                <a:lnTo>
                  <a:pt x="5834" y="55429"/>
                </a:lnTo>
                <a:lnTo>
                  <a:pt x="6807" y="55429"/>
                </a:lnTo>
                <a:lnTo>
                  <a:pt x="6806" y="53484"/>
                </a:lnTo>
                <a:lnTo>
                  <a:pt x="5834" y="51539"/>
                </a:lnTo>
                <a:lnTo>
                  <a:pt x="5834" y="52512"/>
                </a:lnTo>
                <a:lnTo>
                  <a:pt x="4861" y="52512"/>
                </a:lnTo>
                <a:lnTo>
                  <a:pt x="4861" y="50567"/>
                </a:lnTo>
                <a:lnTo>
                  <a:pt x="4862" y="44732"/>
                </a:lnTo>
                <a:lnTo>
                  <a:pt x="3889" y="39870"/>
                </a:lnTo>
                <a:lnTo>
                  <a:pt x="2917" y="35980"/>
                </a:lnTo>
                <a:lnTo>
                  <a:pt x="3889" y="35980"/>
                </a:lnTo>
                <a:lnTo>
                  <a:pt x="4862" y="36953"/>
                </a:lnTo>
                <a:lnTo>
                  <a:pt x="4862" y="34035"/>
                </a:lnTo>
                <a:lnTo>
                  <a:pt x="3889" y="31118"/>
                </a:lnTo>
                <a:lnTo>
                  <a:pt x="2917" y="24311"/>
                </a:lnTo>
                <a:lnTo>
                  <a:pt x="1944" y="27228"/>
                </a:lnTo>
                <a:lnTo>
                  <a:pt x="972" y="22366"/>
                </a:lnTo>
                <a:lnTo>
                  <a:pt x="972" y="17504"/>
                </a:lnTo>
                <a:lnTo>
                  <a:pt x="0" y="8752"/>
                </a:lnTo>
                <a:lnTo>
                  <a:pt x="971" y="8752"/>
                </a:lnTo>
                <a:lnTo>
                  <a:pt x="972" y="4862"/>
                </a:lnTo>
                <a:lnTo>
                  <a:pt x="1884" y="3038"/>
                </a:lnTo>
                <a:lnTo>
                  <a:pt x="3890" y="9724"/>
                </a:lnTo>
                <a:lnTo>
                  <a:pt x="3890" y="10697"/>
                </a:lnTo>
                <a:lnTo>
                  <a:pt x="2917" y="9724"/>
                </a:lnTo>
                <a:lnTo>
                  <a:pt x="2917" y="8752"/>
                </a:lnTo>
                <a:lnTo>
                  <a:pt x="1944" y="8752"/>
                </a:lnTo>
                <a:lnTo>
                  <a:pt x="1944" y="13614"/>
                </a:lnTo>
                <a:lnTo>
                  <a:pt x="2917" y="13614"/>
                </a:lnTo>
                <a:lnTo>
                  <a:pt x="2917" y="14587"/>
                </a:lnTo>
                <a:lnTo>
                  <a:pt x="4667" y="18087"/>
                </a:lnTo>
                <a:lnTo>
                  <a:pt x="5658" y="22543"/>
                </a:lnTo>
                <a:lnTo>
                  <a:pt x="4862" y="23339"/>
                </a:lnTo>
                <a:lnTo>
                  <a:pt x="4862" y="24311"/>
                </a:lnTo>
                <a:lnTo>
                  <a:pt x="5834" y="25283"/>
                </a:lnTo>
                <a:lnTo>
                  <a:pt x="6806" y="27228"/>
                </a:lnTo>
                <a:lnTo>
                  <a:pt x="7779" y="34035"/>
                </a:lnTo>
                <a:lnTo>
                  <a:pt x="7779" y="36953"/>
                </a:lnTo>
                <a:lnTo>
                  <a:pt x="8752" y="40842"/>
                </a:lnTo>
                <a:lnTo>
                  <a:pt x="9724" y="44733"/>
                </a:lnTo>
                <a:lnTo>
                  <a:pt x="9724" y="48622"/>
                </a:lnTo>
                <a:lnTo>
                  <a:pt x="7779" y="44732"/>
                </a:lnTo>
                <a:lnTo>
                  <a:pt x="5834" y="40843"/>
                </a:lnTo>
                <a:lnTo>
                  <a:pt x="6806" y="48622"/>
                </a:lnTo>
                <a:lnTo>
                  <a:pt x="8751" y="50567"/>
                </a:lnTo>
                <a:lnTo>
                  <a:pt x="10696" y="55429"/>
                </a:lnTo>
                <a:lnTo>
                  <a:pt x="10696" y="56402"/>
                </a:lnTo>
                <a:lnTo>
                  <a:pt x="12641" y="60292"/>
                </a:lnTo>
                <a:lnTo>
                  <a:pt x="13614" y="62236"/>
                </a:lnTo>
                <a:lnTo>
                  <a:pt x="14586" y="65154"/>
                </a:lnTo>
                <a:lnTo>
                  <a:pt x="17503" y="79741"/>
                </a:lnTo>
                <a:lnTo>
                  <a:pt x="20421" y="91410"/>
                </a:lnTo>
                <a:lnTo>
                  <a:pt x="19449" y="92382"/>
                </a:lnTo>
                <a:lnTo>
                  <a:pt x="22366" y="96272"/>
                </a:lnTo>
                <a:lnTo>
                  <a:pt x="23338" y="100162"/>
                </a:lnTo>
                <a:lnTo>
                  <a:pt x="27228" y="109886"/>
                </a:lnTo>
                <a:lnTo>
                  <a:pt x="29173" y="116694"/>
                </a:lnTo>
                <a:lnTo>
                  <a:pt x="32091" y="123501"/>
                </a:lnTo>
                <a:lnTo>
                  <a:pt x="35008" y="129335"/>
                </a:lnTo>
                <a:lnTo>
                  <a:pt x="35980" y="133225"/>
                </a:lnTo>
                <a:lnTo>
                  <a:pt x="41814" y="144895"/>
                </a:lnTo>
                <a:lnTo>
                  <a:pt x="47649" y="154619"/>
                </a:lnTo>
                <a:lnTo>
                  <a:pt x="58346" y="176013"/>
                </a:lnTo>
                <a:lnTo>
                  <a:pt x="56402" y="174068"/>
                </a:lnTo>
                <a:lnTo>
                  <a:pt x="57374" y="176013"/>
                </a:lnTo>
                <a:lnTo>
                  <a:pt x="57374" y="176985"/>
                </a:lnTo>
                <a:lnTo>
                  <a:pt x="57374" y="177958"/>
                </a:lnTo>
                <a:lnTo>
                  <a:pt x="58346" y="178930"/>
                </a:lnTo>
                <a:lnTo>
                  <a:pt x="58346" y="177958"/>
                </a:lnTo>
                <a:lnTo>
                  <a:pt x="59319" y="179903"/>
                </a:lnTo>
                <a:lnTo>
                  <a:pt x="63208" y="183792"/>
                </a:lnTo>
                <a:lnTo>
                  <a:pt x="66126" y="188655"/>
                </a:lnTo>
                <a:lnTo>
                  <a:pt x="70015" y="194489"/>
                </a:lnTo>
                <a:lnTo>
                  <a:pt x="76823" y="203241"/>
                </a:lnTo>
                <a:lnTo>
                  <a:pt x="76823" y="204214"/>
                </a:lnTo>
                <a:lnTo>
                  <a:pt x="79740" y="208104"/>
                </a:lnTo>
                <a:lnTo>
                  <a:pt x="83630" y="212966"/>
                </a:lnTo>
                <a:lnTo>
                  <a:pt x="90437" y="223663"/>
                </a:lnTo>
                <a:lnTo>
                  <a:pt x="90437" y="225608"/>
                </a:lnTo>
                <a:lnTo>
                  <a:pt x="92382" y="228525"/>
                </a:lnTo>
                <a:lnTo>
                  <a:pt x="97244" y="232415"/>
                </a:lnTo>
                <a:lnTo>
                  <a:pt x="102106" y="238250"/>
                </a:lnTo>
                <a:lnTo>
                  <a:pt x="113776" y="251864"/>
                </a:lnTo>
                <a:lnTo>
                  <a:pt x="133225" y="272285"/>
                </a:lnTo>
                <a:lnTo>
                  <a:pt x="142949" y="282982"/>
                </a:lnTo>
                <a:lnTo>
                  <a:pt x="153646" y="292707"/>
                </a:lnTo>
                <a:lnTo>
                  <a:pt x="153646" y="294651"/>
                </a:lnTo>
                <a:lnTo>
                  <a:pt x="165316" y="303404"/>
                </a:lnTo>
                <a:lnTo>
                  <a:pt x="176012" y="314100"/>
                </a:lnTo>
                <a:lnTo>
                  <a:pt x="187682" y="323825"/>
                </a:lnTo>
                <a:lnTo>
                  <a:pt x="197406" y="332577"/>
                </a:lnTo>
                <a:lnTo>
                  <a:pt x="195461" y="332577"/>
                </a:lnTo>
                <a:lnTo>
                  <a:pt x="201296" y="337439"/>
                </a:lnTo>
                <a:lnTo>
                  <a:pt x="203241" y="338412"/>
                </a:lnTo>
                <a:lnTo>
                  <a:pt x="204214" y="338412"/>
                </a:lnTo>
                <a:lnTo>
                  <a:pt x="204214" y="337439"/>
                </a:lnTo>
                <a:lnTo>
                  <a:pt x="211021" y="343274"/>
                </a:lnTo>
                <a:lnTo>
                  <a:pt x="213938" y="346191"/>
                </a:lnTo>
                <a:lnTo>
                  <a:pt x="215883" y="348136"/>
                </a:lnTo>
                <a:lnTo>
                  <a:pt x="220745" y="352026"/>
                </a:lnTo>
                <a:lnTo>
                  <a:pt x="225607" y="353971"/>
                </a:lnTo>
                <a:lnTo>
                  <a:pt x="234360" y="361751"/>
                </a:lnTo>
                <a:lnTo>
                  <a:pt x="241795" y="366956"/>
                </a:lnTo>
                <a:lnTo>
                  <a:pt x="241167" y="367585"/>
                </a:lnTo>
                <a:lnTo>
                  <a:pt x="243111" y="368557"/>
                </a:lnTo>
                <a:lnTo>
                  <a:pt x="248946" y="373420"/>
                </a:lnTo>
                <a:lnTo>
                  <a:pt x="250891" y="374392"/>
                </a:lnTo>
                <a:lnTo>
                  <a:pt x="251863" y="374392"/>
                </a:lnTo>
                <a:lnTo>
                  <a:pt x="251863" y="373420"/>
                </a:lnTo>
                <a:lnTo>
                  <a:pt x="257698" y="378282"/>
                </a:lnTo>
                <a:lnTo>
                  <a:pt x="265478" y="383145"/>
                </a:lnTo>
                <a:lnTo>
                  <a:pt x="273257" y="388007"/>
                </a:lnTo>
                <a:lnTo>
                  <a:pt x="279092" y="392869"/>
                </a:lnTo>
                <a:lnTo>
                  <a:pt x="280065" y="392869"/>
                </a:lnTo>
                <a:lnTo>
                  <a:pt x="282009" y="393841"/>
                </a:lnTo>
                <a:lnTo>
                  <a:pt x="293679" y="401621"/>
                </a:lnTo>
                <a:lnTo>
                  <a:pt x="299513" y="404538"/>
                </a:lnTo>
                <a:lnTo>
                  <a:pt x="304375" y="407455"/>
                </a:lnTo>
                <a:lnTo>
                  <a:pt x="304375" y="408428"/>
                </a:lnTo>
                <a:lnTo>
                  <a:pt x="303403" y="408428"/>
                </a:lnTo>
                <a:lnTo>
                  <a:pt x="305348" y="409401"/>
                </a:lnTo>
                <a:lnTo>
                  <a:pt x="306321" y="409401"/>
                </a:lnTo>
                <a:lnTo>
                  <a:pt x="308265" y="409400"/>
                </a:lnTo>
                <a:lnTo>
                  <a:pt x="317990" y="415235"/>
                </a:lnTo>
                <a:lnTo>
                  <a:pt x="326742" y="421070"/>
                </a:lnTo>
                <a:lnTo>
                  <a:pt x="335494" y="427877"/>
                </a:lnTo>
                <a:lnTo>
                  <a:pt x="345218" y="432739"/>
                </a:lnTo>
                <a:lnTo>
                  <a:pt x="408427" y="464830"/>
                </a:lnTo>
                <a:lnTo>
                  <a:pt x="408428" y="465802"/>
                </a:lnTo>
                <a:lnTo>
                  <a:pt x="414262" y="467747"/>
                </a:lnTo>
                <a:lnTo>
                  <a:pt x="420097" y="470665"/>
                </a:lnTo>
                <a:lnTo>
                  <a:pt x="424959" y="473582"/>
                </a:lnTo>
                <a:lnTo>
                  <a:pt x="430794" y="475527"/>
                </a:lnTo>
                <a:lnTo>
                  <a:pt x="433711" y="477472"/>
                </a:lnTo>
                <a:lnTo>
                  <a:pt x="435656" y="477472"/>
                </a:lnTo>
                <a:lnTo>
                  <a:pt x="435656" y="478444"/>
                </a:lnTo>
                <a:lnTo>
                  <a:pt x="440519" y="480389"/>
                </a:lnTo>
                <a:lnTo>
                  <a:pt x="446353" y="483306"/>
                </a:lnTo>
                <a:lnTo>
                  <a:pt x="452188" y="486224"/>
                </a:lnTo>
                <a:lnTo>
                  <a:pt x="458992" y="489140"/>
                </a:lnTo>
                <a:lnTo>
                  <a:pt x="462885" y="491086"/>
                </a:lnTo>
                <a:lnTo>
                  <a:pt x="468719" y="493031"/>
                </a:lnTo>
                <a:lnTo>
                  <a:pt x="481362" y="498866"/>
                </a:lnTo>
                <a:lnTo>
                  <a:pt x="477472" y="497893"/>
                </a:lnTo>
                <a:lnTo>
                  <a:pt x="480389" y="499838"/>
                </a:lnTo>
                <a:lnTo>
                  <a:pt x="483306" y="499838"/>
                </a:lnTo>
                <a:lnTo>
                  <a:pt x="486223" y="500810"/>
                </a:lnTo>
                <a:lnTo>
                  <a:pt x="487196" y="502755"/>
                </a:lnTo>
                <a:lnTo>
                  <a:pt x="489141" y="502755"/>
                </a:lnTo>
                <a:lnTo>
                  <a:pt x="488168" y="501783"/>
                </a:lnTo>
                <a:lnTo>
                  <a:pt x="502755" y="508590"/>
                </a:lnTo>
                <a:lnTo>
                  <a:pt x="517342" y="513452"/>
                </a:lnTo>
                <a:lnTo>
                  <a:pt x="548460" y="524149"/>
                </a:lnTo>
                <a:lnTo>
                  <a:pt x="554295" y="527067"/>
                </a:lnTo>
                <a:lnTo>
                  <a:pt x="555267" y="528039"/>
                </a:lnTo>
                <a:lnTo>
                  <a:pt x="555267" y="529012"/>
                </a:lnTo>
                <a:lnTo>
                  <a:pt x="560129" y="529984"/>
                </a:lnTo>
                <a:lnTo>
                  <a:pt x="561102" y="529984"/>
                </a:lnTo>
                <a:lnTo>
                  <a:pt x="564019" y="530956"/>
                </a:lnTo>
                <a:lnTo>
                  <a:pt x="565964" y="532901"/>
                </a:lnTo>
                <a:lnTo>
                  <a:pt x="567909" y="533874"/>
                </a:lnTo>
                <a:lnTo>
                  <a:pt x="570826" y="534846"/>
                </a:lnTo>
                <a:lnTo>
                  <a:pt x="570826" y="533874"/>
                </a:lnTo>
                <a:lnTo>
                  <a:pt x="571799" y="533874"/>
                </a:lnTo>
                <a:lnTo>
                  <a:pt x="573744" y="533874"/>
                </a:lnTo>
                <a:lnTo>
                  <a:pt x="582496" y="538736"/>
                </a:lnTo>
                <a:lnTo>
                  <a:pt x="586386" y="539709"/>
                </a:lnTo>
                <a:lnTo>
                  <a:pt x="591248" y="541653"/>
                </a:lnTo>
                <a:lnTo>
                  <a:pt x="590276" y="541653"/>
                </a:lnTo>
                <a:lnTo>
                  <a:pt x="597082" y="542626"/>
                </a:lnTo>
                <a:lnTo>
                  <a:pt x="603889" y="544571"/>
                </a:lnTo>
                <a:lnTo>
                  <a:pt x="609724" y="546516"/>
                </a:lnTo>
                <a:lnTo>
                  <a:pt x="615559" y="546516"/>
                </a:lnTo>
                <a:lnTo>
                  <a:pt x="650567" y="556241"/>
                </a:lnTo>
                <a:lnTo>
                  <a:pt x="684603" y="565965"/>
                </a:lnTo>
                <a:lnTo>
                  <a:pt x="752674" y="581525"/>
                </a:lnTo>
                <a:lnTo>
                  <a:pt x="786710" y="589304"/>
                </a:lnTo>
                <a:lnTo>
                  <a:pt x="819773" y="596111"/>
                </a:lnTo>
                <a:lnTo>
                  <a:pt x="888817" y="608753"/>
                </a:lnTo>
                <a:lnTo>
                  <a:pt x="899514" y="611670"/>
                </a:lnTo>
                <a:lnTo>
                  <a:pt x="912155" y="613615"/>
                </a:lnTo>
                <a:lnTo>
                  <a:pt x="911183" y="613615"/>
                </a:lnTo>
                <a:lnTo>
                  <a:pt x="912156" y="613615"/>
                </a:lnTo>
                <a:lnTo>
                  <a:pt x="912155" y="613615"/>
                </a:lnTo>
                <a:lnTo>
                  <a:pt x="913128" y="613615"/>
                </a:lnTo>
                <a:lnTo>
                  <a:pt x="916046" y="613615"/>
                </a:lnTo>
                <a:lnTo>
                  <a:pt x="918963" y="613615"/>
                </a:lnTo>
                <a:lnTo>
                  <a:pt x="921880" y="613615"/>
                </a:lnTo>
                <a:lnTo>
                  <a:pt x="946191" y="617505"/>
                </a:lnTo>
                <a:lnTo>
                  <a:pt x="972448" y="620422"/>
                </a:lnTo>
                <a:lnTo>
                  <a:pt x="969530" y="620422"/>
                </a:lnTo>
                <a:lnTo>
                  <a:pt x="969530" y="621395"/>
                </a:lnTo>
                <a:lnTo>
                  <a:pt x="971475" y="621395"/>
                </a:lnTo>
                <a:lnTo>
                  <a:pt x="975365" y="620422"/>
                </a:lnTo>
                <a:lnTo>
                  <a:pt x="975365" y="621395"/>
                </a:lnTo>
                <a:lnTo>
                  <a:pt x="978282" y="621395"/>
                </a:lnTo>
                <a:lnTo>
                  <a:pt x="979164" y="620513"/>
                </a:lnTo>
                <a:lnTo>
                  <a:pt x="1044409" y="627229"/>
                </a:lnTo>
                <a:lnTo>
                  <a:pt x="1077472" y="631119"/>
                </a:lnTo>
                <a:lnTo>
                  <a:pt x="1110535" y="633064"/>
                </a:lnTo>
                <a:lnTo>
                  <a:pt x="1119287" y="634037"/>
                </a:lnTo>
                <a:lnTo>
                  <a:pt x="1129012" y="634037"/>
                </a:lnTo>
                <a:lnTo>
                  <a:pt x="1147488" y="635009"/>
                </a:lnTo>
                <a:lnTo>
                  <a:pt x="1171799" y="636954"/>
                </a:lnTo>
                <a:lnTo>
                  <a:pt x="1196111" y="638899"/>
                </a:lnTo>
                <a:lnTo>
                  <a:pt x="1220422" y="638899"/>
                </a:lnTo>
                <a:lnTo>
                  <a:pt x="1243275" y="638899"/>
                </a:lnTo>
                <a:lnTo>
                  <a:pt x="1243761" y="639871"/>
                </a:lnTo>
                <a:lnTo>
                  <a:pt x="1241816" y="640844"/>
                </a:lnTo>
                <a:lnTo>
                  <a:pt x="1235981" y="642788"/>
                </a:lnTo>
                <a:lnTo>
                  <a:pt x="1227229" y="643761"/>
                </a:lnTo>
                <a:lnTo>
                  <a:pt x="1212642" y="644733"/>
                </a:lnTo>
                <a:lnTo>
                  <a:pt x="1197083" y="644733"/>
                </a:lnTo>
                <a:lnTo>
                  <a:pt x="1180551" y="644733"/>
                </a:lnTo>
                <a:lnTo>
                  <a:pt x="1164992" y="644733"/>
                </a:lnTo>
                <a:lnTo>
                  <a:pt x="1164020" y="644733"/>
                </a:lnTo>
                <a:lnTo>
                  <a:pt x="1164020" y="643761"/>
                </a:lnTo>
                <a:lnTo>
                  <a:pt x="1163047" y="642789"/>
                </a:lnTo>
                <a:lnTo>
                  <a:pt x="1161102" y="642789"/>
                </a:lnTo>
                <a:lnTo>
                  <a:pt x="1144571" y="643761"/>
                </a:lnTo>
                <a:lnTo>
                  <a:pt x="1126095" y="642789"/>
                </a:lnTo>
                <a:lnTo>
                  <a:pt x="1106645" y="640844"/>
                </a:lnTo>
                <a:lnTo>
                  <a:pt x="1088169" y="637926"/>
                </a:lnTo>
                <a:lnTo>
                  <a:pt x="1089141" y="637926"/>
                </a:lnTo>
                <a:lnTo>
                  <a:pt x="1082334" y="637926"/>
                </a:lnTo>
                <a:lnTo>
                  <a:pt x="1074555" y="637926"/>
                </a:lnTo>
                <a:lnTo>
                  <a:pt x="1075527" y="637926"/>
                </a:lnTo>
                <a:lnTo>
                  <a:pt x="1075527" y="636954"/>
                </a:lnTo>
                <a:lnTo>
                  <a:pt x="1073582" y="636954"/>
                </a:lnTo>
                <a:lnTo>
                  <a:pt x="1069693" y="636954"/>
                </a:lnTo>
                <a:lnTo>
                  <a:pt x="1064830" y="637927"/>
                </a:lnTo>
                <a:lnTo>
                  <a:pt x="1062885" y="636954"/>
                </a:lnTo>
                <a:lnTo>
                  <a:pt x="1060941" y="635981"/>
                </a:lnTo>
                <a:lnTo>
                  <a:pt x="1058023" y="636954"/>
                </a:lnTo>
                <a:lnTo>
                  <a:pt x="1051216" y="636954"/>
                </a:lnTo>
                <a:lnTo>
                  <a:pt x="1044409" y="636954"/>
                </a:lnTo>
                <a:lnTo>
                  <a:pt x="1036629" y="635982"/>
                </a:lnTo>
                <a:lnTo>
                  <a:pt x="1028849" y="635009"/>
                </a:lnTo>
                <a:lnTo>
                  <a:pt x="1029822" y="635009"/>
                </a:lnTo>
                <a:lnTo>
                  <a:pt x="1017180" y="634037"/>
                </a:lnTo>
                <a:lnTo>
                  <a:pt x="1002593" y="633064"/>
                </a:lnTo>
                <a:lnTo>
                  <a:pt x="974392" y="631119"/>
                </a:lnTo>
                <a:lnTo>
                  <a:pt x="975365" y="630147"/>
                </a:lnTo>
                <a:lnTo>
                  <a:pt x="975365" y="629174"/>
                </a:lnTo>
                <a:lnTo>
                  <a:pt x="973420" y="630147"/>
                </a:lnTo>
                <a:lnTo>
                  <a:pt x="970503" y="630147"/>
                </a:lnTo>
                <a:lnTo>
                  <a:pt x="963695" y="630147"/>
                </a:lnTo>
                <a:lnTo>
                  <a:pt x="960778" y="629174"/>
                </a:lnTo>
                <a:lnTo>
                  <a:pt x="957861" y="629174"/>
                </a:lnTo>
                <a:lnTo>
                  <a:pt x="953971" y="629174"/>
                </a:lnTo>
                <a:lnTo>
                  <a:pt x="949109" y="628202"/>
                </a:lnTo>
                <a:lnTo>
                  <a:pt x="950081" y="628202"/>
                </a:lnTo>
                <a:lnTo>
                  <a:pt x="947164" y="628202"/>
                </a:lnTo>
                <a:lnTo>
                  <a:pt x="944247" y="628202"/>
                </a:lnTo>
                <a:lnTo>
                  <a:pt x="942301" y="627229"/>
                </a:lnTo>
                <a:lnTo>
                  <a:pt x="940357" y="628202"/>
                </a:lnTo>
                <a:lnTo>
                  <a:pt x="937439" y="626257"/>
                </a:lnTo>
                <a:lnTo>
                  <a:pt x="935495" y="627230"/>
                </a:lnTo>
                <a:lnTo>
                  <a:pt x="933549" y="626257"/>
                </a:lnTo>
                <a:lnTo>
                  <a:pt x="930632" y="625284"/>
                </a:lnTo>
                <a:lnTo>
                  <a:pt x="927715" y="625285"/>
                </a:lnTo>
                <a:lnTo>
                  <a:pt x="923825" y="625284"/>
                </a:lnTo>
                <a:lnTo>
                  <a:pt x="919936" y="624312"/>
                </a:lnTo>
                <a:lnTo>
                  <a:pt x="911183" y="622367"/>
                </a:lnTo>
                <a:lnTo>
                  <a:pt x="909463" y="622367"/>
                </a:lnTo>
                <a:lnTo>
                  <a:pt x="910211" y="622367"/>
                </a:lnTo>
                <a:lnTo>
                  <a:pt x="912155" y="622367"/>
                </a:lnTo>
                <a:lnTo>
                  <a:pt x="911183" y="621395"/>
                </a:lnTo>
                <a:lnTo>
                  <a:pt x="893679" y="619450"/>
                </a:lnTo>
                <a:lnTo>
                  <a:pt x="875203" y="617505"/>
                </a:lnTo>
                <a:lnTo>
                  <a:pt x="840194" y="610698"/>
                </a:lnTo>
                <a:lnTo>
                  <a:pt x="836305" y="609725"/>
                </a:lnTo>
                <a:lnTo>
                  <a:pt x="835332" y="608753"/>
                </a:lnTo>
                <a:lnTo>
                  <a:pt x="829498" y="607780"/>
                </a:lnTo>
                <a:lnTo>
                  <a:pt x="823663" y="607780"/>
                </a:lnTo>
                <a:lnTo>
                  <a:pt x="821718" y="605835"/>
                </a:lnTo>
                <a:lnTo>
                  <a:pt x="818800" y="605835"/>
                </a:lnTo>
                <a:lnTo>
                  <a:pt x="816856" y="605835"/>
                </a:lnTo>
                <a:lnTo>
                  <a:pt x="814911" y="605835"/>
                </a:lnTo>
                <a:lnTo>
                  <a:pt x="811993" y="605836"/>
                </a:lnTo>
                <a:lnTo>
                  <a:pt x="813939" y="604863"/>
                </a:lnTo>
                <a:lnTo>
                  <a:pt x="813939" y="603891"/>
                </a:lnTo>
                <a:lnTo>
                  <a:pt x="807131" y="603891"/>
                </a:lnTo>
                <a:lnTo>
                  <a:pt x="799352" y="602918"/>
                </a:lnTo>
                <a:lnTo>
                  <a:pt x="801297" y="602918"/>
                </a:lnTo>
                <a:lnTo>
                  <a:pt x="801297" y="601946"/>
                </a:lnTo>
                <a:lnTo>
                  <a:pt x="797407" y="601945"/>
                </a:lnTo>
                <a:lnTo>
                  <a:pt x="794489" y="600973"/>
                </a:lnTo>
                <a:lnTo>
                  <a:pt x="787682" y="600001"/>
                </a:lnTo>
                <a:lnTo>
                  <a:pt x="789627" y="599028"/>
                </a:lnTo>
                <a:lnTo>
                  <a:pt x="785738" y="598056"/>
                </a:lnTo>
                <a:lnTo>
                  <a:pt x="784765" y="599028"/>
                </a:lnTo>
                <a:lnTo>
                  <a:pt x="783792" y="599028"/>
                </a:lnTo>
                <a:lnTo>
                  <a:pt x="780875" y="599028"/>
                </a:lnTo>
                <a:lnTo>
                  <a:pt x="781848" y="599028"/>
                </a:lnTo>
                <a:lnTo>
                  <a:pt x="781848" y="598056"/>
                </a:lnTo>
                <a:lnTo>
                  <a:pt x="776985" y="598056"/>
                </a:lnTo>
                <a:lnTo>
                  <a:pt x="771151" y="597084"/>
                </a:lnTo>
                <a:lnTo>
                  <a:pt x="760454" y="595138"/>
                </a:lnTo>
                <a:lnTo>
                  <a:pt x="750730" y="592221"/>
                </a:lnTo>
                <a:lnTo>
                  <a:pt x="741005" y="590276"/>
                </a:lnTo>
                <a:lnTo>
                  <a:pt x="740032" y="589304"/>
                </a:lnTo>
                <a:lnTo>
                  <a:pt x="739060" y="589304"/>
                </a:lnTo>
                <a:lnTo>
                  <a:pt x="738087" y="588332"/>
                </a:lnTo>
                <a:lnTo>
                  <a:pt x="735170" y="587359"/>
                </a:lnTo>
                <a:lnTo>
                  <a:pt x="734198" y="587359"/>
                </a:lnTo>
                <a:lnTo>
                  <a:pt x="733225" y="587359"/>
                </a:lnTo>
                <a:lnTo>
                  <a:pt x="729336" y="587359"/>
                </a:lnTo>
                <a:lnTo>
                  <a:pt x="726418" y="587359"/>
                </a:lnTo>
                <a:lnTo>
                  <a:pt x="727390" y="588331"/>
                </a:lnTo>
                <a:lnTo>
                  <a:pt x="716694" y="585414"/>
                </a:lnTo>
                <a:lnTo>
                  <a:pt x="707942" y="583469"/>
                </a:lnTo>
                <a:lnTo>
                  <a:pt x="708914" y="582497"/>
                </a:lnTo>
                <a:lnTo>
                  <a:pt x="708914" y="581524"/>
                </a:lnTo>
                <a:lnTo>
                  <a:pt x="710859" y="581524"/>
                </a:lnTo>
                <a:lnTo>
                  <a:pt x="707942" y="579580"/>
                </a:lnTo>
                <a:lnTo>
                  <a:pt x="709887" y="579580"/>
                </a:lnTo>
                <a:lnTo>
                  <a:pt x="704052" y="578607"/>
                </a:lnTo>
                <a:lnTo>
                  <a:pt x="699190" y="577635"/>
                </a:lnTo>
                <a:lnTo>
                  <a:pt x="691410" y="577634"/>
                </a:lnTo>
                <a:lnTo>
                  <a:pt x="687520" y="576662"/>
                </a:lnTo>
                <a:lnTo>
                  <a:pt x="682658" y="575690"/>
                </a:lnTo>
                <a:lnTo>
                  <a:pt x="683631" y="575690"/>
                </a:lnTo>
                <a:lnTo>
                  <a:pt x="683630" y="574717"/>
                </a:lnTo>
                <a:lnTo>
                  <a:pt x="682658" y="574717"/>
                </a:lnTo>
                <a:lnTo>
                  <a:pt x="683630" y="573745"/>
                </a:lnTo>
                <a:lnTo>
                  <a:pt x="672933" y="574717"/>
                </a:lnTo>
                <a:lnTo>
                  <a:pt x="670989" y="573745"/>
                </a:lnTo>
                <a:lnTo>
                  <a:pt x="670989" y="572772"/>
                </a:lnTo>
                <a:lnTo>
                  <a:pt x="669044" y="572772"/>
                </a:lnTo>
                <a:lnTo>
                  <a:pt x="668071" y="572772"/>
                </a:lnTo>
                <a:lnTo>
                  <a:pt x="666126" y="572772"/>
                </a:lnTo>
                <a:lnTo>
                  <a:pt x="660292" y="571800"/>
                </a:lnTo>
                <a:lnTo>
                  <a:pt x="657374" y="569855"/>
                </a:lnTo>
                <a:lnTo>
                  <a:pt x="655429" y="568882"/>
                </a:lnTo>
                <a:lnTo>
                  <a:pt x="657374" y="568883"/>
                </a:lnTo>
                <a:lnTo>
                  <a:pt x="657374" y="567910"/>
                </a:lnTo>
                <a:lnTo>
                  <a:pt x="647650" y="565965"/>
                </a:lnTo>
                <a:lnTo>
                  <a:pt x="642787" y="564993"/>
                </a:lnTo>
                <a:lnTo>
                  <a:pt x="641815" y="564993"/>
                </a:lnTo>
                <a:lnTo>
                  <a:pt x="641815" y="565965"/>
                </a:lnTo>
                <a:lnTo>
                  <a:pt x="638898" y="565965"/>
                </a:lnTo>
                <a:lnTo>
                  <a:pt x="633063" y="564021"/>
                </a:lnTo>
                <a:lnTo>
                  <a:pt x="634036" y="564021"/>
                </a:lnTo>
                <a:lnTo>
                  <a:pt x="635008" y="563048"/>
                </a:lnTo>
                <a:lnTo>
                  <a:pt x="625284" y="562076"/>
                </a:lnTo>
                <a:lnTo>
                  <a:pt x="615559" y="560130"/>
                </a:lnTo>
                <a:lnTo>
                  <a:pt x="617504" y="560130"/>
                </a:lnTo>
                <a:lnTo>
                  <a:pt x="619449" y="560130"/>
                </a:lnTo>
                <a:lnTo>
                  <a:pt x="613614" y="558186"/>
                </a:lnTo>
                <a:lnTo>
                  <a:pt x="606807" y="556241"/>
                </a:lnTo>
                <a:lnTo>
                  <a:pt x="600972" y="554295"/>
                </a:lnTo>
                <a:lnTo>
                  <a:pt x="595138" y="552350"/>
                </a:lnTo>
                <a:lnTo>
                  <a:pt x="596110" y="553323"/>
                </a:lnTo>
                <a:lnTo>
                  <a:pt x="595138" y="553323"/>
                </a:lnTo>
                <a:lnTo>
                  <a:pt x="592220" y="551378"/>
                </a:lnTo>
                <a:lnTo>
                  <a:pt x="589303" y="550406"/>
                </a:lnTo>
                <a:lnTo>
                  <a:pt x="587358" y="549433"/>
                </a:lnTo>
                <a:lnTo>
                  <a:pt x="583468" y="548461"/>
                </a:lnTo>
                <a:lnTo>
                  <a:pt x="582496" y="548461"/>
                </a:lnTo>
                <a:lnTo>
                  <a:pt x="585413" y="549433"/>
                </a:lnTo>
                <a:lnTo>
                  <a:pt x="572771" y="545543"/>
                </a:lnTo>
                <a:lnTo>
                  <a:pt x="564992" y="543598"/>
                </a:lnTo>
                <a:lnTo>
                  <a:pt x="557212" y="540681"/>
                </a:lnTo>
                <a:lnTo>
                  <a:pt x="554295" y="540681"/>
                </a:lnTo>
                <a:lnTo>
                  <a:pt x="549433" y="539708"/>
                </a:lnTo>
                <a:lnTo>
                  <a:pt x="550405" y="538736"/>
                </a:lnTo>
                <a:lnTo>
                  <a:pt x="546515" y="536791"/>
                </a:lnTo>
                <a:lnTo>
                  <a:pt x="544570" y="535819"/>
                </a:lnTo>
                <a:lnTo>
                  <a:pt x="547488" y="536791"/>
                </a:lnTo>
                <a:lnTo>
                  <a:pt x="548460" y="537763"/>
                </a:lnTo>
                <a:lnTo>
                  <a:pt x="550405" y="537764"/>
                </a:lnTo>
                <a:lnTo>
                  <a:pt x="554295" y="538736"/>
                </a:lnTo>
                <a:lnTo>
                  <a:pt x="553322" y="537764"/>
                </a:lnTo>
                <a:lnTo>
                  <a:pt x="550405" y="537764"/>
                </a:lnTo>
                <a:lnTo>
                  <a:pt x="544570" y="535819"/>
                </a:lnTo>
                <a:lnTo>
                  <a:pt x="544570" y="535819"/>
                </a:lnTo>
                <a:lnTo>
                  <a:pt x="544570" y="535819"/>
                </a:lnTo>
                <a:lnTo>
                  <a:pt x="541653" y="534846"/>
                </a:lnTo>
                <a:lnTo>
                  <a:pt x="538736" y="533874"/>
                </a:lnTo>
                <a:lnTo>
                  <a:pt x="536791" y="532901"/>
                </a:lnTo>
                <a:lnTo>
                  <a:pt x="537763" y="532901"/>
                </a:lnTo>
                <a:lnTo>
                  <a:pt x="538735" y="531929"/>
                </a:lnTo>
                <a:lnTo>
                  <a:pt x="536791" y="531929"/>
                </a:lnTo>
                <a:lnTo>
                  <a:pt x="532901" y="530956"/>
                </a:lnTo>
                <a:lnTo>
                  <a:pt x="529984" y="529984"/>
                </a:lnTo>
                <a:lnTo>
                  <a:pt x="527067" y="529011"/>
                </a:lnTo>
                <a:lnTo>
                  <a:pt x="526094" y="529011"/>
                </a:lnTo>
                <a:lnTo>
                  <a:pt x="525121" y="529012"/>
                </a:lnTo>
                <a:lnTo>
                  <a:pt x="524149" y="529012"/>
                </a:lnTo>
                <a:lnTo>
                  <a:pt x="523177" y="528039"/>
                </a:lnTo>
                <a:lnTo>
                  <a:pt x="520259" y="527067"/>
                </a:lnTo>
                <a:lnTo>
                  <a:pt x="517342" y="526094"/>
                </a:lnTo>
                <a:lnTo>
                  <a:pt x="517342" y="525122"/>
                </a:lnTo>
                <a:lnTo>
                  <a:pt x="518314" y="524149"/>
                </a:lnTo>
                <a:lnTo>
                  <a:pt x="514425" y="524149"/>
                </a:lnTo>
                <a:lnTo>
                  <a:pt x="511507" y="524150"/>
                </a:lnTo>
                <a:lnTo>
                  <a:pt x="511507" y="523177"/>
                </a:lnTo>
                <a:lnTo>
                  <a:pt x="509562" y="523177"/>
                </a:lnTo>
                <a:lnTo>
                  <a:pt x="507617" y="522204"/>
                </a:lnTo>
                <a:lnTo>
                  <a:pt x="504700" y="521232"/>
                </a:lnTo>
                <a:lnTo>
                  <a:pt x="501782" y="521232"/>
                </a:lnTo>
                <a:lnTo>
                  <a:pt x="494003" y="517342"/>
                </a:lnTo>
                <a:lnTo>
                  <a:pt x="490114" y="515397"/>
                </a:lnTo>
                <a:lnTo>
                  <a:pt x="487195" y="513452"/>
                </a:lnTo>
                <a:lnTo>
                  <a:pt x="481361" y="512480"/>
                </a:lnTo>
                <a:lnTo>
                  <a:pt x="475527" y="509563"/>
                </a:lnTo>
                <a:lnTo>
                  <a:pt x="477471" y="509563"/>
                </a:lnTo>
                <a:lnTo>
                  <a:pt x="474554" y="508590"/>
                </a:lnTo>
                <a:lnTo>
                  <a:pt x="471637" y="507617"/>
                </a:lnTo>
                <a:lnTo>
                  <a:pt x="468719" y="505673"/>
                </a:lnTo>
                <a:lnTo>
                  <a:pt x="463857" y="502755"/>
                </a:lnTo>
                <a:lnTo>
                  <a:pt x="461912" y="501783"/>
                </a:lnTo>
                <a:lnTo>
                  <a:pt x="460939" y="502756"/>
                </a:lnTo>
                <a:lnTo>
                  <a:pt x="459967" y="503728"/>
                </a:lnTo>
                <a:lnTo>
                  <a:pt x="457050" y="501783"/>
                </a:lnTo>
                <a:lnTo>
                  <a:pt x="453160" y="499838"/>
                </a:lnTo>
                <a:close/>
              </a:path>
            </a:pathLst>
          </a:custGeom>
          <a:solidFill>
            <a:schemeClr val="accent1"/>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3" name="Content Placeholder 12"/>
          <p:cNvSpPr>
            <a:spLocks noGrp="1"/>
          </p:cNvSpPr>
          <p:nvPr>
            <p:ph sz="quarter" idx="13"/>
          </p:nvPr>
        </p:nvSpPr>
        <p:spPr>
          <a:xfrm>
            <a:off x="1121664" y="2743199"/>
            <a:ext cx="4023360" cy="3246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4"/>
          </p:nvPr>
        </p:nvSpPr>
        <p:spPr>
          <a:xfrm>
            <a:off x="7059168" y="2743200"/>
            <a:ext cx="4023360" cy="3246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21772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a:extLst>
              <a:ext uri="{FF2B5EF4-FFF2-40B4-BE49-F238E27FC236}">
                <a16:creationId xmlns:a16="http://schemas.microsoft.com/office/drawing/2014/main" id="{3408A210-E167-85D8-3DE9-D08F8A7626E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D009683-39AA-754B-37C3-41BDEB47025F}"/>
              </a:ext>
            </a:extLst>
          </p:cNvPr>
          <p:cNvSpPr>
            <a:spLocks noGrp="1"/>
          </p:cNvSpPr>
          <p:nvPr>
            <p:ph type="ftr" sz="quarter" idx="11"/>
          </p:nvPr>
        </p:nvSpPr>
        <p:spPr/>
        <p:txBody>
          <a:bodyPr/>
          <a:lstStyle>
            <a:lvl1pPr algn="l">
              <a:defRPr/>
            </a:lvl1pPr>
          </a:lstStyle>
          <a:p>
            <a:pPr>
              <a:defRPr/>
            </a:pPr>
            <a:endParaRPr lang="en-US"/>
          </a:p>
        </p:txBody>
      </p:sp>
      <p:sp>
        <p:nvSpPr>
          <p:cNvPr id="6" name="Slide Number Placeholder 5">
            <a:extLst>
              <a:ext uri="{FF2B5EF4-FFF2-40B4-BE49-F238E27FC236}">
                <a16:creationId xmlns:a16="http://schemas.microsoft.com/office/drawing/2014/main" id="{23B8C148-ACE2-05AF-9FEA-A82D1FCA3AD5}"/>
              </a:ext>
            </a:extLst>
          </p:cNvPr>
          <p:cNvSpPr>
            <a:spLocks noGrp="1"/>
          </p:cNvSpPr>
          <p:nvPr>
            <p:ph type="sldNum" sz="quarter" idx="12"/>
          </p:nvPr>
        </p:nvSpPr>
        <p:spPr/>
        <p:txBody>
          <a:bodyPr/>
          <a:lstStyle>
            <a:lvl1pPr>
              <a:defRPr/>
            </a:lvl1pPr>
          </a:lstStyle>
          <a:p>
            <a:pPr>
              <a:defRPr/>
            </a:pPr>
            <a:fld id="{F253B328-7BEE-4C40-9E21-71A041677A23}" type="slidenum">
              <a:rPr lang="en-US"/>
              <a:pPr>
                <a:defRPr/>
              </a:pPr>
              <a:t>‹#›</a:t>
            </a:fld>
            <a:endParaRPr lang="en-US"/>
          </a:p>
        </p:txBody>
      </p:sp>
    </p:spTree>
    <p:extLst>
      <p:ext uri="{BB962C8B-B14F-4D97-AF65-F5344CB8AC3E}">
        <p14:creationId xmlns:p14="http://schemas.microsoft.com/office/powerpoint/2010/main" val="93316213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88DB32-6162-43C0-9325-230E0A9B0177}" type="datetime1">
              <a:rPr lang="en-US" smtClean="0"/>
              <a:pPr/>
              <a:t>2/18/2023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409432000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219B57-0E9E-4DE4-A7F5-9A169EF1CEE0}" type="datetime1">
              <a:rPr lang="en-US" smtClean="0"/>
              <a:pPr/>
              <a:t>2/18/2023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275230331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5042" y="1487084"/>
            <a:ext cx="4011084" cy="1921339"/>
          </a:xfrm>
        </p:spPr>
        <p:txBody>
          <a:bodyPr anchor="b"/>
          <a:lstStyle>
            <a:lvl1pPr algn="l">
              <a:defRPr sz="1800" b="0"/>
            </a:lvl1pPr>
          </a:lstStyle>
          <a:p>
            <a:r>
              <a:rPr lang="en-US"/>
              <a:t>Click to edit Master title style</a:t>
            </a:r>
          </a:p>
        </p:txBody>
      </p:sp>
      <p:sp>
        <p:nvSpPr>
          <p:cNvPr id="3" name="Content Placeholder 2"/>
          <p:cNvSpPr>
            <a:spLocks noGrp="1"/>
          </p:cNvSpPr>
          <p:nvPr>
            <p:ph idx="1"/>
          </p:nvPr>
        </p:nvSpPr>
        <p:spPr>
          <a:xfrm>
            <a:off x="5191133" y="835428"/>
            <a:ext cx="6265827" cy="5151526"/>
          </a:xfrm>
        </p:spPr>
        <p:txBody>
          <a:bodyPr anchor="ctr"/>
          <a:lstStyle>
            <a:lvl1pPr>
              <a:defRPr sz="1800"/>
            </a:lvl1pPr>
            <a:lvl2pPr>
              <a:defRPr sz="1650"/>
            </a:lvl2pPr>
            <a:lvl3pPr>
              <a:defRPr sz="1500"/>
            </a:lvl3pPr>
            <a:lvl4pPr>
              <a:defRPr sz="1350"/>
            </a:lvl4pPr>
            <a:lvl5pPr>
              <a:defRPr sz="12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35042" y="3408423"/>
            <a:ext cx="4011084" cy="1919091"/>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4F8F86C-0F1B-4333-B99B-B3B2B1F87225}" type="datetime1">
              <a:rPr lang="en-US" smtClean="0"/>
              <a:pPr/>
              <a:t>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143255427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tape.png"/>
          <p:cNvPicPr>
            <a:picLocks noChangeAspect="1"/>
          </p:cNvPicPr>
          <p:nvPr/>
        </p:nvPicPr>
        <p:blipFill>
          <a:blip r:embed="rId2"/>
          <a:stretch>
            <a:fillRect/>
          </a:stretch>
        </p:blipFill>
        <p:spPr>
          <a:xfrm>
            <a:off x="4165600" y="191206"/>
            <a:ext cx="3708400" cy="819150"/>
          </a:xfrm>
          <a:prstGeom prst="rect">
            <a:avLst/>
          </a:prstGeom>
        </p:spPr>
      </p:pic>
      <p:sp>
        <p:nvSpPr>
          <p:cNvPr id="2" name="Title 1"/>
          <p:cNvSpPr>
            <a:spLocks noGrp="1"/>
          </p:cNvSpPr>
          <p:nvPr>
            <p:ph type="title"/>
          </p:nvPr>
        </p:nvSpPr>
        <p:spPr>
          <a:xfrm>
            <a:off x="735040" y="4669657"/>
            <a:ext cx="10721920" cy="719865"/>
          </a:xfrm>
        </p:spPr>
        <p:txBody>
          <a:bodyPr anchor="b"/>
          <a:lstStyle>
            <a:lvl1pPr algn="ctr">
              <a:defRPr sz="2700" b="0"/>
            </a:lvl1pPr>
          </a:lstStyle>
          <a:p>
            <a:r>
              <a:rPr lang="en-US"/>
              <a:t>Click to edit Master title style</a:t>
            </a:r>
            <a:endParaRPr lang="en-US" dirty="0"/>
          </a:p>
        </p:txBody>
      </p:sp>
      <p:sp>
        <p:nvSpPr>
          <p:cNvPr id="3" name="Picture Placeholder 2"/>
          <p:cNvSpPr>
            <a:spLocks noGrp="1" noChangeAspect="1"/>
          </p:cNvSpPr>
          <p:nvPr>
            <p:ph type="pic" idx="1"/>
          </p:nvPr>
        </p:nvSpPr>
        <p:spPr>
          <a:xfrm rot="-60000">
            <a:off x="2840736" y="594360"/>
            <a:ext cx="6498336" cy="3657600"/>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1625600" y="5416153"/>
            <a:ext cx="8940800" cy="603126"/>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0D7FCD9-7699-43D6-8D62-436E2DD234FF}" type="datetime1">
              <a:rPr lang="en-US" smtClean="0"/>
              <a:pPr/>
              <a:t>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149191779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371C1A-CAFA-43FD-A579-55B116A1448A}" type="datetime1">
              <a:rPr lang="en-US" smtClean="0"/>
              <a:pPr/>
              <a:t>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334702271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50281"/>
            <a:ext cx="2617760" cy="546952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5040" y="838199"/>
            <a:ext cx="7877120" cy="51816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1BC03-21BF-4F6B-A3BE-29C937D452B1}" type="datetime1">
              <a:rPr lang="en-US" smtClean="0"/>
              <a:pPr/>
              <a:t>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420846856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2/18/2023</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248618816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2/18/2023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9019427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2/18/2023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82309598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2/18/2023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80422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0F2A0B7-43BC-18CF-4CB4-AB0600A270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2A00CA8-9AC7-FEC3-CCA5-FCD8F02727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4115096-D874-C604-A19F-9FB2A35FE869}"/>
              </a:ext>
            </a:extLst>
          </p:cNvPr>
          <p:cNvSpPr>
            <a:spLocks noGrp="1" noChangeArrowheads="1"/>
          </p:cNvSpPr>
          <p:nvPr>
            <p:ph type="sldNum" sz="quarter" idx="12"/>
          </p:nvPr>
        </p:nvSpPr>
        <p:spPr>
          <a:ln/>
        </p:spPr>
        <p:txBody>
          <a:bodyPr/>
          <a:lstStyle>
            <a:lvl1pPr>
              <a:defRPr/>
            </a:lvl1pPr>
          </a:lstStyle>
          <a:p>
            <a:pPr>
              <a:defRPr/>
            </a:pPr>
            <a:fld id="{4AF38447-DB8D-452C-9F96-A7B550980078}" type="slidenum">
              <a:rPr lang="en-US" altLang="en-US"/>
              <a:pPr>
                <a:defRPr/>
              </a:pPr>
              <a:t>‹#›</a:t>
            </a:fld>
            <a:endParaRPr lang="en-US" altLang="en-US"/>
          </a:p>
        </p:txBody>
      </p:sp>
    </p:spTree>
    <p:extLst>
      <p:ext uri="{BB962C8B-B14F-4D97-AF65-F5344CB8AC3E}">
        <p14:creationId xmlns:p14="http://schemas.microsoft.com/office/powerpoint/2010/main" val="28178461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836A1A-25EF-F4D3-6AEB-876509B1E059}"/>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E023632C-6051-C97E-83AE-D91743D1B6E4}"/>
              </a:ext>
            </a:extLst>
          </p:cNvPr>
          <p:cNvSpPr>
            <a:spLocks noGrp="1"/>
          </p:cNvSpPr>
          <p:nvPr>
            <p:ph type="ftr" sz="quarter" idx="11"/>
          </p:nvPr>
        </p:nvSpPr>
        <p:spPr/>
        <p:txBody>
          <a:bodyPr/>
          <a:lstStyle>
            <a:lvl1pPr algn="l">
              <a:defRPr/>
            </a:lvl1pPr>
          </a:lstStyle>
          <a:p>
            <a:pPr>
              <a:defRPr/>
            </a:pPr>
            <a:endParaRPr lang="en-US"/>
          </a:p>
        </p:txBody>
      </p:sp>
      <p:sp>
        <p:nvSpPr>
          <p:cNvPr id="7" name="Slide Number Placeholder 6">
            <a:extLst>
              <a:ext uri="{FF2B5EF4-FFF2-40B4-BE49-F238E27FC236}">
                <a16:creationId xmlns:a16="http://schemas.microsoft.com/office/drawing/2014/main" id="{FC8184BA-3376-5201-47FA-51238317CBA5}"/>
              </a:ext>
            </a:extLst>
          </p:cNvPr>
          <p:cNvSpPr>
            <a:spLocks noGrp="1"/>
          </p:cNvSpPr>
          <p:nvPr>
            <p:ph type="sldNum" sz="quarter" idx="12"/>
          </p:nvPr>
        </p:nvSpPr>
        <p:spPr/>
        <p:txBody>
          <a:bodyPr/>
          <a:lstStyle>
            <a:lvl1pPr>
              <a:defRPr/>
            </a:lvl1pPr>
          </a:lstStyle>
          <a:p>
            <a:pPr>
              <a:defRPr/>
            </a:pPr>
            <a:fld id="{F6155C02-39C6-4A27-857D-8A9547ADBE6E}" type="slidenum">
              <a:rPr lang="en-US"/>
              <a:pPr>
                <a:defRPr/>
              </a:pPr>
              <a:t>‹#›</a:t>
            </a:fld>
            <a:endParaRPr lang="en-US"/>
          </a:p>
        </p:txBody>
      </p:sp>
    </p:spTree>
    <p:extLst>
      <p:ext uri="{BB962C8B-B14F-4D97-AF65-F5344CB8AC3E}">
        <p14:creationId xmlns:p14="http://schemas.microsoft.com/office/powerpoint/2010/main" val="229268354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2/18/2023</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99388723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2/18/2023</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89882204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2/18/2023</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8633656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2/18/2023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6668671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2/18/2023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1395492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2/18/2023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54060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2/18/2023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8898072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2/18/2023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0005771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2/18/2023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8564055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2/18/2023</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7070575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0D2375-2EB5-EBD5-39EB-8A9EC0537621}"/>
              </a:ext>
            </a:extLst>
          </p:cNvPr>
          <p:cNvSpPr>
            <a:spLocks noGrp="1"/>
          </p:cNvSpPr>
          <p:nvPr>
            <p:ph type="dt" sz="half" idx="10"/>
          </p:nvPr>
        </p:nvSpPr>
        <p:spPr/>
        <p:txBody>
          <a:bodyPr/>
          <a:lstStyle>
            <a:lvl1pPr>
              <a:defRPr/>
            </a:lvl1pPr>
          </a:lstStyle>
          <a:p>
            <a:pPr>
              <a:defRPr/>
            </a:pPr>
            <a:endParaRPr lang="en-US"/>
          </a:p>
        </p:txBody>
      </p:sp>
      <p:sp>
        <p:nvSpPr>
          <p:cNvPr id="8" name="Footer Placeholder 7">
            <a:extLst>
              <a:ext uri="{FF2B5EF4-FFF2-40B4-BE49-F238E27FC236}">
                <a16:creationId xmlns:a16="http://schemas.microsoft.com/office/drawing/2014/main" id="{D8F42F17-17EE-3C24-E8B1-DD538678E90C}"/>
              </a:ext>
            </a:extLst>
          </p:cNvPr>
          <p:cNvSpPr>
            <a:spLocks noGrp="1"/>
          </p:cNvSpPr>
          <p:nvPr>
            <p:ph type="ftr" sz="quarter" idx="11"/>
          </p:nvPr>
        </p:nvSpPr>
        <p:spPr/>
        <p:txBody>
          <a:bodyPr/>
          <a:lstStyle>
            <a:lvl1pPr algn="l">
              <a:defRPr/>
            </a:lvl1pPr>
          </a:lstStyle>
          <a:p>
            <a:pPr>
              <a:defRPr/>
            </a:pPr>
            <a:endParaRPr lang="en-US"/>
          </a:p>
        </p:txBody>
      </p:sp>
      <p:sp>
        <p:nvSpPr>
          <p:cNvPr id="9" name="Slide Number Placeholder 8">
            <a:extLst>
              <a:ext uri="{FF2B5EF4-FFF2-40B4-BE49-F238E27FC236}">
                <a16:creationId xmlns:a16="http://schemas.microsoft.com/office/drawing/2014/main" id="{30990FB8-7A1F-48DD-2E5D-C1663CC40B7B}"/>
              </a:ext>
            </a:extLst>
          </p:cNvPr>
          <p:cNvSpPr>
            <a:spLocks noGrp="1"/>
          </p:cNvSpPr>
          <p:nvPr>
            <p:ph type="sldNum" sz="quarter" idx="12"/>
          </p:nvPr>
        </p:nvSpPr>
        <p:spPr/>
        <p:txBody>
          <a:bodyPr/>
          <a:lstStyle>
            <a:lvl1pPr>
              <a:defRPr/>
            </a:lvl1pPr>
          </a:lstStyle>
          <a:p>
            <a:pPr>
              <a:defRPr/>
            </a:pPr>
            <a:fld id="{376604C0-5E54-4743-8C3F-9ED989A160EF}" type="slidenum">
              <a:rPr lang="en-US"/>
              <a:pPr>
                <a:defRPr/>
              </a:pPr>
              <a:t>‹#›</a:t>
            </a:fld>
            <a:endParaRPr lang="en-US"/>
          </a:p>
        </p:txBody>
      </p:sp>
    </p:spTree>
    <p:extLst>
      <p:ext uri="{BB962C8B-B14F-4D97-AF65-F5344CB8AC3E}">
        <p14:creationId xmlns:p14="http://schemas.microsoft.com/office/powerpoint/2010/main" val="302332565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2/18/2023</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34176522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2/18/2023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00019642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2/18/2023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1144083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10229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345105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352575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134286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566935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082009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43497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EDA448-08DE-2C66-7A72-BF7D865876A3}"/>
              </a:ext>
            </a:extLst>
          </p:cNvPr>
          <p:cNvSpPr>
            <a:spLocks noGrp="1"/>
          </p:cNvSpPr>
          <p:nvPr>
            <p:ph type="dt" sz="half" idx="10"/>
          </p:nvPr>
        </p:nvSpPr>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7D0A7DFF-62E1-8834-EA84-F242A0118E20}"/>
              </a:ext>
            </a:extLst>
          </p:cNvPr>
          <p:cNvSpPr>
            <a:spLocks noGrp="1"/>
          </p:cNvSpPr>
          <p:nvPr>
            <p:ph type="ftr" sz="quarter" idx="11"/>
          </p:nvPr>
        </p:nvSpPr>
        <p:spPr/>
        <p:txBody>
          <a:bodyPr/>
          <a:lstStyle>
            <a:lvl1pPr algn="l">
              <a:defRPr/>
            </a:lvl1pPr>
          </a:lstStyle>
          <a:p>
            <a:pPr>
              <a:defRPr/>
            </a:pPr>
            <a:endParaRPr lang="en-US"/>
          </a:p>
        </p:txBody>
      </p:sp>
      <p:sp>
        <p:nvSpPr>
          <p:cNvPr id="5" name="Slide Number Placeholder 4">
            <a:extLst>
              <a:ext uri="{FF2B5EF4-FFF2-40B4-BE49-F238E27FC236}">
                <a16:creationId xmlns:a16="http://schemas.microsoft.com/office/drawing/2014/main" id="{012676F0-6E4B-029A-2F5A-010CC583DF70}"/>
              </a:ext>
            </a:extLst>
          </p:cNvPr>
          <p:cNvSpPr>
            <a:spLocks noGrp="1"/>
          </p:cNvSpPr>
          <p:nvPr>
            <p:ph type="sldNum" sz="quarter" idx="12"/>
          </p:nvPr>
        </p:nvSpPr>
        <p:spPr/>
        <p:txBody>
          <a:bodyPr/>
          <a:lstStyle>
            <a:lvl1pPr>
              <a:defRPr/>
            </a:lvl1pPr>
          </a:lstStyle>
          <a:p>
            <a:pPr>
              <a:defRPr/>
            </a:pPr>
            <a:fld id="{D3DF6751-87E4-4F5A-AAE7-CC73259BC3FE}" type="slidenum">
              <a:rPr lang="en-US"/>
              <a:pPr>
                <a:defRPr/>
              </a:pPr>
              <a:t>‹#›</a:t>
            </a:fld>
            <a:endParaRPr lang="en-US"/>
          </a:p>
        </p:txBody>
      </p:sp>
    </p:spTree>
    <p:extLst>
      <p:ext uri="{BB962C8B-B14F-4D97-AF65-F5344CB8AC3E}">
        <p14:creationId xmlns:p14="http://schemas.microsoft.com/office/powerpoint/2010/main" val="96662493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817992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440714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138442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223139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176481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761769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528218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431572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218011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78238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E181C6-09D7-6A2A-1096-83038260235E}"/>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DF4B74B5-0344-9CCE-12A7-971C9B5D648A}"/>
              </a:ext>
            </a:extLst>
          </p:cNvPr>
          <p:cNvSpPr>
            <a:spLocks noGrp="1"/>
          </p:cNvSpPr>
          <p:nvPr>
            <p:ph type="ftr" sz="quarter" idx="11"/>
          </p:nvPr>
        </p:nvSpPr>
        <p:spPr/>
        <p:txBody>
          <a:bodyPr/>
          <a:lstStyle>
            <a:lvl1pPr algn="l">
              <a:defRPr/>
            </a:lvl1pPr>
          </a:lstStyle>
          <a:p>
            <a:pPr>
              <a:defRPr/>
            </a:pPr>
            <a:endParaRPr lang="en-US"/>
          </a:p>
        </p:txBody>
      </p:sp>
      <p:sp>
        <p:nvSpPr>
          <p:cNvPr id="4" name="Slide Number Placeholder 3">
            <a:extLst>
              <a:ext uri="{FF2B5EF4-FFF2-40B4-BE49-F238E27FC236}">
                <a16:creationId xmlns:a16="http://schemas.microsoft.com/office/drawing/2014/main" id="{7E7DE5C8-FF1A-821F-E061-C808F39AA260}"/>
              </a:ext>
            </a:extLst>
          </p:cNvPr>
          <p:cNvSpPr>
            <a:spLocks noGrp="1"/>
          </p:cNvSpPr>
          <p:nvPr>
            <p:ph type="sldNum" sz="quarter" idx="12"/>
          </p:nvPr>
        </p:nvSpPr>
        <p:spPr/>
        <p:txBody>
          <a:bodyPr/>
          <a:lstStyle>
            <a:lvl1pPr>
              <a:defRPr/>
            </a:lvl1pPr>
          </a:lstStyle>
          <a:p>
            <a:pPr>
              <a:defRPr/>
            </a:pPr>
            <a:fld id="{CD2B7A99-FAF7-4F3A-87BD-1D5F7B05A951}" type="slidenum">
              <a:rPr lang="en-US"/>
              <a:pPr>
                <a:defRPr/>
              </a:pPr>
              <a:t>‹#›</a:t>
            </a:fld>
            <a:endParaRPr lang="en-US"/>
          </a:p>
        </p:txBody>
      </p:sp>
    </p:spTree>
    <p:extLst>
      <p:ext uri="{BB962C8B-B14F-4D97-AF65-F5344CB8AC3E}">
        <p14:creationId xmlns:p14="http://schemas.microsoft.com/office/powerpoint/2010/main" val="105591201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184362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079832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242309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897683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804218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505519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393150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521757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946229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4020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89939890-D118-8B20-9A11-CFC550C75C25}"/>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B08F4D6B-B321-FEC7-3262-B1B69A1F81ED}"/>
              </a:ext>
            </a:extLst>
          </p:cNvPr>
          <p:cNvSpPr>
            <a:spLocks noGrp="1"/>
          </p:cNvSpPr>
          <p:nvPr>
            <p:ph type="ftr" sz="quarter" idx="11"/>
          </p:nvPr>
        </p:nvSpPr>
        <p:spPr/>
        <p:txBody>
          <a:bodyPr/>
          <a:lstStyle>
            <a:lvl1pPr algn="l">
              <a:defRPr/>
            </a:lvl1pPr>
          </a:lstStyle>
          <a:p>
            <a:pPr>
              <a:defRPr/>
            </a:pPr>
            <a:endParaRPr lang="en-US"/>
          </a:p>
        </p:txBody>
      </p:sp>
      <p:sp>
        <p:nvSpPr>
          <p:cNvPr id="7" name="Slide Number Placeholder 6">
            <a:extLst>
              <a:ext uri="{FF2B5EF4-FFF2-40B4-BE49-F238E27FC236}">
                <a16:creationId xmlns:a16="http://schemas.microsoft.com/office/drawing/2014/main" id="{1881AE23-CF83-01B1-7C71-0CD4ABD6BABE}"/>
              </a:ext>
            </a:extLst>
          </p:cNvPr>
          <p:cNvSpPr>
            <a:spLocks noGrp="1"/>
          </p:cNvSpPr>
          <p:nvPr>
            <p:ph type="sldNum" sz="quarter" idx="12"/>
          </p:nvPr>
        </p:nvSpPr>
        <p:spPr/>
        <p:txBody>
          <a:bodyPr/>
          <a:lstStyle>
            <a:lvl1pPr>
              <a:defRPr/>
            </a:lvl1pPr>
          </a:lstStyle>
          <a:p>
            <a:pPr>
              <a:defRPr/>
            </a:pPr>
            <a:fld id="{4348DC14-6DDE-4E1E-A724-82292BD5A22A}" type="slidenum">
              <a:rPr lang="en-US"/>
              <a:pPr>
                <a:defRPr/>
              </a:pPr>
              <a:t>‹#›</a:t>
            </a:fld>
            <a:endParaRPr lang="en-US"/>
          </a:p>
        </p:txBody>
      </p:sp>
    </p:spTree>
    <p:extLst>
      <p:ext uri="{BB962C8B-B14F-4D97-AF65-F5344CB8AC3E}">
        <p14:creationId xmlns:p14="http://schemas.microsoft.com/office/powerpoint/2010/main" val="112673279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792836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050668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97347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010547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4291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718339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177578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630504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938873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8762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3156E975-C7AD-ECFF-A86C-9772F1838EB9}"/>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207CA2CC-72BB-219D-0798-C986B8748522}"/>
              </a:ext>
            </a:extLst>
          </p:cNvPr>
          <p:cNvSpPr>
            <a:spLocks noGrp="1"/>
          </p:cNvSpPr>
          <p:nvPr>
            <p:ph type="ftr" sz="quarter" idx="11"/>
          </p:nvPr>
        </p:nvSpPr>
        <p:spPr/>
        <p:txBody>
          <a:bodyPr/>
          <a:lstStyle>
            <a:lvl1pPr algn="l">
              <a:defRPr/>
            </a:lvl1pPr>
          </a:lstStyle>
          <a:p>
            <a:pPr>
              <a:defRPr/>
            </a:pPr>
            <a:endParaRPr lang="en-US"/>
          </a:p>
        </p:txBody>
      </p:sp>
      <p:sp>
        <p:nvSpPr>
          <p:cNvPr id="7" name="Slide Number Placeholder 6">
            <a:extLst>
              <a:ext uri="{FF2B5EF4-FFF2-40B4-BE49-F238E27FC236}">
                <a16:creationId xmlns:a16="http://schemas.microsoft.com/office/drawing/2014/main" id="{DB4E3DDE-C407-C2E1-1A22-301B21A7C584}"/>
              </a:ext>
            </a:extLst>
          </p:cNvPr>
          <p:cNvSpPr>
            <a:spLocks noGrp="1"/>
          </p:cNvSpPr>
          <p:nvPr>
            <p:ph type="sldNum" sz="quarter" idx="12"/>
          </p:nvPr>
        </p:nvSpPr>
        <p:spPr/>
        <p:txBody>
          <a:bodyPr/>
          <a:lstStyle>
            <a:lvl1pPr>
              <a:defRPr/>
            </a:lvl1pPr>
          </a:lstStyle>
          <a:p>
            <a:pPr>
              <a:defRPr/>
            </a:pPr>
            <a:fld id="{04D4908C-B680-4BA6-A2B7-9E8C9C10675C}" type="slidenum">
              <a:rPr lang="en-US"/>
              <a:pPr>
                <a:defRPr/>
              </a:pPr>
              <a:t>‹#›</a:t>
            </a:fld>
            <a:endParaRPr lang="en-US"/>
          </a:p>
        </p:txBody>
      </p:sp>
    </p:spTree>
    <p:extLst>
      <p:ext uri="{BB962C8B-B14F-4D97-AF65-F5344CB8AC3E}">
        <p14:creationId xmlns:p14="http://schemas.microsoft.com/office/powerpoint/2010/main" val="221484391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876517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979829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008902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457844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697141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34114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958721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397411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783856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15693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C0D8D2-3CA0-D3DD-6AB0-9EC50E39FBD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2A774DC-2C62-C156-3E48-8C282D587F1A}"/>
              </a:ext>
            </a:extLst>
          </p:cNvPr>
          <p:cNvSpPr>
            <a:spLocks noGrp="1"/>
          </p:cNvSpPr>
          <p:nvPr>
            <p:ph type="ftr" sz="quarter" idx="11"/>
          </p:nvPr>
        </p:nvSpPr>
        <p:spPr/>
        <p:txBody>
          <a:bodyPr/>
          <a:lstStyle>
            <a:lvl1pPr algn="l">
              <a:defRPr/>
            </a:lvl1pPr>
          </a:lstStyle>
          <a:p>
            <a:pPr>
              <a:defRPr/>
            </a:pPr>
            <a:endParaRPr lang="en-US"/>
          </a:p>
        </p:txBody>
      </p:sp>
      <p:sp>
        <p:nvSpPr>
          <p:cNvPr id="6" name="Slide Number Placeholder 5">
            <a:extLst>
              <a:ext uri="{FF2B5EF4-FFF2-40B4-BE49-F238E27FC236}">
                <a16:creationId xmlns:a16="http://schemas.microsoft.com/office/drawing/2014/main" id="{D4CBC2ED-FB63-E3B3-9958-C95132AF2361}"/>
              </a:ext>
            </a:extLst>
          </p:cNvPr>
          <p:cNvSpPr>
            <a:spLocks noGrp="1"/>
          </p:cNvSpPr>
          <p:nvPr>
            <p:ph type="sldNum" sz="quarter" idx="12"/>
          </p:nvPr>
        </p:nvSpPr>
        <p:spPr/>
        <p:txBody>
          <a:bodyPr/>
          <a:lstStyle>
            <a:lvl1pPr>
              <a:defRPr/>
            </a:lvl1pPr>
          </a:lstStyle>
          <a:p>
            <a:pPr>
              <a:defRPr/>
            </a:pPr>
            <a:fld id="{50DC901C-EBAB-4089-A072-9B86DC3DEB3D}" type="slidenum">
              <a:rPr lang="en-US"/>
              <a:pPr>
                <a:defRPr/>
              </a:pPr>
              <a:t>‹#›</a:t>
            </a:fld>
            <a:endParaRPr lang="en-US"/>
          </a:p>
        </p:txBody>
      </p:sp>
    </p:spTree>
    <p:extLst>
      <p:ext uri="{BB962C8B-B14F-4D97-AF65-F5344CB8AC3E}">
        <p14:creationId xmlns:p14="http://schemas.microsoft.com/office/powerpoint/2010/main" val="88954344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800488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530268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455231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398454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746710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17536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269942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531839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682514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65834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FB4EE4-2247-1728-7654-9A224F15E80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3CE202A-B1C9-010C-6498-9C87BCA9A0CF}"/>
              </a:ext>
            </a:extLst>
          </p:cNvPr>
          <p:cNvSpPr>
            <a:spLocks noGrp="1"/>
          </p:cNvSpPr>
          <p:nvPr>
            <p:ph type="ftr" sz="quarter" idx="11"/>
          </p:nvPr>
        </p:nvSpPr>
        <p:spPr/>
        <p:txBody>
          <a:bodyPr/>
          <a:lstStyle>
            <a:lvl1pPr algn="l">
              <a:defRPr/>
            </a:lvl1pPr>
          </a:lstStyle>
          <a:p>
            <a:pPr>
              <a:defRPr/>
            </a:pPr>
            <a:endParaRPr lang="en-US"/>
          </a:p>
        </p:txBody>
      </p:sp>
      <p:sp>
        <p:nvSpPr>
          <p:cNvPr id="6" name="Slide Number Placeholder 5">
            <a:extLst>
              <a:ext uri="{FF2B5EF4-FFF2-40B4-BE49-F238E27FC236}">
                <a16:creationId xmlns:a16="http://schemas.microsoft.com/office/drawing/2014/main" id="{649E2418-87FD-ECFA-6E36-5312B6B74134}"/>
              </a:ext>
            </a:extLst>
          </p:cNvPr>
          <p:cNvSpPr>
            <a:spLocks noGrp="1"/>
          </p:cNvSpPr>
          <p:nvPr>
            <p:ph type="sldNum" sz="quarter" idx="12"/>
          </p:nvPr>
        </p:nvSpPr>
        <p:spPr/>
        <p:txBody>
          <a:bodyPr/>
          <a:lstStyle>
            <a:lvl1pPr>
              <a:defRPr/>
            </a:lvl1pPr>
          </a:lstStyle>
          <a:p>
            <a:pPr>
              <a:defRPr/>
            </a:pPr>
            <a:fld id="{6A8564A6-4B76-40F3-A9DA-AC1121FB788A}" type="slidenum">
              <a:rPr lang="en-US"/>
              <a:pPr>
                <a:defRPr/>
              </a:pPr>
              <a:t>‹#›</a:t>
            </a:fld>
            <a:endParaRPr lang="en-US"/>
          </a:p>
        </p:txBody>
      </p:sp>
    </p:spTree>
    <p:extLst>
      <p:ext uri="{BB962C8B-B14F-4D97-AF65-F5344CB8AC3E}">
        <p14:creationId xmlns:p14="http://schemas.microsoft.com/office/powerpoint/2010/main" val="383425378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064571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853486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742292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12EE77C-9A4E-C762-64F5-0E4413F8D03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58932F-0A25-2D67-64FD-1D098DCBBD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5DA1F89-7CF1-47F1-9443-0471F1C4CBF8}"/>
              </a:ext>
            </a:extLst>
          </p:cNvPr>
          <p:cNvSpPr>
            <a:spLocks noGrp="1" noChangeArrowheads="1"/>
          </p:cNvSpPr>
          <p:nvPr>
            <p:ph type="sldNum" sz="quarter" idx="12"/>
          </p:nvPr>
        </p:nvSpPr>
        <p:spPr>
          <a:ln/>
        </p:spPr>
        <p:txBody>
          <a:bodyPr/>
          <a:lstStyle>
            <a:lvl1pPr>
              <a:defRPr/>
            </a:lvl1pPr>
          </a:lstStyle>
          <a:p>
            <a:fld id="{641DA9DC-B227-4D98-971D-8B2D0D1D25A8}" type="slidenum">
              <a:rPr lang="en-US" altLang="en-US"/>
              <a:pPr/>
              <a:t>‹#›</a:t>
            </a:fld>
            <a:endParaRPr lang="en-US" altLang="en-US"/>
          </a:p>
        </p:txBody>
      </p:sp>
    </p:spTree>
    <p:extLst>
      <p:ext uri="{BB962C8B-B14F-4D97-AF65-F5344CB8AC3E}">
        <p14:creationId xmlns:p14="http://schemas.microsoft.com/office/powerpoint/2010/main" val="302089374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CCD1EA7-ED7D-9508-19E3-DF4D3CC2BD9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EA06ACB-EAB0-BB19-1FF3-395BB0D59E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1AC90A3-50E6-259B-C43F-AA09A806DBB9}"/>
              </a:ext>
            </a:extLst>
          </p:cNvPr>
          <p:cNvSpPr>
            <a:spLocks noGrp="1" noChangeArrowheads="1"/>
          </p:cNvSpPr>
          <p:nvPr>
            <p:ph type="sldNum" sz="quarter" idx="12"/>
          </p:nvPr>
        </p:nvSpPr>
        <p:spPr>
          <a:ln/>
        </p:spPr>
        <p:txBody>
          <a:bodyPr/>
          <a:lstStyle>
            <a:lvl1pPr>
              <a:defRPr/>
            </a:lvl1pPr>
          </a:lstStyle>
          <a:p>
            <a:fld id="{EA01448F-C08C-4084-A5E0-CCCFC464FFF8}" type="slidenum">
              <a:rPr lang="en-US" altLang="en-US"/>
              <a:pPr/>
              <a:t>‹#›</a:t>
            </a:fld>
            <a:endParaRPr lang="en-US" altLang="en-US"/>
          </a:p>
        </p:txBody>
      </p:sp>
    </p:spTree>
    <p:extLst>
      <p:ext uri="{BB962C8B-B14F-4D97-AF65-F5344CB8AC3E}">
        <p14:creationId xmlns:p14="http://schemas.microsoft.com/office/powerpoint/2010/main" val="400445891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8E586E1-F918-D3F6-C799-F4FA153610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27119D2-B9BC-68C7-5889-84AF533DC7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B9EF5A-DABE-DED6-E905-D217F84BEE34}"/>
              </a:ext>
            </a:extLst>
          </p:cNvPr>
          <p:cNvSpPr>
            <a:spLocks noGrp="1" noChangeArrowheads="1"/>
          </p:cNvSpPr>
          <p:nvPr>
            <p:ph type="sldNum" sz="quarter" idx="12"/>
          </p:nvPr>
        </p:nvSpPr>
        <p:spPr>
          <a:ln/>
        </p:spPr>
        <p:txBody>
          <a:bodyPr/>
          <a:lstStyle>
            <a:lvl1pPr>
              <a:defRPr/>
            </a:lvl1pPr>
          </a:lstStyle>
          <a:p>
            <a:fld id="{9B3B3107-7ABF-4274-8EF6-2232D55D2166}" type="slidenum">
              <a:rPr lang="en-US" altLang="en-US"/>
              <a:pPr/>
              <a:t>‹#›</a:t>
            </a:fld>
            <a:endParaRPr lang="en-US" altLang="en-US"/>
          </a:p>
        </p:txBody>
      </p:sp>
    </p:spTree>
    <p:extLst>
      <p:ext uri="{BB962C8B-B14F-4D97-AF65-F5344CB8AC3E}">
        <p14:creationId xmlns:p14="http://schemas.microsoft.com/office/powerpoint/2010/main" val="135218199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DA0B94D-F558-0A43-C3E3-320C45E9073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04A136-CE52-E46E-45A6-32D74C3B8B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8BBCCD-10BB-FAFD-B55E-9D298B0FA879}"/>
              </a:ext>
            </a:extLst>
          </p:cNvPr>
          <p:cNvSpPr>
            <a:spLocks noGrp="1" noChangeArrowheads="1"/>
          </p:cNvSpPr>
          <p:nvPr>
            <p:ph type="sldNum" sz="quarter" idx="12"/>
          </p:nvPr>
        </p:nvSpPr>
        <p:spPr>
          <a:ln/>
        </p:spPr>
        <p:txBody>
          <a:bodyPr/>
          <a:lstStyle>
            <a:lvl1pPr>
              <a:defRPr/>
            </a:lvl1pPr>
          </a:lstStyle>
          <a:p>
            <a:fld id="{E3312154-CF22-473D-9665-6AE3ED5A5977}" type="slidenum">
              <a:rPr lang="en-US" altLang="en-US"/>
              <a:pPr/>
              <a:t>‹#›</a:t>
            </a:fld>
            <a:endParaRPr lang="en-US" altLang="en-US"/>
          </a:p>
        </p:txBody>
      </p:sp>
    </p:spTree>
    <p:extLst>
      <p:ext uri="{BB962C8B-B14F-4D97-AF65-F5344CB8AC3E}">
        <p14:creationId xmlns:p14="http://schemas.microsoft.com/office/powerpoint/2010/main" val="245797255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E5E1D2B-BA57-DED8-617B-E9A03CAF3FB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F770190-EFC9-72B6-6B0B-0D810E037A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0F368C4-85E7-7207-C5AD-A181ED3F065E}"/>
              </a:ext>
            </a:extLst>
          </p:cNvPr>
          <p:cNvSpPr>
            <a:spLocks noGrp="1" noChangeArrowheads="1"/>
          </p:cNvSpPr>
          <p:nvPr>
            <p:ph type="sldNum" sz="quarter" idx="12"/>
          </p:nvPr>
        </p:nvSpPr>
        <p:spPr>
          <a:ln/>
        </p:spPr>
        <p:txBody>
          <a:bodyPr/>
          <a:lstStyle>
            <a:lvl1pPr>
              <a:defRPr/>
            </a:lvl1pPr>
          </a:lstStyle>
          <a:p>
            <a:fld id="{40A9AC3B-342F-44FE-8DDE-BD81846D14E7}" type="slidenum">
              <a:rPr lang="en-US" altLang="en-US"/>
              <a:pPr/>
              <a:t>‹#›</a:t>
            </a:fld>
            <a:endParaRPr lang="en-US" altLang="en-US"/>
          </a:p>
        </p:txBody>
      </p:sp>
    </p:spTree>
    <p:extLst>
      <p:ext uri="{BB962C8B-B14F-4D97-AF65-F5344CB8AC3E}">
        <p14:creationId xmlns:p14="http://schemas.microsoft.com/office/powerpoint/2010/main" val="312973818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677F6A7-EBBF-B263-4FBA-39ADFFDCF00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8D201A1-A06A-C83A-8C8D-E5F5CE9E0C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989EFD2-0D27-5BA6-BD74-DAB16AF85832}"/>
              </a:ext>
            </a:extLst>
          </p:cNvPr>
          <p:cNvSpPr>
            <a:spLocks noGrp="1" noChangeArrowheads="1"/>
          </p:cNvSpPr>
          <p:nvPr>
            <p:ph type="sldNum" sz="quarter" idx="12"/>
          </p:nvPr>
        </p:nvSpPr>
        <p:spPr>
          <a:ln/>
        </p:spPr>
        <p:txBody>
          <a:bodyPr/>
          <a:lstStyle>
            <a:lvl1pPr>
              <a:defRPr/>
            </a:lvl1pPr>
          </a:lstStyle>
          <a:p>
            <a:fld id="{B5AD54A9-027A-4519-8675-1052836E8936}" type="slidenum">
              <a:rPr lang="en-US" altLang="en-US"/>
              <a:pPr/>
              <a:t>‹#›</a:t>
            </a:fld>
            <a:endParaRPr lang="en-US" altLang="en-US"/>
          </a:p>
        </p:txBody>
      </p:sp>
    </p:spTree>
    <p:extLst>
      <p:ext uri="{BB962C8B-B14F-4D97-AF65-F5344CB8AC3E}">
        <p14:creationId xmlns:p14="http://schemas.microsoft.com/office/powerpoint/2010/main" val="157819696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86DB58D-1F93-3F3A-A1B7-62409AA768B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FF6411D-0274-2AB1-24B0-84C38AF400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98E84AD-FE08-B0B6-89D5-DF524FC5B724}"/>
              </a:ext>
            </a:extLst>
          </p:cNvPr>
          <p:cNvSpPr>
            <a:spLocks noGrp="1" noChangeArrowheads="1"/>
          </p:cNvSpPr>
          <p:nvPr>
            <p:ph type="sldNum" sz="quarter" idx="12"/>
          </p:nvPr>
        </p:nvSpPr>
        <p:spPr>
          <a:ln/>
        </p:spPr>
        <p:txBody>
          <a:bodyPr/>
          <a:lstStyle>
            <a:lvl1pPr>
              <a:defRPr/>
            </a:lvl1pPr>
          </a:lstStyle>
          <a:p>
            <a:fld id="{684974FB-0861-44C5-B2A3-5F382DE31EC3}" type="slidenum">
              <a:rPr lang="en-US" altLang="en-US"/>
              <a:pPr/>
              <a:t>‹#›</a:t>
            </a:fld>
            <a:endParaRPr lang="en-US" altLang="en-US"/>
          </a:p>
        </p:txBody>
      </p:sp>
    </p:spTree>
    <p:extLst>
      <p:ext uri="{BB962C8B-B14F-4D97-AF65-F5344CB8AC3E}">
        <p14:creationId xmlns:p14="http://schemas.microsoft.com/office/powerpoint/2010/main" val="33858667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a:extLst>
              <a:ext uri="{FF2B5EF4-FFF2-40B4-BE49-F238E27FC236}">
                <a16:creationId xmlns:a16="http://schemas.microsoft.com/office/drawing/2014/main" id="{1E105291-2839-E1B4-389D-3D421E52BE59}"/>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528DBA77-1EC4-6646-E854-56819FC26B11}"/>
              </a:ext>
            </a:extLst>
          </p:cNvPr>
          <p:cNvSpPr>
            <a:spLocks noGrp="1"/>
          </p:cNvSpPr>
          <p:nvPr>
            <p:ph type="ftr" sz="quarter" idx="11"/>
          </p:nvPr>
        </p:nvSpPr>
        <p:spPr/>
        <p:txBody>
          <a:bodyPr/>
          <a:lstStyle>
            <a:lvl1pPr algn="l">
              <a:defRPr/>
            </a:lvl1pPr>
          </a:lstStyle>
          <a:p>
            <a:pPr>
              <a:defRPr/>
            </a:pPr>
            <a:endParaRPr lang="en-US"/>
          </a:p>
        </p:txBody>
      </p:sp>
      <p:sp>
        <p:nvSpPr>
          <p:cNvPr id="7" name="Slide Number Placeholder 6">
            <a:extLst>
              <a:ext uri="{FF2B5EF4-FFF2-40B4-BE49-F238E27FC236}">
                <a16:creationId xmlns:a16="http://schemas.microsoft.com/office/drawing/2014/main" id="{69F4F8C4-73E3-F5BB-EE72-72A0CCFC5A82}"/>
              </a:ext>
            </a:extLst>
          </p:cNvPr>
          <p:cNvSpPr>
            <a:spLocks noGrp="1"/>
          </p:cNvSpPr>
          <p:nvPr>
            <p:ph type="sldNum" sz="quarter" idx="12"/>
          </p:nvPr>
        </p:nvSpPr>
        <p:spPr/>
        <p:txBody>
          <a:bodyPr/>
          <a:lstStyle>
            <a:lvl1pPr>
              <a:defRPr/>
            </a:lvl1pPr>
          </a:lstStyle>
          <a:p>
            <a:pPr>
              <a:defRPr/>
            </a:pPr>
            <a:fld id="{60F9FF8D-CF30-4A1D-BE4E-239F12B7F5F6}" type="slidenum">
              <a:rPr lang="en-US"/>
              <a:pPr>
                <a:defRPr/>
              </a:pPr>
              <a:t>‹#›</a:t>
            </a:fld>
            <a:endParaRPr lang="en-US"/>
          </a:p>
        </p:txBody>
      </p:sp>
    </p:spTree>
    <p:extLst>
      <p:ext uri="{BB962C8B-B14F-4D97-AF65-F5344CB8AC3E}">
        <p14:creationId xmlns:p14="http://schemas.microsoft.com/office/powerpoint/2010/main" val="228931062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E6AA8AA-6E92-89F6-FAF1-3AD20A6B3D6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F0F6ECC-2448-AAD6-0DF6-97F126F15B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F03D343-3596-368D-27B8-F4956D41E801}"/>
              </a:ext>
            </a:extLst>
          </p:cNvPr>
          <p:cNvSpPr>
            <a:spLocks noGrp="1" noChangeArrowheads="1"/>
          </p:cNvSpPr>
          <p:nvPr>
            <p:ph type="sldNum" sz="quarter" idx="12"/>
          </p:nvPr>
        </p:nvSpPr>
        <p:spPr>
          <a:ln/>
        </p:spPr>
        <p:txBody>
          <a:bodyPr/>
          <a:lstStyle>
            <a:lvl1pPr>
              <a:defRPr/>
            </a:lvl1pPr>
          </a:lstStyle>
          <a:p>
            <a:fld id="{3B03A76B-5E95-4C3F-83A2-069980932154}" type="slidenum">
              <a:rPr lang="en-US" altLang="en-US"/>
              <a:pPr/>
              <a:t>‹#›</a:t>
            </a:fld>
            <a:endParaRPr lang="en-US" altLang="en-US"/>
          </a:p>
        </p:txBody>
      </p:sp>
    </p:spTree>
    <p:extLst>
      <p:ext uri="{BB962C8B-B14F-4D97-AF65-F5344CB8AC3E}">
        <p14:creationId xmlns:p14="http://schemas.microsoft.com/office/powerpoint/2010/main" val="46851990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C45DC49-59F4-211A-80CA-931C8250A6A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BC35663-00BE-F74D-05E5-2FB84D8AC8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E555B9D-4FA5-B03C-6E8E-E703475F11D1}"/>
              </a:ext>
            </a:extLst>
          </p:cNvPr>
          <p:cNvSpPr>
            <a:spLocks noGrp="1" noChangeArrowheads="1"/>
          </p:cNvSpPr>
          <p:nvPr>
            <p:ph type="sldNum" sz="quarter" idx="12"/>
          </p:nvPr>
        </p:nvSpPr>
        <p:spPr>
          <a:ln/>
        </p:spPr>
        <p:txBody>
          <a:bodyPr/>
          <a:lstStyle>
            <a:lvl1pPr>
              <a:defRPr/>
            </a:lvl1pPr>
          </a:lstStyle>
          <a:p>
            <a:fld id="{6F04C84E-2038-4D78-AC7F-B63E352F960C}" type="slidenum">
              <a:rPr lang="en-US" altLang="en-US"/>
              <a:pPr/>
              <a:t>‹#›</a:t>
            </a:fld>
            <a:endParaRPr lang="en-US" altLang="en-US"/>
          </a:p>
        </p:txBody>
      </p:sp>
    </p:spTree>
    <p:extLst>
      <p:ext uri="{BB962C8B-B14F-4D97-AF65-F5344CB8AC3E}">
        <p14:creationId xmlns:p14="http://schemas.microsoft.com/office/powerpoint/2010/main" val="226628273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6D37FD2-2556-1B59-54B0-7EC9B5177FD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32FDCB1-6A65-D4C1-699C-01A07374CB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5C0DAA9-EC18-D7B9-2B9D-0C714AEAC8D9}"/>
              </a:ext>
            </a:extLst>
          </p:cNvPr>
          <p:cNvSpPr>
            <a:spLocks noGrp="1" noChangeArrowheads="1"/>
          </p:cNvSpPr>
          <p:nvPr>
            <p:ph type="sldNum" sz="quarter" idx="12"/>
          </p:nvPr>
        </p:nvSpPr>
        <p:spPr>
          <a:ln/>
        </p:spPr>
        <p:txBody>
          <a:bodyPr/>
          <a:lstStyle>
            <a:lvl1pPr>
              <a:defRPr/>
            </a:lvl1pPr>
          </a:lstStyle>
          <a:p>
            <a:fld id="{3C600006-EB38-421B-92C5-91D320465456}" type="slidenum">
              <a:rPr lang="en-US" altLang="en-US"/>
              <a:pPr/>
              <a:t>‹#›</a:t>
            </a:fld>
            <a:endParaRPr lang="en-US" altLang="en-US"/>
          </a:p>
        </p:txBody>
      </p:sp>
    </p:spTree>
    <p:extLst>
      <p:ext uri="{BB962C8B-B14F-4D97-AF65-F5344CB8AC3E}">
        <p14:creationId xmlns:p14="http://schemas.microsoft.com/office/powerpoint/2010/main" val="76335202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7479494-06D2-ACCD-2AE4-3E575DDBDFC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679876-ABD9-9D12-A568-C0CB826AD8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83E5364-DE2F-A8CB-8CF3-C9995B3F25BD}"/>
              </a:ext>
            </a:extLst>
          </p:cNvPr>
          <p:cNvSpPr>
            <a:spLocks noGrp="1" noChangeArrowheads="1"/>
          </p:cNvSpPr>
          <p:nvPr>
            <p:ph type="sldNum" sz="quarter" idx="12"/>
          </p:nvPr>
        </p:nvSpPr>
        <p:spPr>
          <a:ln/>
        </p:spPr>
        <p:txBody>
          <a:bodyPr/>
          <a:lstStyle>
            <a:lvl1pPr>
              <a:defRPr/>
            </a:lvl1pPr>
          </a:lstStyle>
          <a:p>
            <a:fld id="{3EA5E9B0-6C0B-4CBE-B000-8FFC6D3C4608}" type="slidenum">
              <a:rPr lang="en-US" altLang="en-US"/>
              <a:pPr/>
              <a:t>‹#›</a:t>
            </a:fld>
            <a:endParaRPr lang="en-US" altLang="en-US"/>
          </a:p>
        </p:txBody>
      </p:sp>
    </p:spTree>
    <p:extLst>
      <p:ext uri="{BB962C8B-B14F-4D97-AF65-F5344CB8AC3E}">
        <p14:creationId xmlns:p14="http://schemas.microsoft.com/office/powerpoint/2010/main" val="131510760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FA0C1CD7-D688-93D0-16A6-38CFA5D9BB4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DBBAB85-85DD-AA2B-B9BF-B528041D8F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112FB63-A0E1-BC7F-94F7-AC6FFB9BE940}"/>
              </a:ext>
            </a:extLst>
          </p:cNvPr>
          <p:cNvSpPr>
            <a:spLocks noGrp="1" noChangeArrowheads="1"/>
          </p:cNvSpPr>
          <p:nvPr>
            <p:ph type="sldNum" sz="quarter" idx="12"/>
          </p:nvPr>
        </p:nvSpPr>
        <p:spPr>
          <a:ln/>
        </p:spPr>
        <p:txBody>
          <a:bodyPr/>
          <a:lstStyle>
            <a:lvl1pPr>
              <a:defRPr/>
            </a:lvl1pPr>
          </a:lstStyle>
          <a:p>
            <a:fld id="{A08EE5D1-37E2-4568-8774-385A22DDA061}" type="slidenum">
              <a:rPr lang="en-US" altLang="en-US"/>
              <a:pPr/>
              <a:t>‹#›</a:t>
            </a:fld>
            <a:endParaRPr lang="en-US" altLang="en-US"/>
          </a:p>
        </p:txBody>
      </p:sp>
    </p:spTree>
    <p:extLst>
      <p:ext uri="{BB962C8B-B14F-4D97-AF65-F5344CB8AC3E}">
        <p14:creationId xmlns:p14="http://schemas.microsoft.com/office/powerpoint/2010/main" val="138444762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88DED5F-7475-22B5-3003-1EA4FA9AC18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8BF7845-F15F-10AF-1D22-8FF0C20368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C83390C-10EE-EB80-98EA-EED3034E61B5}"/>
              </a:ext>
            </a:extLst>
          </p:cNvPr>
          <p:cNvSpPr>
            <a:spLocks noGrp="1" noChangeArrowheads="1"/>
          </p:cNvSpPr>
          <p:nvPr>
            <p:ph type="sldNum" sz="quarter" idx="12"/>
          </p:nvPr>
        </p:nvSpPr>
        <p:spPr>
          <a:ln/>
        </p:spPr>
        <p:txBody>
          <a:bodyPr/>
          <a:lstStyle>
            <a:lvl1pPr>
              <a:defRPr/>
            </a:lvl1pPr>
          </a:lstStyle>
          <a:p>
            <a:fld id="{0F67B404-DD89-4B15-A4A4-83130032CA08}" type="slidenum">
              <a:rPr lang="en-US" altLang="en-US"/>
              <a:pPr/>
              <a:t>‹#›</a:t>
            </a:fld>
            <a:endParaRPr lang="en-US" altLang="en-US"/>
          </a:p>
        </p:txBody>
      </p:sp>
    </p:spTree>
    <p:extLst>
      <p:ext uri="{BB962C8B-B14F-4D97-AF65-F5344CB8AC3E}">
        <p14:creationId xmlns:p14="http://schemas.microsoft.com/office/powerpoint/2010/main" val="285642447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07C3F88-F550-B4FB-0F33-B7C91CD1C2E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DBA9C8A7-3455-D1A1-9204-0407D434B7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A4C22851-F79F-70B3-7D75-FEA5C31A88B1}"/>
              </a:ext>
            </a:extLst>
          </p:cNvPr>
          <p:cNvSpPr>
            <a:spLocks noGrp="1" noChangeArrowheads="1"/>
          </p:cNvSpPr>
          <p:nvPr>
            <p:ph type="sldNum" sz="quarter" idx="12"/>
          </p:nvPr>
        </p:nvSpPr>
        <p:spPr>
          <a:ln/>
        </p:spPr>
        <p:txBody>
          <a:bodyPr/>
          <a:lstStyle>
            <a:lvl1pPr>
              <a:defRPr/>
            </a:lvl1pPr>
          </a:lstStyle>
          <a:p>
            <a:fld id="{D0D78400-56C6-4D0F-8D06-1368E82BDFB1}" type="slidenum">
              <a:rPr lang="en-US" altLang="en-US"/>
              <a:pPr/>
              <a:t>‹#›</a:t>
            </a:fld>
            <a:endParaRPr lang="en-US" altLang="en-US"/>
          </a:p>
        </p:txBody>
      </p:sp>
    </p:spTree>
    <p:extLst>
      <p:ext uri="{BB962C8B-B14F-4D97-AF65-F5344CB8AC3E}">
        <p14:creationId xmlns:p14="http://schemas.microsoft.com/office/powerpoint/2010/main" val="321392540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453F5B11-76D7-1FBF-366A-407635D6E98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1666386-1E43-14D5-3A0E-58D38C731B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569DB1D-E2D8-12A9-290B-5BADDC763F9C}"/>
              </a:ext>
            </a:extLst>
          </p:cNvPr>
          <p:cNvSpPr>
            <a:spLocks noGrp="1" noChangeArrowheads="1"/>
          </p:cNvSpPr>
          <p:nvPr>
            <p:ph type="sldNum" sz="quarter" idx="12"/>
          </p:nvPr>
        </p:nvSpPr>
        <p:spPr>
          <a:ln/>
        </p:spPr>
        <p:txBody>
          <a:bodyPr/>
          <a:lstStyle>
            <a:lvl1pPr>
              <a:defRPr/>
            </a:lvl1pPr>
          </a:lstStyle>
          <a:p>
            <a:fld id="{E61618AC-C98F-4B37-A771-117D9167B989}" type="slidenum">
              <a:rPr lang="en-US" altLang="en-US"/>
              <a:pPr/>
              <a:t>‹#›</a:t>
            </a:fld>
            <a:endParaRPr lang="en-US" altLang="en-US"/>
          </a:p>
        </p:txBody>
      </p:sp>
    </p:spTree>
    <p:extLst>
      <p:ext uri="{BB962C8B-B14F-4D97-AF65-F5344CB8AC3E}">
        <p14:creationId xmlns:p14="http://schemas.microsoft.com/office/powerpoint/2010/main" val="312830801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058F5D1-E0F7-BE78-ABC6-925704B5B84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192422B-73E7-2B83-7027-2050DA4033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33FE228-6BCD-F811-9526-D0187DE1394E}"/>
              </a:ext>
            </a:extLst>
          </p:cNvPr>
          <p:cNvSpPr>
            <a:spLocks noGrp="1" noChangeArrowheads="1"/>
          </p:cNvSpPr>
          <p:nvPr>
            <p:ph type="sldNum" sz="quarter" idx="12"/>
          </p:nvPr>
        </p:nvSpPr>
        <p:spPr>
          <a:ln/>
        </p:spPr>
        <p:txBody>
          <a:bodyPr/>
          <a:lstStyle>
            <a:lvl1pPr>
              <a:defRPr/>
            </a:lvl1pPr>
          </a:lstStyle>
          <a:p>
            <a:fld id="{8478C38B-C4FF-45F6-8B21-EE38773059FD}" type="slidenum">
              <a:rPr lang="en-US" altLang="en-US"/>
              <a:pPr/>
              <a:t>‹#›</a:t>
            </a:fld>
            <a:endParaRPr lang="en-US" altLang="en-US"/>
          </a:p>
        </p:txBody>
      </p:sp>
    </p:spTree>
    <p:extLst>
      <p:ext uri="{BB962C8B-B14F-4D97-AF65-F5344CB8AC3E}">
        <p14:creationId xmlns:p14="http://schemas.microsoft.com/office/powerpoint/2010/main" val="135023572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9A7F80C-3BAA-6FB3-56BA-91417633B6E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3A0D321-DE3B-A35A-27D5-78EDDE39D2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F0E0E17-2FEC-E814-D370-20FB64D2B9C7}"/>
              </a:ext>
            </a:extLst>
          </p:cNvPr>
          <p:cNvSpPr>
            <a:spLocks noGrp="1" noChangeArrowheads="1"/>
          </p:cNvSpPr>
          <p:nvPr>
            <p:ph type="sldNum" sz="quarter" idx="12"/>
          </p:nvPr>
        </p:nvSpPr>
        <p:spPr>
          <a:ln/>
        </p:spPr>
        <p:txBody>
          <a:bodyPr/>
          <a:lstStyle>
            <a:lvl1pPr>
              <a:defRPr/>
            </a:lvl1pPr>
          </a:lstStyle>
          <a:p>
            <a:fld id="{4C8FFF65-F65F-4C47-AF52-8F53ACA55E07}" type="slidenum">
              <a:rPr lang="en-US" altLang="en-US"/>
              <a:pPr/>
              <a:t>‹#›</a:t>
            </a:fld>
            <a:endParaRPr lang="en-US" altLang="en-US"/>
          </a:p>
        </p:txBody>
      </p:sp>
    </p:spTree>
    <p:extLst>
      <p:ext uri="{BB962C8B-B14F-4D97-AF65-F5344CB8AC3E}">
        <p14:creationId xmlns:p14="http://schemas.microsoft.com/office/powerpoint/2010/main" val="13970140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FFA47A-82A0-3427-FB11-840D1C73D5BE}"/>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65AF9327-5DC4-EC1E-B0B7-989A5D636B8D}"/>
              </a:ext>
            </a:extLst>
          </p:cNvPr>
          <p:cNvSpPr>
            <a:spLocks noGrp="1"/>
          </p:cNvSpPr>
          <p:nvPr>
            <p:ph type="ftr" sz="quarter" idx="11"/>
          </p:nvPr>
        </p:nvSpPr>
        <p:spPr/>
        <p:txBody>
          <a:bodyPr/>
          <a:lstStyle>
            <a:lvl1pPr algn="l">
              <a:defRPr/>
            </a:lvl1pPr>
          </a:lstStyle>
          <a:p>
            <a:pPr>
              <a:defRPr/>
            </a:pPr>
            <a:endParaRPr lang="en-US"/>
          </a:p>
        </p:txBody>
      </p:sp>
      <p:sp>
        <p:nvSpPr>
          <p:cNvPr id="7" name="Slide Number Placeholder 6">
            <a:extLst>
              <a:ext uri="{FF2B5EF4-FFF2-40B4-BE49-F238E27FC236}">
                <a16:creationId xmlns:a16="http://schemas.microsoft.com/office/drawing/2014/main" id="{EE6A9B15-C7A3-466B-AEF7-819135124B56}"/>
              </a:ext>
            </a:extLst>
          </p:cNvPr>
          <p:cNvSpPr>
            <a:spLocks noGrp="1"/>
          </p:cNvSpPr>
          <p:nvPr>
            <p:ph type="sldNum" sz="quarter" idx="12"/>
          </p:nvPr>
        </p:nvSpPr>
        <p:spPr/>
        <p:txBody>
          <a:bodyPr/>
          <a:lstStyle>
            <a:lvl1pPr>
              <a:defRPr/>
            </a:lvl1pPr>
          </a:lstStyle>
          <a:p>
            <a:pPr>
              <a:defRPr/>
            </a:pPr>
            <a:fld id="{1E76B3D7-690E-41AF-B342-C90762EAA5DC}" type="slidenum">
              <a:rPr lang="en-US"/>
              <a:pPr>
                <a:defRPr/>
              </a:pPr>
              <a:t>‹#›</a:t>
            </a:fld>
            <a:endParaRPr lang="en-US"/>
          </a:p>
        </p:txBody>
      </p:sp>
    </p:spTree>
    <p:extLst>
      <p:ext uri="{BB962C8B-B14F-4D97-AF65-F5344CB8AC3E}">
        <p14:creationId xmlns:p14="http://schemas.microsoft.com/office/powerpoint/2010/main" val="63160724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BD16806-2DD9-E39B-116A-4A58D065E28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66810C2-1E80-75F4-9DEB-1CDF205F07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FC36E51-8087-1E1F-DDDA-1700CD250EF1}"/>
              </a:ext>
            </a:extLst>
          </p:cNvPr>
          <p:cNvSpPr>
            <a:spLocks noGrp="1" noChangeArrowheads="1"/>
          </p:cNvSpPr>
          <p:nvPr>
            <p:ph type="sldNum" sz="quarter" idx="12"/>
          </p:nvPr>
        </p:nvSpPr>
        <p:spPr>
          <a:ln/>
        </p:spPr>
        <p:txBody>
          <a:bodyPr/>
          <a:lstStyle>
            <a:lvl1pPr>
              <a:defRPr/>
            </a:lvl1pPr>
          </a:lstStyle>
          <a:p>
            <a:fld id="{BF755704-8CCD-456E-9E72-FDBC1ED0BF50}" type="slidenum">
              <a:rPr lang="en-US" altLang="en-US"/>
              <a:pPr/>
              <a:t>‹#›</a:t>
            </a:fld>
            <a:endParaRPr lang="en-US" altLang="en-US"/>
          </a:p>
        </p:txBody>
      </p:sp>
    </p:spTree>
    <p:extLst>
      <p:ext uri="{BB962C8B-B14F-4D97-AF65-F5344CB8AC3E}">
        <p14:creationId xmlns:p14="http://schemas.microsoft.com/office/powerpoint/2010/main" val="123827857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E310381-EB5B-CF76-4496-0C0DB9DD908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A6583FF-D54F-D7A7-9883-C61C27771B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C9CF0BE-66DA-C8FD-64C2-3DEB03E96E7C}"/>
              </a:ext>
            </a:extLst>
          </p:cNvPr>
          <p:cNvSpPr>
            <a:spLocks noGrp="1" noChangeArrowheads="1"/>
          </p:cNvSpPr>
          <p:nvPr>
            <p:ph type="sldNum" sz="quarter" idx="12"/>
          </p:nvPr>
        </p:nvSpPr>
        <p:spPr>
          <a:ln/>
        </p:spPr>
        <p:txBody>
          <a:bodyPr/>
          <a:lstStyle>
            <a:lvl1pPr>
              <a:defRPr/>
            </a:lvl1pPr>
          </a:lstStyle>
          <a:p>
            <a:fld id="{E8779079-CA6B-45AB-B674-E22D104C2651}" type="slidenum">
              <a:rPr lang="en-US" altLang="en-US"/>
              <a:pPr/>
              <a:t>‹#›</a:t>
            </a:fld>
            <a:endParaRPr lang="en-US" altLang="en-US"/>
          </a:p>
        </p:txBody>
      </p:sp>
    </p:spTree>
    <p:extLst>
      <p:ext uri="{BB962C8B-B14F-4D97-AF65-F5344CB8AC3E}">
        <p14:creationId xmlns:p14="http://schemas.microsoft.com/office/powerpoint/2010/main" val="275292252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FA69758-A6EF-C0B8-C136-2042690D5CA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69A60C2-0FCA-9BA7-4A06-D10F7459B2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6A58F6-D009-B96D-5E67-9FFB00AD4780}"/>
              </a:ext>
            </a:extLst>
          </p:cNvPr>
          <p:cNvSpPr>
            <a:spLocks noGrp="1" noChangeArrowheads="1"/>
          </p:cNvSpPr>
          <p:nvPr>
            <p:ph type="sldNum" sz="quarter" idx="12"/>
          </p:nvPr>
        </p:nvSpPr>
        <p:spPr>
          <a:ln/>
        </p:spPr>
        <p:txBody>
          <a:bodyPr/>
          <a:lstStyle>
            <a:lvl1pPr>
              <a:defRPr/>
            </a:lvl1pPr>
          </a:lstStyle>
          <a:p>
            <a:fld id="{F41DAFF0-E29B-4602-B657-B25906CC0321}" type="slidenum">
              <a:rPr lang="en-US" altLang="en-US"/>
              <a:pPr/>
              <a:t>‹#›</a:t>
            </a:fld>
            <a:endParaRPr lang="en-US" altLang="en-US"/>
          </a:p>
        </p:txBody>
      </p:sp>
    </p:spTree>
    <p:extLst>
      <p:ext uri="{BB962C8B-B14F-4D97-AF65-F5344CB8AC3E}">
        <p14:creationId xmlns:p14="http://schemas.microsoft.com/office/powerpoint/2010/main" val="276973622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
        <p:nvSpPr>
          <p:cNvPr id="58371" name="Rectangle 3"/>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58372" name="Rectangle 4"/>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14AF3118-DF82-4412-809A-D195A1C8AA5A}" type="slidenum">
              <a:rPr lang="en-US"/>
              <a:pPr>
                <a:defRPr/>
              </a:pPr>
              <a:t>‹#›</a:t>
            </a:fld>
            <a:endParaRPr lang="en-US"/>
          </a:p>
        </p:txBody>
      </p:sp>
    </p:spTree>
    <p:extLst>
      <p:ext uri="{BB962C8B-B14F-4D97-AF65-F5344CB8AC3E}">
        <p14:creationId xmlns:p14="http://schemas.microsoft.com/office/powerpoint/2010/main" val="2399598498"/>
      </p:ext>
    </p:extLst>
  </p:cSld>
  <p:clrMapOvr>
    <a:masterClrMapping/>
  </p:clrMapOvr>
  <p:transition spd="slow" advTm="16000">
    <p:random/>
    <p:sndAc>
      <p:stSnd>
        <p:snd r:embed="rId1" name="projctor.wav"/>
      </p:stSnd>
    </p:sndAc>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BF7D564-8A14-4B21-85EB-188EB820DDA7}" type="slidenum">
              <a:rPr lang="en-US"/>
              <a:pPr>
                <a:defRPr/>
              </a:pPr>
              <a:t>‹#›</a:t>
            </a:fld>
            <a:endParaRPr lang="en-US"/>
          </a:p>
        </p:txBody>
      </p:sp>
    </p:spTree>
    <p:extLst>
      <p:ext uri="{BB962C8B-B14F-4D97-AF65-F5344CB8AC3E}">
        <p14:creationId xmlns:p14="http://schemas.microsoft.com/office/powerpoint/2010/main" val="40919452"/>
      </p:ext>
    </p:extLst>
  </p:cSld>
  <p:clrMapOvr>
    <a:masterClrMapping/>
  </p:clrMapOvr>
  <p:transition spd="slow" advTm="16000">
    <p:random/>
    <p:sndAc>
      <p:stSnd>
        <p:snd r:embed="rId1" name="projctor.wav"/>
      </p:stSnd>
    </p:sndAc>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1C98CBF5-C9D1-4E03-869E-4C6EE3DC572A}" type="slidenum">
              <a:rPr lang="en-US"/>
              <a:pPr>
                <a:defRPr/>
              </a:pPr>
              <a:t>‹#›</a:t>
            </a:fld>
            <a:endParaRPr lang="en-US"/>
          </a:p>
        </p:txBody>
      </p:sp>
    </p:spTree>
    <p:extLst>
      <p:ext uri="{BB962C8B-B14F-4D97-AF65-F5344CB8AC3E}">
        <p14:creationId xmlns:p14="http://schemas.microsoft.com/office/powerpoint/2010/main" val="1393939674"/>
      </p:ext>
    </p:extLst>
  </p:cSld>
  <p:clrMapOvr>
    <a:masterClrMapping/>
  </p:clrMapOvr>
  <p:transition spd="slow" advTm="16000">
    <p:random/>
    <p:sndAc>
      <p:stSnd>
        <p:snd r:embed="rId1" name="projctor.wav"/>
      </p:stSnd>
    </p:sndAc>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8609F7F1-DE4B-492C-9B0D-2E8CB18F56AE}" type="slidenum">
              <a:rPr lang="en-US"/>
              <a:pPr>
                <a:defRPr/>
              </a:pPr>
              <a:t>‹#›</a:t>
            </a:fld>
            <a:endParaRPr lang="en-US"/>
          </a:p>
        </p:txBody>
      </p:sp>
    </p:spTree>
    <p:extLst>
      <p:ext uri="{BB962C8B-B14F-4D97-AF65-F5344CB8AC3E}">
        <p14:creationId xmlns:p14="http://schemas.microsoft.com/office/powerpoint/2010/main" val="2570557474"/>
      </p:ext>
    </p:extLst>
  </p:cSld>
  <p:clrMapOvr>
    <a:masterClrMapping/>
  </p:clrMapOvr>
  <p:transition spd="slow" advTm="16000">
    <p:random/>
    <p:sndAc>
      <p:stSnd>
        <p:snd r:embed="rId1" name="projctor.wav"/>
      </p:stSnd>
    </p:sndAc>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A8D61CF1-C82C-4234-A4D6-79A33B374EED}" type="slidenum">
              <a:rPr lang="en-US"/>
              <a:pPr>
                <a:defRPr/>
              </a:pPr>
              <a:t>‹#›</a:t>
            </a:fld>
            <a:endParaRPr lang="en-US"/>
          </a:p>
        </p:txBody>
      </p:sp>
    </p:spTree>
    <p:extLst>
      <p:ext uri="{BB962C8B-B14F-4D97-AF65-F5344CB8AC3E}">
        <p14:creationId xmlns:p14="http://schemas.microsoft.com/office/powerpoint/2010/main" val="3869872484"/>
      </p:ext>
    </p:extLst>
  </p:cSld>
  <p:clrMapOvr>
    <a:masterClrMapping/>
  </p:clrMapOvr>
  <p:transition spd="slow" advTm="16000">
    <p:random/>
    <p:sndAc>
      <p:stSnd>
        <p:snd r:embed="rId1" name="projctor.wav"/>
      </p:stSnd>
    </p:sndAc>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996EA0B2-9BA1-404E-BDD6-9384C4A697E1}" type="slidenum">
              <a:rPr lang="en-US"/>
              <a:pPr>
                <a:defRPr/>
              </a:pPr>
              <a:t>‹#›</a:t>
            </a:fld>
            <a:endParaRPr lang="en-US"/>
          </a:p>
        </p:txBody>
      </p:sp>
    </p:spTree>
    <p:extLst>
      <p:ext uri="{BB962C8B-B14F-4D97-AF65-F5344CB8AC3E}">
        <p14:creationId xmlns:p14="http://schemas.microsoft.com/office/powerpoint/2010/main" val="2062493928"/>
      </p:ext>
    </p:extLst>
  </p:cSld>
  <p:clrMapOvr>
    <a:masterClrMapping/>
  </p:clrMapOvr>
  <p:transition spd="slow" advTm="16000">
    <p:random/>
    <p:sndAc>
      <p:stSnd>
        <p:snd r:embed="rId1" name="projctor.wav"/>
      </p:stSnd>
    </p:sndAc>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A22A3436-8536-48F7-9226-BFD8811EF0ED}" type="slidenum">
              <a:rPr lang="en-US"/>
              <a:pPr>
                <a:defRPr/>
              </a:pPr>
              <a:t>‹#›</a:t>
            </a:fld>
            <a:endParaRPr lang="en-US"/>
          </a:p>
        </p:txBody>
      </p:sp>
    </p:spTree>
    <p:extLst>
      <p:ext uri="{BB962C8B-B14F-4D97-AF65-F5344CB8AC3E}">
        <p14:creationId xmlns:p14="http://schemas.microsoft.com/office/powerpoint/2010/main" val="4044733350"/>
      </p:ext>
    </p:extLst>
  </p:cSld>
  <p:clrMapOvr>
    <a:masterClrMapping/>
  </p:clrMapOvr>
  <p:transition spd="slow" advTm="16000">
    <p:random/>
    <p:sndAc>
      <p:stSnd>
        <p:snd r:embed="rId1" name="projctor.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9F0EA41-375F-C291-0208-DB6B4C241F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1A029A-642E-82CE-261B-315109E1AC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29FDE6-27E4-8384-490D-453ECDBCA45A}"/>
              </a:ext>
            </a:extLst>
          </p:cNvPr>
          <p:cNvSpPr>
            <a:spLocks noGrp="1" noChangeArrowheads="1"/>
          </p:cNvSpPr>
          <p:nvPr>
            <p:ph type="sldNum" sz="quarter" idx="12"/>
          </p:nvPr>
        </p:nvSpPr>
        <p:spPr>
          <a:ln/>
        </p:spPr>
        <p:txBody>
          <a:bodyPr/>
          <a:lstStyle>
            <a:lvl1pPr>
              <a:defRPr/>
            </a:lvl1pPr>
          </a:lstStyle>
          <a:p>
            <a:pPr>
              <a:defRPr/>
            </a:pPr>
            <a:fld id="{730A769B-4350-4CD9-A0EC-014D6513F053}" type="slidenum">
              <a:rPr lang="en-US" altLang="en-US"/>
              <a:pPr>
                <a:defRPr/>
              </a:pPr>
              <a:t>‹#›</a:t>
            </a:fld>
            <a:endParaRPr lang="en-US" altLang="en-US"/>
          </a:p>
        </p:txBody>
      </p:sp>
    </p:spTree>
    <p:extLst>
      <p:ext uri="{BB962C8B-B14F-4D97-AF65-F5344CB8AC3E}">
        <p14:creationId xmlns:p14="http://schemas.microsoft.com/office/powerpoint/2010/main" val="28066546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F267770-F5DF-8595-FB5E-375EB3978DF2}"/>
              </a:ext>
            </a:extLst>
          </p:cNvPr>
          <p:cNvSpPr>
            <a:spLocks noGrp="1"/>
          </p:cNvSpPr>
          <p:nvPr>
            <p:ph type="dt" sz="half" idx="10"/>
          </p:nvPr>
        </p:nvSpPr>
        <p:spPr/>
        <p:txBody>
          <a:bodyPr/>
          <a:lstStyle>
            <a:lvl1pPr>
              <a:defRPr/>
            </a:lvl1pPr>
          </a:lstStyle>
          <a:p>
            <a:pPr>
              <a:defRPr/>
            </a:pPr>
            <a:endParaRPr lang="en-US"/>
          </a:p>
        </p:txBody>
      </p:sp>
      <p:sp>
        <p:nvSpPr>
          <p:cNvPr id="7" name="Footer Placeholder 6">
            <a:extLst>
              <a:ext uri="{FF2B5EF4-FFF2-40B4-BE49-F238E27FC236}">
                <a16:creationId xmlns:a16="http://schemas.microsoft.com/office/drawing/2014/main" id="{666B4353-E369-FCA8-A679-B80B6B49BA04}"/>
              </a:ext>
            </a:extLst>
          </p:cNvPr>
          <p:cNvSpPr>
            <a:spLocks noGrp="1"/>
          </p:cNvSpPr>
          <p:nvPr>
            <p:ph type="ftr" sz="quarter" idx="11"/>
          </p:nvPr>
        </p:nvSpPr>
        <p:spPr/>
        <p:txBody>
          <a:bodyPr/>
          <a:lstStyle>
            <a:lvl1pPr algn="l">
              <a:defRPr/>
            </a:lvl1pPr>
          </a:lstStyle>
          <a:p>
            <a:pPr>
              <a:defRPr/>
            </a:pPr>
            <a:endParaRPr lang="en-US"/>
          </a:p>
        </p:txBody>
      </p:sp>
      <p:sp>
        <p:nvSpPr>
          <p:cNvPr id="8" name="Slide Number Placeholder 7">
            <a:extLst>
              <a:ext uri="{FF2B5EF4-FFF2-40B4-BE49-F238E27FC236}">
                <a16:creationId xmlns:a16="http://schemas.microsoft.com/office/drawing/2014/main" id="{A87580F9-8C3F-AA9A-9891-65F6510A40E2}"/>
              </a:ext>
            </a:extLst>
          </p:cNvPr>
          <p:cNvSpPr>
            <a:spLocks noGrp="1"/>
          </p:cNvSpPr>
          <p:nvPr>
            <p:ph type="sldNum" sz="quarter" idx="12"/>
          </p:nvPr>
        </p:nvSpPr>
        <p:spPr/>
        <p:txBody>
          <a:bodyPr/>
          <a:lstStyle>
            <a:lvl1pPr>
              <a:defRPr/>
            </a:lvl1pPr>
          </a:lstStyle>
          <a:p>
            <a:pPr>
              <a:defRPr/>
            </a:pPr>
            <a:fld id="{EC7E51C7-F33A-4C1F-879E-5AE785E0F1E5}" type="slidenum">
              <a:rPr lang="en-US"/>
              <a:pPr>
                <a:defRPr/>
              </a:pPr>
              <a:t>‹#›</a:t>
            </a:fld>
            <a:endParaRPr lang="en-US"/>
          </a:p>
        </p:txBody>
      </p:sp>
    </p:spTree>
    <p:extLst>
      <p:ext uri="{BB962C8B-B14F-4D97-AF65-F5344CB8AC3E}">
        <p14:creationId xmlns:p14="http://schemas.microsoft.com/office/powerpoint/2010/main" val="407503604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D2DC364-FF4A-491C-B8B8-40D35C4B27CB}" type="slidenum">
              <a:rPr lang="en-US"/>
              <a:pPr>
                <a:defRPr/>
              </a:pPr>
              <a:t>‹#›</a:t>
            </a:fld>
            <a:endParaRPr lang="en-US"/>
          </a:p>
        </p:txBody>
      </p:sp>
    </p:spTree>
    <p:extLst>
      <p:ext uri="{BB962C8B-B14F-4D97-AF65-F5344CB8AC3E}">
        <p14:creationId xmlns:p14="http://schemas.microsoft.com/office/powerpoint/2010/main" val="1674728155"/>
      </p:ext>
    </p:extLst>
  </p:cSld>
  <p:clrMapOvr>
    <a:masterClrMapping/>
  </p:clrMapOvr>
  <p:transition spd="slow" advTm="16000">
    <p:random/>
    <p:sndAc>
      <p:stSnd>
        <p:snd r:embed="rId1" name="projctor.wav"/>
      </p:stSnd>
    </p:sndAc>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26D41D1-8501-4E7B-BE50-C552D88C3E2A}" type="slidenum">
              <a:rPr lang="en-US"/>
              <a:pPr>
                <a:defRPr/>
              </a:pPr>
              <a:t>‹#›</a:t>
            </a:fld>
            <a:endParaRPr lang="en-US"/>
          </a:p>
        </p:txBody>
      </p:sp>
    </p:spTree>
    <p:extLst>
      <p:ext uri="{BB962C8B-B14F-4D97-AF65-F5344CB8AC3E}">
        <p14:creationId xmlns:p14="http://schemas.microsoft.com/office/powerpoint/2010/main" val="3364799211"/>
      </p:ext>
    </p:extLst>
  </p:cSld>
  <p:clrMapOvr>
    <a:masterClrMapping/>
  </p:clrMapOvr>
  <p:transition spd="slow" advTm="16000">
    <p:random/>
    <p:sndAc>
      <p:stSnd>
        <p:snd r:embed="rId1" name="projctor.wav"/>
      </p:stSnd>
    </p:sndAc>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0C02843-6458-4AB0-AC71-5DA5B4830D1E}" type="slidenum">
              <a:rPr lang="en-US"/>
              <a:pPr>
                <a:defRPr/>
              </a:pPr>
              <a:t>‹#›</a:t>
            </a:fld>
            <a:endParaRPr lang="en-US"/>
          </a:p>
        </p:txBody>
      </p:sp>
    </p:spTree>
    <p:extLst>
      <p:ext uri="{BB962C8B-B14F-4D97-AF65-F5344CB8AC3E}">
        <p14:creationId xmlns:p14="http://schemas.microsoft.com/office/powerpoint/2010/main" val="409249378"/>
      </p:ext>
    </p:extLst>
  </p:cSld>
  <p:clrMapOvr>
    <a:masterClrMapping/>
  </p:clrMapOvr>
  <p:transition spd="slow" advTm="16000">
    <p:random/>
    <p:sndAc>
      <p:stSnd>
        <p:snd r:embed="rId1" name="projctor.wav"/>
      </p:stSnd>
    </p:sndAc>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6896868-8393-4BE6-ACCD-CB418EAC456B}" type="slidenum">
              <a:rPr lang="en-US"/>
              <a:pPr>
                <a:defRPr/>
              </a:pPr>
              <a:t>‹#›</a:t>
            </a:fld>
            <a:endParaRPr lang="en-US"/>
          </a:p>
        </p:txBody>
      </p:sp>
    </p:spTree>
    <p:extLst>
      <p:ext uri="{BB962C8B-B14F-4D97-AF65-F5344CB8AC3E}">
        <p14:creationId xmlns:p14="http://schemas.microsoft.com/office/powerpoint/2010/main" val="2318303085"/>
      </p:ext>
    </p:extLst>
  </p:cSld>
  <p:clrMapOvr>
    <a:masterClrMapping/>
  </p:clrMapOvr>
  <p:transition spd="slow" advTm="16000">
    <p:random/>
    <p:sndAc>
      <p:stSnd>
        <p:snd r:embed="rId1" name="projctor.wav"/>
      </p:stSnd>
    </p:sndAc>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785AFD-61D5-48A5-A776-E613C26381B3}" type="slidenum">
              <a:rPr lang="en-US"/>
              <a:pPr>
                <a:defRPr/>
              </a:pPr>
              <a:t>‹#›</a:t>
            </a:fld>
            <a:endParaRPr lang="en-US"/>
          </a:p>
        </p:txBody>
      </p:sp>
    </p:spTree>
    <p:extLst>
      <p:ext uri="{BB962C8B-B14F-4D97-AF65-F5344CB8AC3E}">
        <p14:creationId xmlns:p14="http://schemas.microsoft.com/office/powerpoint/2010/main" val="350265343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BB3C5F-09E0-47DB-A201-11225091EE55}" type="slidenum">
              <a:rPr lang="en-US"/>
              <a:pPr>
                <a:defRPr/>
              </a:pPr>
              <a:t>‹#›</a:t>
            </a:fld>
            <a:endParaRPr lang="en-US"/>
          </a:p>
        </p:txBody>
      </p:sp>
    </p:spTree>
    <p:extLst>
      <p:ext uri="{BB962C8B-B14F-4D97-AF65-F5344CB8AC3E}">
        <p14:creationId xmlns:p14="http://schemas.microsoft.com/office/powerpoint/2010/main" val="116244184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AA78F5-9D4F-4B33-AECC-0A0EB12A6AB9}" type="slidenum">
              <a:rPr lang="en-US"/>
              <a:pPr>
                <a:defRPr/>
              </a:pPr>
              <a:t>‹#›</a:t>
            </a:fld>
            <a:endParaRPr lang="en-US"/>
          </a:p>
        </p:txBody>
      </p:sp>
    </p:spTree>
    <p:extLst>
      <p:ext uri="{BB962C8B-B14F-4D97-AF65-F5344CB8AC3E}">
        <p14:creationId xmlns:p14="http://schemas.microsoft.com/office/powerpoint/2010/main" val="268469280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A063AA-7C97-477A-B20E-2EDD6103AC54}" type="slidenum">
              <a:rPr lang="en-US"/>
              <a:pPr>
                <a:defRPr/>
              </a:pPr>
              <a:t>‹#›</a:t>
            </a:fld>
            <a:endParaRPr lang="en-US"/>
          </a:p>
        </p:txBody>
      </p:sp>
    </p:spTree>
    <p:extLst>
      <p:ext uri="{BB962C8B-B14F-4D97-AF65-F5344CB8AC3E}">
        <p14:creationId xmlns:p14="http://schemas.microsoft.com/office/powerpoint/2010/main" val="377529949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5295928-3D8F-49D3-B37B-398A200E8A29}" type="slidenum">
              <a:rPr lang="en-US"/>
              <a:pPr>
                <a:defRPr/>
              </a:pPr>
              <a:t>‹#›</a:t>
            </a:fld>
            <a:endParaRPr lang="en-US"/>
          </a:p>
        </p:txBody>
      </p:sp>
    </p:spTree>
    <p:extLst>
      <p:ext uri="{BB962C8B-B14F-4D97-AF65-F5344CB8AC3E}">
        <p14:creationId xmlns:p14="http://schemas.microsoft.com/office/powerpoint/2010/main" val="350540571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0AE4ADD-3DF8-41D4-88BC-001E467E70E6}" type="slidenum">
              <a:rPr lang="en-US"/>
              <a:pPr>
                <a:defRPr/>
              </a:pPr>
              <a:t>‹#›</a:t>
            </a:fld>
            <a:endParaRPr lang="en-US"/>
          </a:p>
        </p:txBody>
      </p:sp>
    </p:spTree>
    <p:extLst>
      <p:ext uri="{BB962C8B-B14F-4D97-AF65-F5344CB8AC3E}">
        <p14:creationId xmlns:p14="http://schemas.microsoft.com/office/powerpoint/2010/main" val="9569438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4C01E579-9CB9-CDA7-39DB-E566A6FB03C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06F084B-522A-73CD-82B0-8A6B4764760D}"/>
              </a:ext>
            </a:extLst>
          </p:cNvPr>
          <p:cNvSpPr>
            <a:spLocks noGrp="1"/>
          </p:cNvSpPr>
          <p:nvPr>
            <p:ph type="ftr" sz="quarter" idx="11"/>
          </p:nvPr>
        </p:nvSpPr>
        <p:spPr/>
        <p:txBody>
          <a:bodyPr/>
          <a:lstStyle>
            <a:lvl1pPr algn="l">
              <a:defRPr/>
            </a:lvl1pPr>
          </a:lstStyle>
          <a:p>
            <a:pPr>
              <a:defRPr/>
            </a:pPr>
            <a:endParaRPr lang="en-US"/>
          </a:p>
        </p:txBody>
      </p:sp>
      <p:sp>
        <p:nvSpPr>
          <p:cNvPr id="6" name="Slide Number Placeholder 5">
            <a:extLst>
              <a:ext uri="{FF2B5EF4-FFF2-40B4-BE49-F238E27FC236}">
                <a16:creationId xmlns:a16="http://schemas.microsoft.com/office/drawing/2014/main" id="{0305879F-8EB4-37F2-EBF1-87DB16A17887}"/>
              </a:ext>
            </a:extLst>
          </p:cNvPr>
          <p:cNvSpPr>
            <a:spLocks noGrp="1"/>
          </p:cNvSpPr>
          <p:nvPr>
            <p:ph type="sldNum" sz="quarter" idx="12"/>
          </p:nvPr>
        </p:nvSpPr>
        <p:spPr/>
        <p:txBody>
          <a:bodyPr/>
          <a:lstStyle>
            <a:lvl1pPr>
              <a:defRPr/>
            </a:lvl1pPr>
          </a:lstStyle>
          <a:p>
            <a:pPr>
              <a:defRPr/>
            </a:pPr>
            <a:fld id="{84F1A30D-C211-4ABC-8D66-49218822D5EE}" type="slidenum">
              <a:rPr lang="en-US"/>
              <a:pPr>
                <a:defRPr/>
              </a:pPr>
              <a:t>‹#›</a:t>
            </a:fld>
            <a:endParaRPr lang="en-US"/>
          </a:p>
        </p:txBody>
      </p:sp>
    </p:spTree>
    <p:extLst>
      <p:ext uri="{BB962C8B-B14F-4D97-AF65-F5344CB8AC3E}">
        <p14:creationId xmlns:p14="http://schemas.microsoft.com/office/powerpoint/2010/main" val="66014666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E2B862F-1A9F-4A69-90AD-0A7513552130}" type="slidenum">
              <a:rPr lang="en-US"/>
              <a:pPr>
                <a:defRPr/>
              </a:pPr>
              <a:t>‹#›</a:t>
            </a:fld>
            <a:endParaRPr lang="en-US"/>
          </a:p>
        </p:txBody>
      </p:sp>
    </p:spTree>
    <p:extLst>
      <p:ext uri="{BB962C8B-B14F-4D97-AF65-F5344CB8AC3E}">
        <p14:creationId xmlns:p14="http://schemas.microsoft.com/office/powerpoint/2010/main" val="124897739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603EAA-91D3-4BDF-9086-0C6760BC8514}" type="slidenum">
              <a:rPr lang="en-US"/>
              <a:pPr>
                <a:defRPr/>
              </a:pPr>
              <a:t>‹#›</a:t>
            </a:fld>
            <a:endParaRPr lang="en-US"/>
          </a:p>
        </p:txBody>
      </p:sp>
    </p:spTree>
    <p:extLst>
      <p:ext uri="{BB962C8B-B14F-4D97-AF65-F5344CB8AC3E}">
        <p14:creationId xmlns:p14="http://schemas.microsoft.com/office/powerpoint/2010/main" val="322713352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0D40CE-FFA0-49B2-8258-792408196C00}" type="slidenum">
              <a:rPr lang="en-US"/>
              <a:pPr>
                <a:defRPr/>
              </a:pPr>
              <a:t>‹#›</a:t>
            </a:fld>
            <a:endParaRPr lang="en-US"/>
          </a:p>
        </p:txBody>
      </p:sp>
    </p:spTree>
    <p:extLst>
      <p:ext uri="{BB962C8B-B14F-4D97-AF65-F5344CB8AC3E}">
        <p14:creationId xmlns:p14="http://schemas.microsoft.com/office/powerpoint/2010/main" val="332315249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C1F852-6D87-41CC-89BC-F5CBA5DF45D8}" type="slidenum">
              <a:rPr lang="en-US"/>
              <a:pPr>
                <a:defRPr/>
              </a:pPr>
              <a:t>‹#›</a:t>
            </a:fld>
            <a:endParaRPr lang="en-US"/>
          </a:p>
        </p:txBody>
      </p:sp>
    </p:spTree>
    <p:extLst>
      <p:ext uri="{BB962C8B-B14F-4D97-AF65-F5344CB8AC3E}">
        <p14:creationId xmlns:p14="http://schemas.microsoft.com/office/powerpoint/2010/main" val="13928431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D2E4B7-3960-435D-A603-975FD9315D58}" type="slidenum">
              <a:rPr lang="en-US"/>
              <a:pPr>
                <a:defRPr/>
              </a:pPr>
              <a:t>‹#›</a:t>
            </a:fld>
            <a:endParaRPr lang="en-US"/>
          </a:p>
        </p:txBody>
      </p:sp>
    </p:spTree>
    <p:extLst>
      <p:ext uri="{BB962C8B-B14F-4D97-AF65-F5344CB8AC3E}">
        <p14:creationId xmlns:p14="http://schemas.microsoft.com/office/powerpoint/2010/main" val="286431936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6C41C8A-BB30-478C-AAE5-E8D94777DBA6}" type="slidenum">
              <a:rPr lang="en-US"/>
              <a:pPr>
                <a:defRPr/>
              </a:pPr>
              <a:t>‹#›</a:t>
            </a:fld>
            <a:endParaRPr lang="en-US"/>
          </a:p>
        </p:txBody>
      </p:sp>
    </p:spTree>
    <p:extLst>
      <p:ext uri="{BB962C8B-B14F-4D97-AF65-F5344CB8AC3E}">
        <p14:creationId xmlns:p14="http://schemas.microsoft.com/office/powerpoint/2010/main" val="15093761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65C178-0810-4D0E-A3E2-ADFD1CCAECF8}" type="slidenum">
              <a:rPr lang="en-US"/>
              <a:pPr>
                <a:defRPr/>
              </a:pPr>
              <a:t>‹#›</a:t>
            </a:fld>
            <a:endParaRPr lang="en-US"/>
          </a:p>
        </p:txBody>
      </p:sp>
    </p:spTree>
    <p:extLst>
      <p:ext uri="{BB962C8B-B14F-4D97-AF65-F5344CB8AC3E}">
        <p14:creationId xmlns:p14="http://schemas.microsoft.com/office/powerpoint/2010/main" val="185090477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defRPr/>
            </a:pPr>
            <a:fld id="{1AC54FB4-8D62-4D6F-9A4D-DB23B467FF63}" type="slidenum">
              <a:rPr lang="en-US"/>
              <a:pPr>
                <a:defRPr/>
              </a:pPr>
              <a:t>‹#›</a:t>
            </a:fld>
            <a:endParaRPr lang="en-US"/>
          </a:p>
        </p:txBody>
      </p:sp>
    </p:spTree>
    <p:extLst>
      <p:ext uri="{BB962C8B-B14F-4D97-AF65-F5344CB8AC3E}">
        <p14:creationId xmlns:p14="http://schemas.microsoft.com/office/powerpoint/2010/main" val="23336010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pPr/>
              <a:t>‹#›</a:t>
            </a:fld>
            <a:endParaRPr lang="en-US"/>
          </a:p>
        </p:txBody>
      </p:sp>
    </p:spTree>
    <p:extLst>
      <p:ext uri="{BB962C8B-B14F-4D97-AF65-F5344CB8AC3E}">
        <p14:creationId xmlns:p14="http://schemas.microsoft.com/office/powerpoint/2010/main" val="279457098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pPr/>
              <a:t>‹#›</a:t>
            </a:fld>
            <a:endParaRPr lang="en-US"/>
          </a:p>
        </p:txBody>
      </p:sp>
    </p:spTree>
    <p:extLst>
      <p:ext uri="{BB962C8B-B14F-4D97-AF65-F5344CB8AC3E}">
        <p14:creationId xmlns:p14="http://schemas.microsoft.com/office/powerpoint/2010/main" val="21557291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8166CC-7FE2-F4BA-CE98-05AF72EC9D50}"/>
              </a:ext>
            </a:extLst>
          </p:cNvPr>
          <p:cNvSpPr>
            <a:spLocks noGrp="1"/>
          </p:cNvSpPr>
          <p:nvPr>
            <p:ph type="dt" sz="half" idx="10"/>
          </p:nvPr>
        </p:nvSpPr>
        <p:spPr/>
        <p:txBody>
          <a:bodyPr/>
          <a:lstStyle>
            <a:lvl1pPr>
              <a:defRPr/>
            </a:lvl1pPr>
          </a:lstStyle>
          <a:p>
            <a:pPr>
              <a:defRPr/>
            </a:pPr>
            <a:endParaRPr lang="en-US"/>
          </a:p>
        </p:txBody>
      </p:sp>
      <p:sp>
        <p:nvSpPr>
          <p:cNvPr id="8" name="Footer Placeholder 7">
            <a:extLst>
              <a:ext uri="{FF2B5EF4-FFF2-40B4-BE49-F238E27FC236}">
                <a16:creationId xmlns:a16="http://schemas.microsoft.com/office/drawing/2014/main" id="{FD887CCF-8639-AA9C-DD18-DFCF0C591A08}"/>
              </a:ext>
            </a:extLst>
          </p:cNvPr>
          <p:cNvSpPr>
            <a:spLocks noGrp="1"/>
          </p:cNvSpPr>
          <p:nvPr>
            <p:ph type="ftr" sz="quarter" idx="11"/>
          </p:nvPr>
        </p:nvSpPr>
        <p:spPr/>
        <p:txBody>
          <a:bodyPr/>
          <a:lstStyle>
            <a:lvl1pPr algn="l">
              <a:defRPr/>
            </a:lvl1pPr>
          </a:lstStyle>
          <a:p>
            <a:pPr>
              <a:defRPr/>
            </a:pPr>
            <a:endParaRPr lang="en-US"/>
          </a:p>
        </p:txBody>
      </p:sp>
      <p:sp>
        <p:nvSpPr>
          <p:cNvPr id="9" name="Slide Number Placeholder 8">
            <a:extLst>
              <a:ext uri="{FF2B5EF4-FFF2-40B4-BE49-F238E27FC236}">
                <a16:creationId xmlns:a16="http://schemas.microsoft.com/office/drawing/2014/main" id="{4511B4F7-1237-476E-6A20-80BABFFD1C97}"/>
              </a:ext>
            </a:extLst>
          </p:cNvPr>
          <p:cNvSpPr>
            <a:spLocks noGrp="1"/>
          </p:cNvSpPr>
          <p:nvPr>
            <p:ph type="sldNum" sz="quarter" idx="12"/>
          </p:nvPr>
        </p:nvSpPr>
        <p:spPr/>
        <p:txBody>
          <a:bodyPr/>
          <a:lstStyle>
            <a:lvl1pPr>
              <a:defRPr/>
            </a:lvl1pPr>
          </a:lstStyle>
          <a:p>
            <a:pPr>
              <a:defRPr/>
            </a:pPr>
            <a:fld id="{8655BC0B-F4F8-4018-9D9F-EF5F0A051AFD}" type="slidenum">
              <a:rPr lang="en-US"/>
              <a:pPr>
                <a:defRPr/>
              </a:pPr>
              <a:t>‹#›</a:t>
            </a:fld>
            <a:endParaRPr lang="en-US"/>
          </a:p>
        </p:txBody>
      </p:sp>
    </p:spTree>
    <p:extLst>
      <p:ext uri="{BB962C8B-B14F-4D97-AF65-F5344CB8AC3E}">
        <p14:creationId xmlns:p14="http://schemas.microsoft.com/office/powerpoint/2010/main" val="328102153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pPr/>
              <a:t>‹#›</a:t>
            </a:fld>
            <a:endParaRPr lang="en-US"/>
          </a:p>
        </p:txBody>
      </p:sp>
    </p:spTree>
    <p:extLst>
      <p:ext uri="{BB962C8B-B14F-4D97-AF65-F5344CB8AC3E}">
        <p14:creationId xmlns:p14="http://schemas.microsoft.com/office/powerpoint/2010/main" val="8058733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pPr/>
              <a:t>‹#›</a:t>
            </a:fld>
            <a:endParaRPr lang="en-US"/>
          </a:p>
        </p:txBody>
      </p:sp>
    </p:spTree>
    <p:extLst>
      <p:ext uri="{BB962C8B-B14F-4D97-AF65-F5344CB8AC3E}">
        <p14:creationId xmlns:p14="http://schemas.microsoft.com/office/powerpoint/2010/main" val="320791084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pPr/>
              <a:t>‹#›</a:t>
            </a:fld>
            <a:endParaRPr lang="en-US"/>
          </a:p>
        </p:txBody>
      </p:sp>
    </p:spTree>
    <p:extLst>
      <p:ext uri="{BB962C8B-B14F-4D97-AF65-F5344CB8AC3E}">
        <p14:creationId xmlns:p14="http://schemas.microsoft.com/office/powerpoint/2010/main" val="424029732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pPr/>
              <a:t>‹#›</a:t>
            </a:fld>
            <a:endParaRPr lang="en-US"/>
          </a:p>
        </p:txBody>
      </p:sp>
    </p:spTree>
    <p:extLst>
      <p:ext uri="{BB962C8B-B14F-4D97-AF65-F5344CB8AC3E}">
        <p14:creationId xmlns:p14="http://schemas.microsoft.com/office/powerpoint/2010/main" val="264154840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pPr/>
              <a:t>‹#›</a:t>
            </a:fld>
            <a:endParaRPr lang="en-US"/>
          </a:p>
        </p:txBody>
      </p:sp>
    </p:spTree>
    <p:extLst>
      <p:ext uri="{BB962C8B-B14F-4D97-AF65-F5344CB8AC3E}">
        <p14:creationId xmlns:p14="http://schemas.microsoft.com/office/powerpoint/2010/main" val="338822709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pPr/>
              <a:t>‹#›</a:t>
            </a:fld>
            <a:endParaRPr lang="en-US"/>
          </a:p>
        </p:txBody>
      </p:sp>
    </p:spTree>
    <p:extLst>
      <p:ext uri="{BB962C8B-B14F-4D97-AF65-F5344CB8AC3E}">
        <p14:creationId xmlns:p14="http://schemas.microsoft.com/office/powerpoint/2010/main" val="51287319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pPr/>
              <a:t>‹#›</a:t>
            </a:fld>
            <a:endParaRPr lang="en-US"/>
          </a:p>
        </p:txBody>
      </p:sp>
    </p:spTree>
    <p:extLst>
      <p:ext uri="{BB962C8B-B14F-4D97-AF65-F5344CB8AC3E}">
        <p14:creationId xmlns:p14="http://schemas.microsoft.com/office/powerpoint/2010/main" val="73512297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pPr/>
              <a:t>‹#›</a:t>
            </a:fld>
            <a:endParaRPr lang="en-US"/>
          </a:p>
        </p:txBody>
      </p:sp>
    </p:spTree>
    <p:extLst>
      <p:ext uri="{BB962C8B-B14F-4D97-AF65-F5344CB8AC3E}">
        <p14:creationId xmlns:p14="http://schemas.microsoft.com/office/powerpoint/2010/main" val="297795085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pPr/>
              <a:t>‹#›</a:t>
            </a:fld>
            <a:endParaRPr lang="en-US"/>
          </a:p>
        </p:txBody>
      </p:sp>
    </p:spTree>
    <p:extLst>
      <p:ext uri="{BB962C8B-B14F-4D97-AF65-F5344CB8AC3E}">
        <p14:creationId xmlns:p14="http://schemas.microsoft.com/office/powerpoint/2010/main" val="178998820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pPr/>
              <a:t>‹#›</a:t>
            </a:fld>
            <a:endParaRPr lang="en-US"/>
          </a:p>
        </p:txBody>
      </p:sp>
    </p:spTree>
    <p:extLst>
      <p:ext uri="{BB962C8B-B14F-4D97-AF65-F5344CB8AC3E}">
        <p14:creationId xmlns:p14="http://schemas.microsoft.com/office/powerpoint/2010/main" val="24960001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9D1E6FB-D194-2EAD-CDA0-21D13BAA8363}"/>
              </a:ext>
            </a:extLst>
          </p:cNvPr>
          <p:cNvSpPr>
            <a:spLocks noGrp="1"/>
          </p:cNvSpPr>
          <p:nvPr>
            <p:ph type="dt" sz="half" idx="10"/>
          </p:nvPr>
        </p:nvSpPr>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76C3A008-78C8-ECA4-19BF-8D915B8418E7}"/>
              </a:ext>
            </a:extLst>
          </p:cNvPr>
          <p:cNvSpPr>
            <a:spLocks noGrp="1"/>
          </p:cNvSpPr>
          <p:nvPr>
            <p:ph type="ftr" sz="quarter" idx="11"/>
          </p:nvPr>
        </p:nvSpPr>
        <p:spPr/>
        <p:txBody>
          <a:bodyPr/>
          <a:lstStyle>
            <a:lvl1pPr algn="l">
              <a:defRPr/>
            </a:lvl1pPr>
          </a:lstStyle>
          <a:p>
            <a:pPr>
              <a:defRPr/>
            </a:pPr>
            <a:endParaRPr lang="en-US"/>
          </a:p>
        </p:txBody>
      </p:sp>
      <p:sp>
        <p:nvSpPr>
          <p:cNvPr id="5" name="Slide Number Placeholder 4">
            <a:extLst>
              <a:ext uri="{FF2B5EF4-FFF2-40B4-BE49-F238E27FC236}">
                <a16:creationId xmlns:a16="http://schemas.microsoft.com/office/drawing/2014/main" id="{A74C9187-181F-EC7D-399D-399CB282DAA0}"/>
              </a:ext>
            </a:extLst>
          </p:cNvPr>
          <p:cNvSpPr>
            <a:spLocks noGrp="1"/>
          </p:cNvSpPr>
          <p:nvPr>
            <p:ph type="sldNum" sz="quarter" idx="12"/>
          </p:nvPr>
        </p:nvSpPr>
        <p:spPr/>
        <p:txBody>
          <a:bodyPr/>
          <a:lstStyle>
            <a:lvl1pPr>
              <a:defRPr/>
            </a:lvl1pPr>
          </a:lstStyle>
          <a:p>
            <a:pPr>
              <a:defRPr/>
            </a:pPr>
            <a:fld id="{E5DCBF62-4FDB-435A-89A3-0F04E6F1B504}" type="slidenum">
              <a:rPr lang="en-US"/>
              <a:pPr>
                <a:defRPr/>
              </a:pPr>
              <a:t>‹#›</a:t>
            </a:fld>
            <a:endParaRPr lang="en-US"/>
          </a:p>
        </p:txBody>
      </p:sp>
    </p:spTree>
    <p:extLst>
      <p:ext uri="{BB962C8B-B14F-4D97-AF65-F5344CB8AC3E}">
        <p14:creationId xmlns:p14="http://schemas.microsoft.com/office/powerpoint/2010/main" val="260991283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pPr/>
              <a:t>‹#›</a:t>
            </a:fld>
            <a:endParaRPr lang="en-US"/>
          </a:p>
        </p:txBody>
      </p:sp>
    </p:spTree>
    <p:extLst>
      <p:ext uri="{BB962C8B-B14F-4D97-AF65-F5344CB8AC3E}">
        <p14:creationId xmlns:p14="http://schemas.microsoft.com/office/powerpoint/2010/main" val="339624224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pPr/>
              <a:t>‹#›</a:t>
            </a:fld>
            <a:endParaRPr lang="en-US"/>
          </a:p>
        </p:txBody>
      </p:sp>
    </p:spTree>
    <p:extLst>
      <p:ext uri="{BB962C8B-B14F-4D97-AF65-F5344CB8AC3E}">
        <p14:creationId xmlns:p14="http://schemas.microsoft.com/office/powerpoint/2010/main" val="428710324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pPr/>
              <a:t>‹#›</a:t>
            </a:fld>
            <a:endParaRPr lang="en-US"/>
          </a:p>
        </p:txBody>
      </p:sp>
    </p:spTree>
    <p:extLst>
      <p:ext uri="{BB962C8B-B14F-4D97-AF65-F5344CB8AC3E}">
        <p14:creationId xmlns:p14="http://schemas.microsoft.com/office/powerpoint/2010/main" val="366083926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pPr/>
              <a:t>‹#›</a:t>
            </a:fld>
            <a:endParaRPr lang="en-US"/>
          </a:p>
        </p:txBody>
      </p:sp>
    </p:spTree>
    <p:extLst>
      <p:ext uri="{BB962C8B-B14F-4D97-AF65-F5344CB8AC3E}">
        <p14:creationId xmlns:p14="http://schemas.microsoft.com/office/powerpoint/2010/main" val="320497030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pPr/>
              <a:t>‹#›</a:t>
            </a:fld>
            <a:endParaRPr lang="en-US"/>
          </a:p>
        </p:txBody>
      </p:sp>
    </p:spTree>
    <p:extLst>
      <p:ext uri="{BB962C8B-B14F-4D97-AF65-F5344CB8AC3E}">
        <p14:creationId xmlns:p14="http://schemas.microsoft.com/office/powerpoint/2010/main" val="5736978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pPr/>
              <a:t>‹#›</a:t>
            </a:fld>
            <a:endParaRPr lang="en-US"/>
          </a:p>
        </p:txBody>
      </p:sp>
    </p:spTree>
    <p:extLst>
      <p:ext uri="{BB962C8B-B14F-4D97-AF65-F5344CB8AC3E}">
        <p14:creationId xmlns:p14="http://schemas.microsoft.com/office/powerpoint/2010/main" val="45666331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pPr/>
              <a:t>‹#›</a:t>
            </a:fld>
            <a:endParaRPr lang="en-US"/>
          </a:p>
        </p:txBody>
      </p:sp>
    </p:spTree>
    <p:extLst>
      <p:ext uri="{BB962C8B-B14F-4D97-AF65-F5344CB8AC3E}">
        <p14:creationId xmlns:p14="http://schemas.microsoft.com/office/powerpoint/2010/main" val="203800945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pPr/>
              <a:t>‹#›</a:t>
            </a:fld>
            <a:endParaRPr lang="en-US"/>
          </a:p>
        </p:txBody>
      </p:sp>
    </p:spTree>
    <p:extLst>
      <p:ext uri="{BB962C8B-B14F-4D97-AF65-F5344CB8AC3E}">
        <p14:creationId xmlns:p14="http://schemas.microsoft.com/office/powerpoint/2010/main" val="4077589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6BFD00-9B29-4FA7-CA3A-851F86C6DC3D}"/>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D8165D90-1100-D606-140C-F75ED620FFB6}"/>
              </a:ext>
            </a:extLst>
          </p:cNvPr>
          <p:cNvSpPr>
            <a:spLocks noGrp="1"/>
          </p:cNvSpPr>
          <p:nvPr>
            <p:ph type="ftr" sz="quarter" idx="11"/>
          </p:nvPr>
        </p:nvSpPr>
        <p:spPr/>
        <p:txBody>
          <a:bodyPr/>
          <a:lstStyle>
            <a:lvl1pPr algn="l">
              <a:defRPr/>
            </a:lvl1pPr>
          </a:lstStyle>
          <a:p>
            <a:pPr>
              <a:defRPr/>
            </a:pPr>
            <a:endParaRPr lang="en-US"/>
          </a:p>
        </p:txBody>
      </p:sp>
      <p:sp>
        <p:nvSpPr>
          <p:cNvPr id="7" name="Slide Number Placeholder 6">
            <a:extLst>
              <a:ext uri="{FF2B5EF4-FFF2-40B4-BE49-F238E27FC236}">
                <a16:creationId xmlns:a16="http://schemas.microsoft.com/office/drawing/2014/main" id="{EB0B5B5A-EE60-FA1E-F35D-AA9F8AB15F23}"/>
              </a:ext>
            </a:extLst>
          </p:cNvPr>
          <p:cNvSpPr>
            <a:spLocks noGrp="1"/>
          </p:cNvSpPr>
          <p:nvPr>
            <p:ph type="sldNum" sz="quarter" idx="12"/>
          </p:nvPr>
        </p:nvSpPr>
        <p:spPr/>
        <p:txBody>
          <a:bodyPr/>
          <a:lstStyle>
            <a:lvl1pPr>
              <a:defRPr/>
            </a:lvl1pPr>
          </a:lstStyle>
          <a:p>
            <a:pPr>
              <a:defRPr/>
            </a:pPr>
            <a:fld id="{112E9184-A37D-4E3C-B809-DB11FDA7B05E}" type="slidenum">
              <a:rPr lang="en-US"/>
              <a:pPr>
                <a:defRPr/>
              </a:pPr>
              <a:t>‹#›</a:t>
            </a:fld>
            <a:endParaRPr lang="en-US"/>
          </a:p>
        </p:txBody>
      </p:sp>
    </p:spTree>
    <p:extLst>
      <p:ext uri="{BB962C8B-B14F-4D97-AF65-F5344CB8AC3E}">
        <p14:creationId xmlns:p14="http://schemas.microsoft.com/office/powerpoint/2010/main" val="22166167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2B1E41-45A0-D91B-5945-9170664D44E3}"/>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0F3B8336-D3CA-2E0D-72F3-D00BC567CBA9}"/>
              </a:ext>
            </a:extLst>
          </p:cNvPr>
          <p:cNvSpPr>
            <a:spLocks noGrp="1"/>
          </p:cNvSpPr>
          <p:nvPr>
            <p:ph type="ftr" sz="quarter" idx="11"/>
          </p:nvPr>
        </p:nvSpPr>
        <p:spPr/>
        <p:txBody>
          <a:bodyPr/>
          <a:lstStyle>
            <a:lvl1pPr algn="l">
              <a:defRPr/>
            </a:lvl1pPr>
          </a:lstStyle>
          <a:p>
            <a:pPr>
              <a:defRPr/>
            </a:pPr>
            <a:endParaRPr lang="en-US"/>
          </a:p>
        </p:txBody>
      </p:sp>
      <p:sp>
        <p:nvSpPr>
          <p:cNvPr id="7" name="Slide Number Placeholder 6">
            <a:extLst>
              <a:ext uri="{FF2B5EF4-FFF2-40B4-BE49-F238E27FC236}">
                <a16:creationId xmlns:a16="http://schemas.microsoft.com/office/drawing/2014/main" id="{6981BB7D-9462-8B0C-C5E2-1199DD717C30}"/>
              </a:ext>
            </a:extLst>
          </p:cNvPr>
          <p:cNvSpPr>
            <a:spLocks noGrp="1"/>
          </p:cNvSpPr>
          <p:nvPr>
            <p:ph type="sldNum" sz="quarter" idx="12"/>
          </p:nvPr>
        </p:nvSpPr>
        <p:spPr/>
        <p:txBody>
          <a:bodyPr/>
          <a:lstStyle>
            <a:lvl1pPr>
              <a:defRPr/>
            </a:lvl1pPr>
          </a:lstStyle>
          <a:p>
            <a:pPr>
              <a:defRPr/>
            </a:pPr>
            <a:fld id="{EC7BC51D-9329-475F-96EF-77F21B35CA2F}" type="slidenum">
              <a:rPr lang="en-US"/>
              <a:pPr>
                <a:defRPr/>
              </a:pPr>
              <a:t>‹#›</a:t>
            </a:fld>
            <a:endParaRPr lang="en-US"/>
          </a:p>
        </p:txBody>
      </p:sp>
    </p:spTree>
    <p:extLst>
      <p:ext uri="{BB962C8B-B14F-4D97-AF65-F5344CB8AC3E}">
        <p14:creationId xmlns:p14="http://schemas.microsoft.com/office/powerpoint/2010/main" val="27628866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80DF42-59F2-A3E4-DB1F-F6AF6FE06D05}"/>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2FD4FDF8-9319-9D31-DD36-3CA451CC0DC9}"/>
              </a:ext>
            </a:extLst>
          </p:cNvPr>
          <p:cNvSpPr>
            <a:spLocks noGrp="1"/>
          </p:cNvSpPr>
          <p:nvPr>
            <p:ph type="ftr" sz="quarter" idx="11"/>
          </p:nvPr>
        </p:nvSpPr>
        <p:spPr/>
        <p:txBody>
          <a:bodyPr/>
          <a:lstStyle>
            <a:lvl1pPr algn="l">
              <a:defRPr/>
            </a:lvl1pPr>
          </a:lstStyle>
          <a:p>
            <a:pPr>
              <a:defRPr/>
            </a:pPr>
            <a:endParaRPr lang="en-US"/>
          </a:p>
        </p:txBody>
      </p:sp>
      <p:sp>
        <p:nvSpPr>
          <p:cNvPr id="7" name="Slide Number Placeholder 6">
            <a:extLst>
              <a:ext uri="{FF2B5EF4-FFF2-40B4-BE49-F238E27FC236}">
                <a16:creationId xmlns:a16="http://schemas.microsoft.com/office/drawing/2014/main" id="{1DE673CB-30DD-B008-75FB-F2CC98B9E729}"/>
              </a:ext>
            </a:extLst>
          </p:cNvPr>
          <p:cNvSpPr>
            <a:spLocks noGrp="1"/>
          </p:cNvSpPr>
          <p:nvPr>
            <p:ph type="sldNum" sz="quarter" idx="12"/>
          </p:nvPr>
        </p:nvSpPr>
        <p:spPr/>
        <p:txBody>
          <a:bodyPr/>
          <a:lstStyle>
            <a:lvl1pPr>
              <a:defRPr/>
            </a:lvl1pPr>
          </a:lstStyle>
          <a:p>
            <a:pPr>
              <a:defRPr/>
            </a:pPr>
            <a:fld id="{0FE105EF-F562-450F-84A4-5579F09F6FF5}" type="slidenum">
              <a:rPr lang="en-US"/>
              <a:pPr>
                <a:defRPr/>
              </a:pPr>
              <a:t>‹#›</a:t>
            </a:fld>
            <a:endParaRPr lang="en-US"/>
          </a:p>
        </p:txBody>
      </p:sp>
    </p:spTree>
    <p:extLst>
      <p:ext uri="{BB962C8B-B14F-4D97-AF65-F5344CB8AC3E}">
        <p14:creationId xmlns:p14="http://schemas.microsoft.com/office/powerpoint/2010/main" val="29579402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631228F-1260-3693-9B5B-A8DFADAF902F}"/>
              </a:ext>
            </a:extLst>
          </p:cNvPr>
          <p:cNvGrpSpPr>
            <a:grpSpLocks/>
          </p:cNvGrpSpPr>
          <p:nvPr/>
        </p:nvGrpSpPr>
        <p:grpSpPr bwMode="auto">
          <a:xfrm>
            <a:off x="425451" y="1752601"/>
            <a:ext cx="11766549" cy="5129213"/>
            <a:chOff x="201" y="1104"/>
            <a:chExt cx="5559" cy="3231"/>
          </a:xfrm>
        </p:grpSpPr>
        <p:sp>
          <p:nvSpPr>
            <p:cNvPr id="3" name="Freeform 3">
              <a:extLst>
                <a:ext uri="{FF2B5EF4-FFF2-40B4-BE49-F238E27FC236}">
                  <a16:creationId xmlns:a16="http://schemas.microsoft.com/office/drawing/2014/main" id="{DE57ED0F-DCB1-73F9-0884-D8E461C69F01}"/>
                </a:ext>
              </a:extLst>
            </p:cNvPr>
            <p:cNvSpPr>
              <a:spLocks/>
            </p:cNvSpPr>
            <p:nvPr/>
          </p:nvSpPr>
          <p:spPr bwMode="ltGray">
            <a:xfrm>
              <a:off x="210" y="1104"/>
              <a:ext cx="5550" cy="3216"/>
            </a:xfrm>
            <a:custGeom>
              <a:avLst/>
              <a:gdLst>
                <a:gd name="T0" fmla="*/ 335 w 5550"/>
                <a:gd name="T1" fmla="*/ 0 h 3216"/>
                <a:gd name="T2" fmla="*/ 333 w 5550"/>
                <a:gd name="T3" fmla="*/ 1290 h 3216"/>
                <a:gd name="T4" fmla="*/ 0 w 5550"/>
                <a:gd name="T5" fmla="*/ 1290 h 3216"/>
                <a:gd name="T6" fmla="*/ 6 w 5550"/>
                <a:gd name="T7" fmla="*/ 3210 h 3216"/>
                <a:gd name="T8" fmla="*/ 5550 w 5550"/>
                <a:gd name="T9" fmla="*/ 3216 h 3216"/>
                <a:gd name="T10" fmla="*/ 5550 w 5550"/>
                <a:gd name="T11" fmla="*/ 0 h 3216"/>
                <a:gd name="T12" fmla="*/ 335 w 5550"/>
                <a:gd name="T13" fmla="*/ 0 h 3216"/>
                <a:gd name="T14" fmla="*/ 335 w 5550"/>
                <a:gd name="T15" fmla="*/ 0 h 32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50" h="3216">
                  <a:moveTo>
                    <a:pt x="335" y="0"/>
                  </a:moveTo>
                  <a:lnTo>
                    <a:pt x="333" y="1290"/>
                  </a:lnTo>
                  <a:lnTo>
                    <a:pt x="0" y="1290"/>
                  </a:lnTo>
                  <a:lnTo>
                    <a:pt x="6" y="3210"/>
                  </a:lnTo>
                  <a:lnTo>
                    <a:pt x="5550" y="3216"/>
                  </a:lnTo>
                  <a:lnTo>
                    <a:pt x="5550" y="0"/>
                  </a:lnTo>
                  <a:lnTo>
                    <a:pt x="335" y="0"/>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 name="Freeform 4">
              <a:extLst>
                <a:ext uri="{FF2B5EF4-FFF2-40B4-BE49-F238E27FC236}">
                  <a16:creationId xmlns:a16="http://schemas.microsoft.com/office/drawing/2014/main" id="{E10E1520-E374-ECA3-8403-CA9D36AEE768}"/>
                </a:ext>
              </a:extLst>
            </p:cNvPr>
            <p:cNvSpPr>
              <a:spLocks/>
            </p:cNvSpPr>
            <p:nvPr/>
          </p:nvSpPr>
          <p:spPr bwMode="ltGray">
            <a:xfrm>
              <a:off x="528" y="2400"/>
              <a:ext cx="5232" cy="1920"/>
            </a:xfrm>
            <a:custGeom>
              <a:avLst/>
              <a:gdLst>
                <a:gd name="T0" fmla="*/ 0 w 4897"/>
                <a:gd name="T1" fmla="*/ 0 h 2182"/>
                <a:gd name="T2" fmla="*/ 0 w 4897"/>
                <a:gd name="T3" fmla="*/ 1151 h 2182"/>
                <a:gd name="T4" fmla="*/ 6818 w 4897"/>
                <a:gd name="T5" fmla="*/ 1151 h 2182"/>
                <a:gd name="T6" fmla="*/ 6818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 name="Freeform 5">
              <a:extLst>
                <a:ext uri="{FF2B5EF4-FFF2-40B4-BE49-F238E27FC236}">
                  <a16:creationId xmlns:a16="http://schemas.microsoft.com/office/drawing/2014/main" id="{05852370-5DEF-0BB0-767A-C900AA2C9358}"/>
                </a:ext>
              </a:extLst>
            </p:cNvPr>
            <p:cNvSpPr>
              <a:spLocks/>
            </p:cNvSpPr>
            <p:nvPr/>
          </p:nvSpPr>
          <p:spPr bwMode="ltGray">
            <a:xfrm>
              <a:off x="201" y="2377"/>
              <a:ext cx="3455"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latin typeface="Arial" charset="0"/>
                <a:cs typeface="Arial" charset="0"/>
              </a:endParaRPr>
            </a:p>
          </p:txBody>
        </p:sp>
        <p:sp>
          <p:nvSpPr>
            <p:cNvPr id="6" name="Freeform 6">
              <a:extLst>
                <a:ext uri="{FF2B5EF4-FFF2-40B4-BE49-F238E27FC236}">
                  <a16:creationId xmlns:a16="http://schemas.microsoft.com/office/drawing/2014/main" id="{931C3AA0-556F-64D0-3D90-4857208E00A9}"/>
                </a:ext>
              </a:extLst>
            </p:cNvPr>
            <p:cNvSpPr>
              <a:spLocks/>
            </p:cNvSpPr>
            <p:nvPr/>
          </p:nvSpPr>
          <p:spPr bwMode="ltGray">
            <a:xfrm>
              <a:off x="528" y="1104"/>
              <a:ext cx="4894"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latin typeface="Arial" charset="0"/>
                <a:cs typeface="Arial" charset="0"/>
              </a:endParaRPr>
            </a:p>
          </p:txBody>
        </p:sp>
        <p:sp>
          <p:nvSpPr>
            <p:cNvPr id="7" name="Freeform 7">
              <a:extLst>
                <a:ext uri="{FF2B5EF4-FFF2-40B4-BE49-F238E27FC236}">
                  <a16:creationId xmlns:a16="http://schemas.microsoft.com/office/drawing/2014/main" id="{187CBCA2-1761-D4DF-FF59-29744EEA28DC}"/>
                </a:ext>
              </a:extLst>
            </p:cNvPr>
            <p:cNvSpPr>
              <a:spLocks/>
            </p:cNvSpPr>
            <p:nvPr/>
          </p:nvSpPr>
          <p:spPr bwMode="ltGray">
            <a:xfrm>
              <a:off x="201" y="2377"/>
              <a:ext cx="30" cy="1958"/>
            </a:xfrm>
            <a:custGeom>
              <a:avLst/>
              <a:gdLst>
                <a:gd name="T0" fmla="*/ 0 w 30"/>
                <a:gd name="T1" fmla="*/ 0 h 1416"/>
                <a:gd name="T2" fmla="*/ 0 w 30"/>
                <a:gd name="T3" fmla="*/ 1416 h 1416"/>
                <a:gd name="T4" fmla="*/ 29 w 30"/>
                <a:gd name="T5" fmla="*/ 1416 h 1416"/>
                <a:gd name="T6" fmla="*/ 30 w 30"/>
                <a:gd name="T7" fmla="*/ 27 h 1416"/>
                <a:gd name="T8" fmla="*/ 0 w 30"/>
                <a:gd name="T9" fmla="*/ 0 h 1416"/>
                <a:gd name="T10" fmla="*/ 0 w 30"/>
                <a:gd name="T11" fmla="*/ 0 h 1416"/>
              </a:gdLst>
              <a:ahLst/>
              <a:cxnLst>
                <a:cxn ang="0">
                  <a:pos x="T0" y="T1"/>
                </a:cxn>
                <a:cxn ang="0">
                  <a:pos x="T2" y="T3"/>
                </a:cxn>
                <a:cxn ang="0">
                  <a:pos x="T4" y="T5"/>
                </a:cxn>
                <a:cxn ang="0">
                  <a:pos x="T6" y="T7"/>
                </a:cxn>
                <a:cxn ang="0">
                  <a:pos x="T8" y="T9"/>
                </a:cxn>
                <a:cxn ang="0">
                  <a:pos x="T10" y="T11"/>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latin typeface="Arial" charset="0"/>
                <a:cs typeface="Arial" charset="0"/>
              </a:endParaRPr>
            </a:p>
          </p:txBody>
        </p:sp>
        <p:sp>
          <p:nvSpPr>
            <p:cNvPr id="8" name="Freeform 8">
              <a:extLst>
                <a:ext uri="{FF2B5EF4-FFF2-40B4-BE49-F238E27FC236}">
                  <a16:creationId xmlns:a16="http://schemas.microsoft.com/office/drawing/2014/main" id="{B4B793F6-82BF-1D4F-0D17-D20E532AB712}"/>
                </a:ext>
              </a:extLst>
            </p:cNvPr>
            <p:cNvSpPr>
              <a:spLocks/>
            </p:cNvSpPr>
            <p:nvPr/>
          </p:nvSpPr>
          <p:spPr bwMode="ltGray">
            <a:xfrm>
              <a:off x="528" y="1104"/>
              <a:ext cx="29" cy="3225"/>
            </a:xfrm>
            <a:custGeom>
              <a:avLst/>
              <a:gdLst>
                <a:gd name="T0" fmla="*/ 0 w 29"/>
                <a:gd name="T1" fmla="*/ 0 h 2161"/>
                <a:gd name="T2" fmla="*/ 0 w 29"/>
                <a:gd name="T3" fmla="*/ 2161 h 2161"/>
                <a:gd name="T4" fmla="*/ 29 w 29"/>
                <a:gd name="T5" fmla="*/ 2161 h 2161"/>
                <a:gd name="T6" fmla="*/ 27 w 29"/>
                <a:gd name="T7" fmla="*/ 27 h 2161"/>
                <a:gd name="T8" fmla="*/ 0 w 29"/>
                <a:gd name="T9" fmla="*/ 0 h 2161"/>
                <a:gd name="T10" fmla="*/ 0 w 29"/>
                <a:gd name="T11" fmla="*/ 0 h 2161"/>
              </a:gdLst>
              <a:ahLst/>
              <a:cxnLst>
                <a:cxn ang="0">
                  <a:pos x="T0" y="T1"/>
                </a:cxn>
                <a:cxn ang="0">
                  <a:pos x="T2" y="T3"/>
                </a:cxn>
                <a:cxn ang="0">
                  <a:pos x="T4" y="T5"/>
                </a:cxn>
                <a:cxn ang="0">
                  <a:pos x="T6" y="T7"/>
                </a:cxn>
                <a:cxn ang="0">
                  <a:pos x="T8" y="T9"/>
                </a:cxn>
                <a:cxn ang="0">
                  <a:pos x="T10" y="T11"/>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latin typeface="Arial" charset="0"/>
                <a:cs typeface="Arial" charset="0"/>
              </a:endParaRPr>
            </a:p>
          </p:txBody>
        </p:sp>
      </p:grpSp>
      <p:sp>
        <p:nvSpPr>
          <p:cNvPr id="58377" name="Rectangle 9"/>
          <p:cNvSpPr>
            <a:spLocks noGrp="1" noChangeArrowheads="1"/>
          </p:cNvSpPr>
          <p:nvPr>
            <p:ph type="ctrTitle" sz="quarter"/>
          </p:nvPr>
        </p:nvSpPr>
        <p:spPr>
          <a:xfrm>
            <a:off x="1320800" y="1905001"/>
            <a:ext cx="10363200" cy="1736725"/>
          </a:xfrm>
        </p:spPr>
        <p:txBody>
          <a:bodyPr anchor="t"/>
          <a:lstStyle>
            <a:lvl1pPr>
              <a:defRPr sz="5400"/>
            </a:lvl1pPr>
          </a:lstStyle>
          <a:p>
            <a:pPr lvl="0"/>
            <a:r>
              <a:rPr lang="en-US" noProof="0"/>
              <a:t>Click to edit Master title style</a:t>
            </a:r>
          </a:p>
        </p:txBody>
      </p:sp>
      <p:sp>
        <p:nvSpPr>
          <p:cNvPr id="58378" name="Rectangle 10"/>
          <p:cNvSpPr>
            <a:spLocks noGrp="1" noChangeArrowheads="1"/>
          </p:cNvSpPr>
          <p:nvPr>
            <p:ph type="subTitle" sz="quarter" idx="1"/>
          </p:nvPr>
        </p:nvSpPr>
        <p:spPr>
          <a:xfrm>
            <a:off x="1320800" y="3962400"/>
            <a:ext cx="9042400" cy="1752600"/>
          </a:xfrm>
        </p:spPr>
        <p:txBody>
          <a:bodyPr/>
          <a:lstStyle>
            <a:lvl1pPr marL="0" indent="0">
              <a:buFont typeface="Wingdings" pitchFamily="2" charset="2"/>
              <a:buNone/>
              <a:defRPr/>
            </a:lvl1pPr>
          </a:lstStyle>
          <a:p>
            <a:pPr lvl="0"/>
            <a:r>
              <a:rPr lang="en-US" noProof="0"/>
              <a:t>Click to edit Master subtitle style</a:t>
            </a:r>
          </a:p>
        </p:txBody>
      </p:sp>
      <p:sp>
        <p:nvSpPr>
          <p:cNvPr id="9" name="Rectangle 11">
            <a:extLst>
              <a:ext uri="{FF2B5EF4-FFF2-40B4-BE49-F238E27FC236}">
                <a16:creationId xmlns:a16="http://schemas.microsoft.com/office/drawing/2014/main" id="{74FE95F2-8F67-E40A-BBC1-0C98C64EE049}"/>
              </a:ext>
            </a:extLst>
          </p:cNvPr>
          <p:cNvSpPr>
            <a:spLocks noGrp="1" noChangeArrowheads="1"/>
          </p:cNvSpPr>
          <p:nvPr>
            <p:ph type="dt" sz="quarter" idx="10"/>
          </p:nvPr>
        </p:nvSpPr>
        <p:spPr>
          <a:xfrm>
            <a:off x="1320801" y="6245225"/>
            <a:ext cx="2535767" cy="476250"/>
          </a:xfrm>
        </p:spPr>
        <p:txBody>
          <a:bodyPr/>
          <a:lstStyle>
            <a:lvl1pPr>
              <a:defRPr/>
            </a:lvl1pPr>
          </a:lstStyle>
          <a:p>
            <a:pPr>
              <a:defRPr/>
            </a:pPr>
            <a:endParaRPr lang="en-US"/>
          </a:p>
        </p:txBody>
      </p:sp>
      <p:sp>
        <p:nvSpPr>
          <p:cNvPr id="10" name="Rectangle 12">
            <a:extLst>
              <a:ext uri="{FF2B5EF4-FFF2-40B4-BE49-F238E27FC236}">
                <a16:creationId xmlns:a16="http://schemas.microsoft.com/office/drawing/2014/main" id="{4DC44B44-F99B-52D8-8290-FB88EC049497}"/>
              </a:ext>
            </a:extLst>
          </p:cNvPr>
          <p:cNvSpPr>
            <a:spLocks noGrp="1" noChangeArrowheads="1"/>
          </p:cNvSpPr>
          <p:nvPr>
            <p:ph type="ftr" sz="quarter" idx="11"/>
          </p:nvPr>
        </p:nvSpPr>
        <p:spPr>
          <a:xfrm>
            <a:off x="4624917" y="6245225"/>
            <a:ext cx="3860800" cy="476250"/>
          </a:xfrm>
        </p:spPr>
        <p:txBody>
          <a:bodyPr/>
          <a:lstStyle>
            <a:lvl1pPr>
              <a:defRPr/>
            </a:lvl1pPr>
          </a:lstStyle>
          <a:p>
            <a:pPr>
              <a:defRPr/>
            </a:pPr>
            <a:endParaRPr lang="en-US"/>
          </a:p>
        </p:txBody>
      </p:sp>
      <p:sp>
        <p:nvSpPr>
          <p:cNvPr id="11" name="Rectangle 13">
            <a:extLst>
              <a:ext uri="{FF2B5EF4-FFF2-40B4-BE49-F238E27FC236}">
                <a16:creationId xmlns:a16="http://schemas.microsoft.com/office/drawing/2014/main" id="{B3FBE556-680F-2515-2739-AE982D11B625}"/>
              </a:ext>
            </a:extLst>
          </p:cNvPr>
          <p:cNvSpPr>
            <a:spLocks noGrp="1" noChangeArrowheads="1"/>
          </p:cNvSpPr>
          <p:nvPr>
            <p:ph type="sldNum" sz="quarter" idx="12"/>
          </p:nvPr>
        </p:nvSpPr>
        <p:spPr/>
        <p:txBody>
          <a:bodyPr/>
          <a:lstStyle>
            <a:lvl1pPr>
              <a:defRPr/>
            </a:lvl1pPr>
          </a:lstStyle>
          <a:p>
            <a:fld id="{22623D64-1C8E-423C-9A7C-4C5CCB3F8C20}" type="slidenum">
              <a:rPr lang="en-US" altLang="en-US"/>
              <a:pPr/>
              <a:t>‹#›</a:t>
            </a:fld>
            <a:endParaRPr lang="en-US" altLang="en-US"/>
          </a:p>
        </p:txBody>
      </p:sp>
    </p:spTree>
    <p:extLst>
      <p:ext uri="{BB962C8B-B14F-4D97-AF65-F5344CB8AC3E}">
        <p14:creationId xmlns:p14="http://schemas.microsoft.com/office/powerpoint/2010/main" val="13875122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B1C333EA-FBCA-4E98-4A9B-87D87222874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14240186-4BCB-7ACE-CB7E-64ADED897C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74BC5455-492C-67D6-CF03-B17D5DCD2285}"/>
              </a:ext>
            </a:extLst>
          </p:cNvPr>
          <p:cNvSpPr>
            <a:spLocks noGrp="1" noChangeArrowheads="1"/>
          </p:cNvSpPr>
          <p:nvPr>
            <p:ph type="sldNum" sz="quarter" idx="12"/>
          </p:nvPr>
        </p:nvSpPr>
        <p:spPr>
          <a:ln/>
        </p:spPr>
        <p:txBody>
          <a:bodyPr/>
          <a:lstStyle>
            <a:lvl1pPr>
              <a:defRPr/>
            </a:lvl1pPr>
          </a:lstStyle>
          <a:p>
            <a:fld id="{24BB29D4-682B-46BC-ACBB-E45EF001B43E}" type="slidenum">
              <a:rPr lang="en-US" altLang="en-US"/>
              <a:pPr/>
              <a:t>‹#›</a:t>
            </a:fld>
            <a:endParaRPr lang="en-US" altLang="en-US"/>
          </a:p>
        </p:txBody>
      </p:sp>
    </p:spTree>
    <p:extLst>
      <p:ext uri="{BB962C8B-B14F-4D97-AF65-F5344CB8AC3E}">
        <p14:creationId xmlns:p14="http://schemas.microsoft.com/office/powerpoint/2010/main" val="20404848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a:extLst>
              <a:ext uri="{FF2B5EF4-FFF2-40B4-BE49-F238E27FC236}">
                <a16:creationId xmlns:a16="http://schemas.microsoft.com/office/drawing/2014/main" id="{5A5551FF-AC51-3A4A-B6F3-E09D52E220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439DAF2B-A833-BACB-9FD2-793784DAC9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6C57F492-439E-2BA5-8804-E71D5E499E06}"/>
              </a:ext>
            </a:extLst>
          </p:cNvPr>
          <p:cNvSpPr>
            <a:spLocks noGrp="1" noChangeArrowheads="1"/>
          </p:cNvSpPr>
          <p:nvPr>
            <p:ph type="sldNum" sz="quarter" idx="12"/>
          </p:nvPr>
        </p:nvSpPr>
        <p:spPr>
          <a:ln/>
        </p:spPr>
        <p:txBody>
          <a:bodyPr/>
          <a:lstStyle>
            <a:lvl1pPr>
              <a:defRPr/>
            </a:lvl1pPr>
          </a:lstStyle>
          <a:p>
            <a:fld id="{C764C1DE-3B1D-4684-92A0-EFEBCD5B8B4B}" type="slidenum">
              <a:rPr lang="en-US" altLang="en-US"/>
              <a:pPr/>
              <a:t>‹#›</a:t>
            </a:fld>
            <a:endParaRPr lang="en-US" altLang="en-US"/>
          </a:p>
        </p:txBody>
      </p:sp>
    </p:spTree>
    <p:extLst>
      <p:ext uri="{BB962C8B-B14F-4D97-AF65-F5344CB8AC3E}">
        <p14:creationId xmlns:p14="http://schemas.microsoft.com/office/powerpoint/2010/main" val="3720068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1DE6B51-D931-58C6-AB47-FAC3DFDB06B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A4FE54C-2299-6527-41F9-B05EF0E41D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CFACB2C-A993-C472-E1E0-79397829A94B}"/>
              </a:ext>
            </a:extLst>
          </p:cNvPr>
          <p:cNvSpPr>
            <a:spLocks noGrp="1" noChangeArrowheads="1"/>
          </p:cNvSpPr>
          <p:nvPr>
            <p:ph type="sldNum" sz="quarter" idx="12"/>
          </p:nvPr>
        </p:nvSpPr>
        <p:spPr>
          <a:ln/>
        </p:spPr>
        <p:txBody>
          <a:bodyPr/>
          <a:lstStyle>
            <a:lvl1pPr>
              <a:defRPr/>
            </a:lvl1pPr>
          </a:lstStyle>
          <a:p>
            <a:pPr>
              <a:defRPr/>
            </a:pPr>
            <a:fld id="{02D9B6E0-8990-4705-BE6F-856AB5AC1D27}" type="slidenum">
              <a:rPr lang="en-US" altLang="en-US"/>
              <a:pPr>
                <a:defRPr/>
              </a:pPr>
              <a:t>‹#›</a:t>
            </a:fld>
            <a:endParaRPr lang="en-US" altLang="en-US"/>
          </a:p>
        </p:txBody>
      </p:sp>
    </p:spTree>
    <p:extLst>
      <p:ext uri="{BB962C8B-B14F-4D97-AF65-F5344CB8AC3E}">
        <p14:creationId xmlns:p14="http://schemas.microsoft.com/office/powerpoint/2010/main" val="22418382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1" y="1905000"/>
            <a:ext cx="5236633"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57434" y="1905000"/>
            <a:ext cx="5236633"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7AAC3603-FE86-3BBA-4985-5CBCABCC392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8568EAA4-0B07-CF73-5484-644406140F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3">
            <a:extLst>
              <a:ext uri="{FF2B5EF4-FFF2-40B4-BE49-F238E27FC236}">
                <a16:creationId xmlns:a16="http://schemas.microsoft.com/office/drawing/2014/main" id="{38925E7D-2925-0287-E32D-816D8CED4250}"/>
              </a:ext>
            </a:extLst>
          </p:cNvPr>
          <p:cNvSpPr>
            <a:spLocks noGrp="1" noChangeArrowheads="1"/>
          </p:cNvSpPr>
          <p:nvPr>
            <p:ph type="sldNum" sz="quarter" idx="12"/>
          </p:nvPr>
        </p:nvSpPr>
        <p:spPr>
          <a:ln/>
        </p:spPr>
        <p:txBody>
          <a:bodyPr/>
          <a:lstStyle>
            <a:lvl1pPr>
              <a:defRPr/>
            </a:lvl1pPr>
          </a:lstStyle>
          <a:p>
            <a:fld id="{0F483E03-02C2-4C48-A996-594B948741AD}" type="slidenum">
              <a:rPr lang="en-US" altLang="en-US"/>
              <a:pPr/>
              <a:t>‹#›</a:t>
            </a:fld>
            <a:endParaRPr lang="en-US" altLang="en-US"/>
          </a:p>
        </p:txBody>
      </p:sp>
    </p:spTree>
    <p:extLst>
      <p:ext uri="{BB962C8B-B14F-4D97-AF65-F5344CB8AC3E}">
        <p14:creationId xmlns:p14="http://schemas.microsoft.com/office/powerpoint/2010/main" val="4347291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a:extLst>
              <a:ext uri="{FF2B5EF4-FFF2-40B4-BE49-F238E27FC236}">
                <a16:creationId xmlns:a16="http://schemas.microsoft.com/office/drawing/2014/main" id="{B9185661-16FF-8B33-7FBE-5FB01819521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2">
            <a:extLst>
              <a:ext uri="{FF2B5EF4-FFF2-40B4-BE49-F238E27FC236}">
                <a16:creationId xmlns:a16="http://schemas.microsoft.com/office/drawing/2014/main" id="{62BC2229-7EF8-5FC9-C386-2B117D3BC3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3">
            <a:extLst>
              <a:ext uri="{FF2B5EF4-FFF2-40B4-BE49-F238E27FC236}">
                <a16:creationId xmlns:a16="http://schemas.microsoft.com/office/drawing/2014/main" id="{12B2C4AE-ACE3-54F5-7181-DA70B68047C7}"/>
              </a:ext>
            </a:extLst>
          </p:cNvPr>
          <p:cNvSpPr>
            <a:spLocks noGrp="1" noChangeArrowheads="1"/>
          </p:cNvSpPr>
          <p:nvPr>
            <p:ph type="sldNum" sz="quarter" idx="12"/>
          </p:nvPr>
        </p:nvSpPr>
        <p:spPr>
          <a:ln/>
        </p:spPr>
        <p:txBody>
          <a:bodyPr/>
          <a:lstStyle>
            <a:lvl1pPr>
              <a:defRPr/>
            </a:lvl1pPr>
          </a:lstStyle>
          <a:p>
            <a:fld id="{2EF0FD43-78BD-4ED8-B331-D381DEAE9EF8}" type="slidenum">
              <a:rPr lang="en-US" altLang="en-US"/>
              <a:pPr/>
              <a:t>‹#›</a:t>
            </a:fld>
            <a:endParaRPr lang="en-US" altLang="en-US"/>
          </a:p>
        </p:txBody>
      </p:sp>
    </p:spTree>
    <p:extLst>
      <p:ext uri="{BB962C8B-B14F-4D97-AF65-F5344CB8AC3E}">
        <p14:creationId xmlns:p14="http://schemas.microsoft.com/office/powerpoint/2010/main" val="29709181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a:extLst>
              <a:ext uri="{FF2B5EF4-FFF2-40B4-BE49-F238E27FC236}">
                <a16:creationId xmlns:a16="http://schemas.microsoft.com/office/drawing/2014/main" id="{C779AD37-69DA-3747-9572-331A3F434F4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2">
            <a:extLst>
              <a:ext uri="{FF2B5EF4-FFF2-40B4-BE49-F238E27FC236}">
                <a16:creationId xmlns:a16="http://schemas.microsoft.com/office/drawing/2014/main" id="{B88D08CC-D40B-B310-56D2-253BC27C3F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85A5AC2B-0844-F497-67FE-CB2C4AD77729}"/>
              </a:ext>
            </a:extLst>
          </p:cNvPr>
          <p:cNvSpPr>
            <a:spLocks noGrp="1" noChangeArrowheads="1"/>
          </p:cNvSpPr>
          <p:nvPr>
            <p:ph type="sldNum" sz="quarter" idx="12"/>
          </p:nvPr>
        </p:nvSpPr>
        <p:spPr>
          <a:ln/>
        </p:spPr>
        <p:txBody>
          <a:bodyPr/>
          <a:lstStyle>
            <a:lvl1pPr>
              <a:defRPr/>
            </a:lvl1pPr>
          </a:lstStyle>
          <a:p>
            <a:fld id="{26D8DF18-37FB-40FD-BFC6-44989634E058}" type="slidenum">
              <a:rPr lang="en-US" altLang="en-US"/>
              <a:pPr/>
              <a:t>‹#›</a:t>
            </a:fld>
            <a:endParaRPr lang="en-US" altLang="en-US"/>
          </a:p>
        </p:txBody>
      </p:sp>
    </p:spTree>
    <p:extLst>
      <p:ext uri="{BB962C8B-B14F-4D97-AF65-F5344CB8AC3E}">
        <p14:creationId xmlns:p14="http://schemas.microsoft.com/office/powerpoint/2010/main" val="29609278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1B3A433D-CB84-78E9-CC75-663F722B6D8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2">
            <a:extLst>
              <a:ext uri="{FF2B5EF4-FFF2-40B4-BE49-F238E27FC236}">
                <a16:creationId xmlns:a16="http://schemas.microsoft.com/office/drawing/2014/main" id="{6EECB8F3-6F56-3701-1EF0-4DB5312B95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3">
            <a:extLst>
              <a:ext uri="{FF2B5EF4-FFF2-40B4-BE49-F238E27FC236}">
                <a16:creationId xmlns:a16="http://schemas.microsoft.com/office/drawing/2014/main" id="{E198D36F-A921-6620-A4B6-C6DD113885BC}"/>
              </a:ext>
            </a:extLst>
          </p:cNvPr>
          <p:cNvSpPr>
            <a:spLocks noGrp="1" noChangeArrowheads="1"/>
          </p:cNvSpPr>
          <p:nvPr>
            <p:ph type="sldNum" sz="quarter" idx="12"/>
          </p:nvPr>
        </p:nvSpPr>
        <p:spPr>
          <a:ln/>
        </p:spPr>
        <p:txBody>
          <a:bodyPr/>
          <a:lstStyle>
            <a:lvl1pPr>
              <a:defRPr/>
            </a:lvl1pPr>
          </a:lstStyle>
          <a:p>
            <a:fld id="{EF49A6A7-8D1B-43CC-8955-EF7CEC27D543}" type="slidenum">
              <a:rPr lang="en-US" altLang="en-US"/>
              <a:pPr/>
              <a:t>‹#›</a:t>
            </a:fld>
            <a:endParaRPr lang="en-US" altLang="en-US"/>
          </a:p>
        </p:txBody>
      </p:sp>
    </p:spTree>
    <p:extLst>
      <p:ext uri="{BB962C8B-B14F-4D97-AF65-F5344CB8AC3E}">
        <p14:creationId xmlns:p14="http://schemas.microsoft.com/office/powerpoint/2010/main" val="19614704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a:extLst>
              <a:ext uri="{FF2B5EF4-FFF2-40B4-BE49-F238E27FC236}">
                <a16:creationId xmlns:a16="http://schemas.microsoft.com/office/drawing/2014/main" id="{CDD8C6DF-63D2-2A23-C6B9-954D322903F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52CD50B9-A893-D017-E7DF-8AF7C9BDD7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3">
            <a:extLst>
              <a:ext uri="{FF2B5EF4-FFF2-40B4-BE49-F238E27FC236}">
                <a16:creationId xmlns:a16="http://schemas.microsoft.com/office/drawing/2014/main" id="{1C2308FC-84DD-152E-2C04-3596F0CC155D}"/>
              </a:ext>
            </a:extLst>
          </p:cNvPr>
          <p:cNvSpPr>
            <a:spLocks noGrp="1" noChangeArrowheads="1"/>
          </p:cNvSpPr>
          <p:nvPr>
            <p:ph type="sldNum" sz="quarter" idx="12"/>
          </p:nvPr>
        </p:nvSpPr>
        <p:spPr>
          <a:ln/>
        </p:spPr>
        <p:txBody>
          <a:bodyPr/>
          <a:lstStyle>
            <a:lvl1pPr>
              <a:defRPr/>
            </a:lvl1pPr>
          </a:lstStyle>
          <a:p>
            <a:fld id="{C63CF6FA-38F2-4C11-AF4B-716840E4D167}" type="slidenum">
              <a:rPr lang="en-US" altLang="en-US"/>
              <a:pPr/>
              <a:t>‹#›</a:t>
            </a:fld>
            <a:endParaRPr lang="en-US" altLang="en-US"/>
          </a:p>
        </p:txBody>
      </p:sp>
    </p:spTree>
    <p:extLst>
      <p:ext uri="{BB962C8B-B14F-4D97-AF65-F5344CB8AC3E}">
        <p14:creationId xmlns:p14="http://schemas.microsoft.com/office/powerpoint/2010/main" val="28698504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a:extLst>
              <a:ext uri="{FF2B5EF4-FFF2-40B4-BE49-F238E27FC236}">
                <a16:creationId xmlns:a16="http://schemas.microsoft.com/office/drawing/2014/main" id="{22C31F6B-6BF1-59B3-88DA-C40B9E5DCEF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0CA06D24-08F6-4ABA-9F03-A0106C6D2B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3">
            <a:extLst>
              <a:ext uri="{FF2B5EF4-FFF2-40B4-BE49-F238E27FC236}">
                <a16:creationId xmlns:a16="http://schemas.microsoft.com/office/drawing/2014/main" id="{34310972-694D-FEA3-7010-7B93B670E064}"/>
              </a:ext>
            </a:extLst>
          </p:cNvPr>
          <p:cNvSpPr>
            <a:spLocks noGrp="1" noChangeArrowheads="1"/>
          </p:cNvSpPr>
          <p:nvPr>
            <p:ph type="sldNum" sz="quarter" idx="12"/>
          </p:nvPr>
        </p:nvSpPr>
        <p:spPr>
          <a:ln/>
        </p:spPr>
        <p:txBody>
          <a:bodyPr/>
          <a:lstStyle>
            <a:lvl1pPr>
              <a:defRPr/>
            </a:lvl1pPr>
          </a:lstStyle>
          <a:p>
            <a:fld id="{3E3A0BC1-C4BF-45B9-BEA6-BF8EF3FECFB7}" type="slidenum">
              <a:rPr lang="en-US" altLang="en-US"/>
              <a:pPr/>
              <a:t>‹#›</a:t>
            </a:fld>
            <a:endParaRPr lang="en-US" altLang="en-US"/>
          </a:p>
        </p:txBody>
      </p:sp>
    </p:spTree>
    <p:extLst>
      <p:ext uri="{BB962C8B-B14F-4D97-AF65-F5344CB8AC3E}">
        <p14:creationId xmlns:p14="http://schemas.microsoft.com/office/powerpoint/2010/main" val="42064205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0FF3A973-BD00-1D7F-4C49-2FF6748476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574A8AB6-675F-09A9-FFB3-1225FC3C20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5B0AF2AD-4418-0E52-6240-161D08C1EEF5}"/>
              </a:ext>
            </a:extLst>
          </p:cNvPr>
          <p:cNvSpPr>
            <a:spLocks noGrp="1" noChangeArrowheads="1"/>
          </p:cNvSpPr>
          <p:nvPr>
            <p:ph type="sldNum" sz="quarter" idx="12"/>
          </p:nvPr>
        </p:nvSpPr>
        <p:spPr>
          <a:ln/>
        </p:spPr>
        <p:txBody>
          <a:bodyPr/>
          <a:lstStyle>
            <a:lvl1pPr>
              <a:defRPr/>
            </a:lvl1pPr>
          </a:lstStyle>
          <a:p>
            <a:fld id="{C2FED3BA-1F70-4923-A9EB-0094CBAE386B}" type="slidenum">
              <a:rPr lang="en-US" altLang="en-US"/>
              <a:pPr/>
              <a:t>‹#›</a:t>
            </a:fld>
            <a:endParaRPr lang="en-US" altLang="en-US"/>
          </a:p>
        </p:txBody>
      </p:sp>
    </p:spTree>
    <p:extLst>
      <p:ext uri="{BB962C8B-B14F-4D97-AF65-F5344CB8AC3E}">
        <p14:creationId xmlns:p14="http://schemas.microsoft.com/office/powerpoint/2010/main" val="31108210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7951" y="244476"/>
            <a:ext cx="27961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44476"/>
            <a:ext cx="8185151"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6074AF8A-6EFA-77E2-6AB9-244A22EE16E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BA62B277-3F9B-DEEE-73D9-04C007A109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7A041377-A135-E222-7E1B-65421CDECA93}"/>
              </a:ext>
            </a:extLst>
          </p:cNvPr>
          <p:cNvSpPr>
            <a:spLocks noGrp="1" noChangeArrowheads="1"/>
          </p:cNvSpPr>
          <p:nvPr>
            <p:ph type="sldNum" sz="quarter" idx="12"/>
          </p:nvPr>
        </p:nvSpPr>
        <p:spPr>
          <a:ln/>
        </p:spPr>
        <p:txBody>
          <a:bodyPr/>
          <a:lstStyle>
            <a:lvl1pPr>
              <a:defRPr/>
            </a:lvl1pPr>
          </a:lstStyle>
          <a:p>
            <a:fld id="{8941BB2B-441C-488E-A7D8-200149A83C8C}" type="slidenum">
              <a:rPr lang="en-US" altLang="en-US"/>
              <a:pPr/>
              <a:t>‹#›</a:t>
            </a:fld>
            <a:endParaRPr lang="en-US" altLang="en-US"/>
          </a:p>
        </p:txBody>
      </p:sp>
    </p:spTree>
    <p:extLst>
      <p:ext uri="{BB962C8B-B14F-4D97-AF65-F5344CB8AC3E}">
        <p14:creationId xmlns:p14="http://schemas.microsoft.com/office/powerpoint/2010/main" val="24130476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23112F3B-E0AB-C576-7532-0261F6031424}"/>
              </a:ext>
            </a:extLst>
          </p:cNvPr>
          <p:cNvGrpSpPr>
            <a:grpSpLocks/>
          </p:cNvGrpSpPr>
          <p:nvPr/>
        </p:nvGrpSpPr>
        <p:grpSpPr bwMode="auto">
          <a:xfrm>
            <a:off x="1" y="1422400"/>
            <a:ext cx="12196233" cy="5435600"/>
            <a:chOff x="0" y="896"/>
            <a:chExt cx="5762" cy="3424"/>
          </a:xfrm>
        </p:grpSpPr>
        <p:grpSp>
          <p:nvGrpSpPr>
            <p:cNvPr id="3" name="Group 3">
              <a:extLst>
                <a:ext uri="{FF2B5EF4-FFF2-40B4-BE49-F238E27FC236}">
                  <a16:creationId xmlns:a16="http://schemas.microsoft.com/office/drawing/2014/main" id="{DAC25A2C-EE21-9E3A-7D80-5CC9BB3119F9}"/>
                </a:ext>
              </a:extLst>
            </p:cNvPr>
            <p:cNvGrpSpPr>
              <a:grpSpLocks/>
            </p:cNvGrpSpPr>
            <p:nvPr userDrawn="1"/>
          </p:nvGrpSpPr>
          <p:grpSpPr bwMode="auto">
            <a:xfrm>
              <a:off x="20" y="896"/>
              <a:ext cx="5742" cy="3424"/>
              <a:chOff x="20" y="896"/>
              <a:chExt cx="5742" cy="3424"/>
            </a:xfrm>
          </p:grpSpPr>
          <p:sp>
            <p:nvSpPr>
              <p:cNvPr id="12526" name="Freeform 4">
                <a:extLst>
                  <a:ext uri="{FF2B5EF4-FFF2-40B4-BE49-F238E27FC236}">
                    <a16:creationId xmlns:a16="http://schemas.microsoft.com/office/drawing/2014/main" id="{D590798A-ECD2-BF88-A945-F5FAFE28EA24}"/>
                  </a:ext>
                </a:extLst>
              </p:cNvPr>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2527" name="Freeform 5">
                <a:extLst>
                  <a:ext uri="{FF2B5EF4-FFF2-40B4-BE49-F238E27FC236}">
                    <a16:creationId xmlns:a16="http://schemas.microsoft.com/office/drawing/2014/main" id="{69799402-EAAC-4343-1839-06AE2EEC2722}"/>
                  </a:ext>
                </a:extLst>
              </p:cNvPr>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2528" name="Freeform 6">
                <a:extLst>
                  <a:ext uri="{FF2B5EF4-FFF2-40B4-BE49-F238E27FC236}">
                    <a16:creationId xmlns:a16="http://schemas.microsoft.com/office/drawing/2014/main" id="{FA0F0BAA-6BAF-91E8-06DB-A3448F22FB4C}"/>
                  </a:ext>
                </a:extLst>
              </p:cNvPr>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2529" name="Freeform 7">
                <a:extLst>
                  <a:ext uri="{FF2B5EF4-FFF2-40B4-BE49-F238E27FC236}">
                    <a16:creationId xmlns:a16="http://schemas.microsoft.com/office/drawing/2014/main" id="{4603B64C-E1E1-5363-4A32-BFA843F4C903}"/>
                  </a:ext>
                </a:extLst>
              </p:cNvPr>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2530" name="Freeform 8">
                <a:extLst>
                  <a:ext uri="{FF2B5EF4-FFF2-40B4-BE49-F238E27FC236}">
                    <a16:creationId xmlns:a16="http://schemas.microsoft.com/office/drawing/2014/main" id="{6BEE1598-464F-32C3-4F88-A3B139C6A581}"/>
                  </a:ext>
                </a:extLst>
              </p:cNvPr>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2531" name="Freeform 9">
                <a:extLst>
                  <a:ext uri="{FF2B5EF4-FFF2-40B4-BE49-F238E27FC236}">
                    <a16:creationId xmlns:a16="http://schemas.microsoft.com/office/drawing/2014/main" id="{09B21A0E-F744-6989-AF7D-2AA3573C0771}"/>
                  </a:ext>
                </a:extLst>
              </p:cNvPr>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2532" name="Freeform 10">
                <a:extLst>
                  <a:ext uri="{FF2B5EF4-FFF2-40B4-BE49-F238E27FC236}">
                    <a16:creationId xmlns:a16="http://schemas.microsoft.com/office/drawing/2014/main" id="{DFCEC64A-DD7C-90EC-008C-1EAE6232FCF4}"/>
                  </a:ext>
                </a:extLst>
              </p:cNvPr>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2533" name="Freeform 11">
                <a:extLst>
                  <a:ext uri="{FF2B5EF4-FFF2-40B4-BE49-F238E27FC236}">
                    <a16:creationId xmlns:a16="http://schemas.microsoft.com/office/drawing/2014/main" id="{C13BF6AB-A119-D264-E6E4-8548AB1255E4}"/>
                  </a:ext>
                </a:extLst>
              </p:cNvPr>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2534" name="Freeform 12">
                <a:extLst>
                  <a:ext uri="{FF2B5EF4-FFF2-40B4-BE49-F238E27FC236}">
                    <a16:creationId xmlns:a16="http://schemas.microsoft.com/office/drawing/2014/main" id="{8D7822F6-3065-E13F-D433-C54D2256E3C4}"/>
                  </a:ext>
                </a:extLst>
              </p:cNvPr>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2535" name="Freeform 13">
                <a:extLst>
                  <a:ext uri="{FF2B5EF4-FFF2-40B4-BE49-F238E27FC236}">
                    <a16:creationId xmlns:a16="http://schemas.microsoft.com/office/drawing/2014/main" id="{C1DA75D4-5D0F-9B91-C343-43B7FE5FE421}"/>
                  </a:ext>
                </a:extLst>
              </p:cNvPr>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2536" name="Freeform 14">
                <a:extLst>
                  <a:ext uri="{FF2B5EF4-FFF2-40B4-BE49-F238E27FC236}">
                    <a16:creationId xmlns:a16="http://schemas.microsoft.com/office/drawing/2014/main" id="{FF706DB6-8A62-990F-1339-CE101A8B5E3F}"/>
                  </a:ext>
                </a:extLst>
              </p:cNvPr>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2537" name="Freeform 15">
                <a:extLst>
                  <a:ext uri="{FF2B5EF4-FFF2-40B4-BE49-F238E27FC236}">
                    <a16:creationId xmlns:a16="http://schemas.microsoft.com/office/drawing/2014/main" id="{2A7AB2D8-3E97-BD51-CFA0-F5B9B3B3662B}"/>
                  </a:ext>
                </a:extLst>
              </p:cNvPr>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2538" name="Freeform 16">
                <a:extLst>
                  <a:ext uri="{FF2B5EF4-FFF2-40B4-BE49-F238E27FC236}">
                    <a16:creationId xmlns:a16="http://schemas.microsoft.com/office/drawing/2014/main" id="{6AAA4F9F-AF60-85AA-AF6D-4982D791DCAB}"/>
                  </a:ext>
                </a:extLst>
              </p:cNvPr>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grpSp>
          <p:nvGrpSpPr>
            <p:cNvPr id="4" name="Group 17">
              <a:extLst>
                <a:ext uri="{FF2B5EF4-FFF2-40B4-BE49-F238E27FC236}">
                  <a16:creationId xmlns:a16="http://schemas.microsoft.com/office/drawing/2014/main" id="{39EACD45-93BC-BC7B-B083-5CEFC2EBB8C7}"/>
                </a:ext>
              </a:extLst>
            </p:cNvPr>
            <p:cNvGrpSpPr>
              <a:grpSpLocks/>
            </p:cNvGrpSpPr>
            <p:nvPr userDrawn="1"/>
          </p:nvGrpSpPr>
          <p:grpSpPr bwMode="auto">
            <a:xfrm>
              <a:off x="0" y="2291"/>
              <a:ext cx="1385" cy="1702"/>
              <a:chOff x="0" y="2291"/>
              <a:chExt cx="1385" cy="1702"/>
            </a:xfrm>
          </p:grpSpPr>
          <p:sp>
            <p:nvSpPr>
              <p:cNvPr id="5" name="Rectangle 18">
                <a:extLst>
                  <a:ext uri="{FF2B5EF4-FFF2-40B4-BE49-F238E27FC236}">
                    <a16:creationId xmlns:a16="http://schemas.microsoft.com/office/drawing/2014/main" id="{78A26EF5-BFCA-23DC-37A2-F69C2EDCE9A6}"/>
                  </a:ext>
                </a:extLst>
              </p:cNvPr>
              <p:cNvSpPr>
                <a:spLocks noChangeArrowheads="1"/>
              </p:cNvSpPr>
              <p:nvPr userDrawn="1"/>
            </p:nvSpPr>
            <p:spPr bwMode="ltGray">
              <a:xfrm rot="6798887">
                <a:off x="63" y="388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6" name="Rectangle 19">
                <a:extLst>
                  <a:ext uri="{FF2B5EF4-FFF2-40B4-BE49-F238E27FC236}">
                    <a16:creationId xmlns:a16="http://schemas.microsoft.com/office/drawing/2014/main" id="{2A7E8D30-6AB4-421B-17EC-F9DAC059ED48}"/>
                  </a:ext>
                </a:extLst>
              </p:cNvPr>
              <p:cNvSpPr>
                <a:spLocks noChangeArrowheads="1"/>
              </p:cNvSpPr>
              <p:nvPr userDrawn="1"/>
            </p:nvSpPr>
            <p:spPr bwMode="ltGray">
              <a:xfrm rot="6798887">
                <a:off x="33" y="388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7" name="Rectangle 20">
                <a:extLst>
                  <a:ext uri="{FF2B5EF4-FFF2-40B4-BE49-F238E27FC236}">
                    <a16:creationId xmlns:a16="http://schemas.microsoft.com/office/drawing/2014/main" id="{5AB8970F-2195-73A2-A93C-D61A63984DB7}"/>
                  </a:ext>
                </a:extLst>
              </p:cNvPr>
              <p:cNvSpPr>
                <a:spLocks noChangeArrowheads="1"/>
              </p:cNvSpPr>
              <p:nvPr userDrawn="1"/>
            </p:nvSpPr>
            <p:spPr bwMode="ltGray">
              <a:xfrm rot="6798887">
                <a:off x="7" y="387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8" name="Rectangle 21">
                <a:extLst>
                  <a:ext uri="{FF2B5EF4-FFF2-40B4-BE49-F238E27FC236}">
                    <a16:creationId xmlns:a16="http://schemas.microsoft.com/office/drawing/2014/main" id="{2E6EA07B-8DF2-30B2-D81D-85F064A41AB9}"/>
                  </a:ext>
                </a:extLst>
              </p:cNvPr>
              <p:cNvSpPr>
                <a:spLocks noChangeArrowheads="1"/>
              </p:cNvSpPr>
              <p:nvPr userDrawn="1"/>
            </p:nvSpPr>
            <p:spPr bwMode="ltGray">
              <a:xfrm rot="5999912">
                <a:off x="209" y="388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9" name="Rectangle 22">
                <a:extLst>
                  <a:ext uri="{FF2B5EF4-FFF2-40B4-BE49-F238E27FC236}">
                    <a16:creationId xmlns:a16="http://schemas.microsoft.com/office/drawing/2014/main" id="{A9CE0FD1-FFB4-3335-0A3E-EFBAA53FCA10}"/>
                  </a:ext>
                </a:extLst>
              </p:cNvPr>
              <p:cNvSpPr>
                <a:spLocks noChangeArrowheads="1"/>
              </p:cNvSpPr>
              <p:nvPr userDrawn="1"/>
            </p:nvSpPr>
            <p:spPr bwMode="ltGray">
              <a:xfrm rot="5999912">
                <a:off x="183"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0" name="Rectangle 23">
                <a:extLst>
                  <a:ext uri="{FF2B5EF4-FFF2-40B4-BE49-F238E27FC236}">
                    <a16:creationId xmlns:a16="http://schemas.microsoft.com/office/drawing/2014/main" id="{79A16AB0-90D9-21E2-D5FE-69FF2D1AB183}"/>
                  </a:ext>
                </a:extLst>
              </p:cNvPr>
              <p:cNvSpPr>
                <a:spLocks noChangeArrowheads="1"/>
              </p:cNvSpPr>
              <p:nvPr userDrawn="1"/>
            </p:nvSpPr>
            <p:spPr bwMode="ltGray">
              <a:xfrm rot="6250138">
                <a:off x="153"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1" name="Rectangle 24">
                <a:extLst>
                  <a:ext uri="{FF2B5EF4-FFF2-40B4-BE49-F238E27FC236}">
                    <a16:creationId xmlns:a16="http://schemas.microsoft.com/office/drawing/2014/main" id="{00C8E731-9724-F845-9BA2-CF73BC14FDA1}"/>
                  </a:ext>
                </a:extLst>
              </p:cNvPr>
              <p:cNvSpPr>
                <a:spLocks noChangeArrowheads="1"/>
              </p:cNvSpPr>
              <p:nvPr userDrawn="1"/>
            </p:nvSpPr>
            <p:spPr bwMode="ltGray">
              <a:xfrm rot="6238076">
                <a:off x="123" y="388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 name="Rectangle 25">
                <a:extLst>
                  <a:ext uri="{FF2B5EF4-FFF2-40B4-BE49-F238E27FC236}">
                    <a16:creationId xmlns:a16="http://schemas.microsoft.com/office/drawing/2014/main" id="{F0F00740-73BB-D55E-DE73-C82CB5C20BD9}"/>
                  </a:ext>
                </a:extLst>
              </p:cNvPr>
              <p:cNvSpPr>
                <a:spLocks noChangeArrowheads="1"/>
              </p:cNvSpPr>
              <p:nvPr userDrawn="1"/>
            </p:nvSpPr>
            <p:spPr bwMode="ltGray">
              <a:xfrm rot="5380717">
                <a:off x="363" y="386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3" name="Rectangle 26">
                <a:extLst>
                  <a:ext uri="{FF2B5EF4-FFF2-40B4-BE49-F238E27FC236}">
                    <a16:creationId xmlns:a16="http://schemas.microsoft.com/office/drawing/2014/main" id="{7E3227CB-398A-85F6-7F22-CDC83ABA98BD}"/>
                  </a:ext>
                </a:extLst>
              </p:cNvPr>
              <p:cNvSpPr>
                <a:spLocks noChangeArrowheads="1"/>
              </p:cNvSpPr>
              <p:nvPr userDrawn="1"/>
            </p:nvSpPr>
            <p:spPr bwMode="ltGray">
              <a:xfrm rot="5380717">
                <a:off x="333" y="387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4" name="Rectangle 27">
                <a:extLst>
                  <a:ext uri="{FF2B5EF4-FFF2-40B4-BE49-F238E27FC236}">
                    <a16:creationId xmlns:a16="http://schemas.microsoft.com/office/drawing/2014/main" id="{0134B41F-A27E-4244-409E-55563B279024}"/>
                  </a:ext>
                </a:extLst>
              </p:cNvPr>
              <p:cNvSpPr>
                <a:spLocks noChangeArrowheads="1"/>
              </p:cNvSpPr>
              <p:nvPr userDrawn="1"/>
            </p:nvSpPr>
            <p:spPr bwMode="ltGray">
              <a:xfrm rot="5583200">
                <a:off x="303" y="387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5" name="Rectangle 28">
                <a:extLst>
                  <a:ext uri="{FF2B5EF4-FFF2-40B4-BE49-F238E27FC236}">
                    <a16:creationId xmlns:a16="http://schemas.microsoft.com/office/drawing/2014/main" id="{28C227EE-4FD0-3189-4A56-EB4BF6C76F2D}"/>
                  </a:ext>
                </a:extLst>
              </p:cNvPr>
              <p:cNvSpPr>
                <a:spLocks noChangeArrowheads="1"/>
              </p:cNvSpPr>
              <p:nvPr userDrawn="1"/>
            </p:nvSpPr>
            <p:spPr bwMode="ltGray">
              <a:xfrm rot="5737625">
                <a:off x="271" y="388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6" name="Rectangle 29">
                <a:extLst>
                  <a:ext uri="{FF2B5EF4-FFF2-40B4-BE49-F238E27FC236}">
                    <a16:creationId xmlns:a16="http://schemas.microsoft.com/office/drawing/2014/main" id="{82A025EA-926D-C795-B645-F7DFF86DA957}"/>
                  </a:ext>
                </a:extLst>
              </p:cNvPr>
              <p:cNvSpPr>
                <a:spLocks noChangeArrowheads="1"/>
              </p:cNvSpPr>
              <p:nvPr userDrawn="1"/>
            </p:nvSpPr>
            <p:spPr bwMode="ltGray">
              <a:xfrm rot="4715477">
                <a:off x="517" y="382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7" name="Rectangle 30">
                <a:extLst>
                  <a:ext uri="{FF2B5EF4-FFF2-40B4-BE49-F238E27FC236}">
                    <a16:creationId xmlns:a16="http://schemas.microsoft.com/office/drawing/2014/main" id="{0E48DB95-B620-15F9-4702-1E94629E0B63}"/>
                  </a:ext>
                </a:extLst>
              </p:cNvPr>
              <p:cNvSpPr>
                <a:spLocks noChangeArrowheads="1"/>
              </p:cNvSpPr>
              <p:nvPr userDrawn="1"/>
            </p:nvSpPr>
            <p:spPr bwMode="ltGray">
              <a:xfrm rot="4924949">
                <a:off x="486" y="38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8" name="Rectangle 31">
                <a:extLst>
                  <a:ext uri="{FF2B5EF4-FFF2-40B4-BE49-F238E27FC236}">
                    <a16:creationId xmlns:a16="http://schemas.microsoft.com/office/drawing/2014/main" id="{E51D841C-6492-1BFE-F31C-961F5933FB01}"/>
                  </a:ext>
                </a:extLst>
              </p:cNvPr>
              <p:cNvSpPr>
                <a:spLocks noChangeArrowheads="1"/>
              </p:cNvSpPr>
              <p:nvPr userDrawn="1"/>
            </p:nvSpPr>
            <p:spPr bwMode="ltGray">
              <a:xfrm rot="4924949">
                <a:off x="456" y="38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9" name="Rectangle 32">
                <a:extLst>
                  <a:ext uri="{FF2B5EF4-FFF2-40B4-BE49-F238E27FC236}">
                    <a16:creationId xmlns:a16="http://schemas.microsoft.com/office/drawing/2014/main" id="{A49B2E8D-41CF-E57F-80AC-2DD4282486EA}"/>
                  </a:ext>
                </a:extLst>
              </p:cNvPr>
              <p:cNvSpPr>
                <a:spLocks noChangeArrowheads="1"/>
              </p:cNvSpPr>
              <p:nvPr userDrawn="1"/>
            </p:nvSpPr>
            <p:spPr bwMode="ltGray">
              <a:xfrm rot="5041352">
                <a:off x="427" y="385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20" name="Rectangle 33">
                <a:extLst>
                  <a:ext uri="{FF2B5EF4-FFF2-40B4-BE49-F238E27FC236}">
                    <a16:creationId xmlns:a16="http://schemas.microsoft.com/office/drawing/2014/main" id="{FFE15515-DCCB-C5DA-A0D6-607F30930916}"/>
                  </a:ext>
                </a:extLst>
              </p:cNvPr>
              <p:cNvSpPr>
                <a:spLocks noChangeArrowheads="1"/>
              </p:cNvSpPr>
              <p:nvPr userDrawn="1"/>
            </p:nvSpPr>
            <p:spPr bwMode="ltGray">
              <a:xfrm rot="3816889">
                <a:off x="664" y="376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21" name="Rectangle 34">
                <a:extLst>
                  <a:ext uri="{FF2B5EF4-FFF2-40B4-BE49-F238E27FC236}">
                    <a16:creationId xmlns:a16="http://schemas.microsoft.com/office/drawing/2014/main" id="{A50A894E-5BD0-BEC9-92A1-E45C7743862F}"/>
                  </a:ext>
                </a:extLst>
              </p:cNvPr>
              <p:cNvSpPr>
                <a:spLocks noChangeArrowheads="1"/>
              </p:cNvSpPr>
              <p:nvPr userDrawn="1"/>
            </p:nvSpPr>
            <p:spPr bwMode="ltGray">
              <a:xfrm rot="3816889">
                <a:off x="634" y="378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22" name="Rectangle 35">
                <a:extLst>
                  <a:ext uri="{FF2B5EF4-FFF2-40B4-BE49-F238E27FC236}">
                    <a16:creationId xmlns:a16="http://schemas.microsoft.com/office/drawing/2014/main" id="{FF2D7378-D4FE-64AE-C0A5-4E0FA2606259}"/>
                  </a:ext>
                </a:extLst>
              </p:cNvPr>
              <p:cNvSpPr>
                <a:spLocks noChangeArrowheads="1"/>
              </p:cNvSpPr>
              <p:nvPr userDrawn="1"/>
            </p:nvSpPr>
            <p:spPr bwMode="ltGray">
              <a:xfrm rot="4104184">
                <a:off x="606" y="379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23" name="Rectangle 36">
                <a:extLst>
                  <a:ext uri="{FF2B5EF4-FFF2-40B4-BE49-F238E27FC236}">
                    <a16:creationId xmlns:a16="http://schemas.microsoft.com/office/drawing/2014/main" id="{7A5C28F3-2137-1A68-1EFA-A64E9928F243}"/>
                  </a:ext>
                </a:extLst>
              </p:cNvPr>
              <p:cNvSpPr>
                <a:spLocks noChangeArrowheads="1"/>
              </p:cNvSpPr>
              <p:nvPr userDrawn="1"/>
            </p:nvSpPr>
            <p:spPr bwMode="ltGray">
              <a:xfrm rot="4325343">
                <a:off x="575" y="380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24" name="Rectangle 37">
                <a:extLst>
                  <a:ext uri="{FF2B5EF4-FFF2-40B4-BE49-F238E27FC236}">
                    <a16:creationId xmlns:a16="http://schemas.microsoft.com/office/drawing/2014/main" id="{E493490A-D363-E43A-395D-55611C2275F2}"/>
                  </a:ext>
                </a:extLst>
              </p:cNvPr>
              <p:cNvSpPr>
                <a:spLocks noChangeArrowheads="1"/>
              </p:cNvSpPr>
              <p:nvPr userDrawn="1"/>
            </p:nvSpPr>
            <p:spPr bwMode="ltGray">
              <a:xfrm rot="3368036">
                <a:off x="800" y="368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25" name="Rectangle 38">
                <a:extLst>
                  <a:ext uri="{FF2B5EF4-FFF2-40B4-BE49-F238E27FC236}">
                    <a16:creationId xmlns:a16="http://schemas.microsoft.com/office/drawing/2014/main" id="{8F453198-41FD-628D-BF58-D92895DA84FD}"/>
                  </a:ext>
                </a:extLst>
              </p:cNvPr>
              <p:cNvSpPr>
                <a:spLocks noChangeArrowheads="1"/>
              </p:cNvSpPr>
              <p:nvPr userDrawn="1"/>
            </p:nvSpPr>
            <p:spPr bwMode="ltGray">
              <a:xfrm rot="3368036">
                <a:off x="772" y="369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26" name="Rectangle 39">
                <a:extLst>
                  <a:ext uri="{FF2B5EF4-FFF2-40B4-BE49-F238E27FC236}">
                    <a16:creationId xmlns:a16="http://schemas.microsoft.com/office/drawing/2014/main" id="{F735495A-8A99-06B3-1D85-577F4DAA2233}"/>
                  </a:ext>
                </a:extLst>
              </p:cNvPr>
              <p:cNvSpPr>
                <a:spLocks noChangeArrowheads="1"/>
              </p:cNvSpPr>
              <p:nvPr userDrawn="1"/>
            </p:nvSpPr>
            <p:spPr bwMode="ltGray">
              <a:xfrm rot="3368036">
                <a:off x="746" y="3716"/>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27" name="Rectangle 40">
                <a:extLst>
                  <a:ext uri="{FF2B5EF4-FFF2-40B4-BE49-F238E27FC236}">
                    <a16:creationId xmlns:a16="http://schemas.microsoft.com/office/drawing/2014/main" id="{083CEF70-203D-20EB-1A12-F531C05A7F63}"/>
                  </a:ext>
                </a:extLst>
              </p:cNvPr>
              <p:cNvSpPr>
                <a:spLocks noChangeArrowheads="1"/>
              </p:cNvSpPr>
              <p:nvPr userDrawn="1"/>
            </p:nvSpPr>
            <p:spPr bwMode="ltGray">
              <a:xfrm rot="3816889">
                <a:off x="717" y="37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28" name="Rectangle 41">
                <a:extLst>
                  <a:ext uri="{FF2B5EF4-FFF2-40B4-BE49-F238E27FC236}">
                    <a16:creationId xmlns:a16="http://schemas.microsoft.com/office/drawing/2014/main" id="{3BAB7144-EE94-FBCB-0882-EA69893D57BF}"/>
                  </a:ext>
                </a:extLst>
              </p:cNvPr>
              <p:cNvSpPr>
                <a:spLocks noChangeArrowheads="1"/>
              </p:cNvSpPr>
              <p:nvPr userDrawn="1"/>
            </p:nvSpPr>
            <p:spPr bwMode="ltGray">
              <a:xfrm rot="2302266">
                <a:off x="923" y="358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29" name="Rectangle 42">
                <a:extLst>
                  <a:ext uri="{FF2B5EF4-FFF2-40B4-BE49-F238E27FC236}">
                    <a16:creationId xmlns:a16="http://schemas.microsoft.com/office/drawing/2014/main" id="{832EDF11-B35C-1B1E-144F-130CB15070CC}"/>
                  </a:ext>
                </a:extLst>
              </p:cNvPr>
              <p:cNvSpPr>
                <a:spLocks noChangeArrowheads="1"/>
              </p:cNvSpPr>
              <p:nvPr userDrawn="1"/>
            </p:nvSpPr>
            <p:spPr bwMode="ltGray">
              <a:xfrm rot="2302266">
                <a:off x="899" y="360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0" name="Rectangle 43">
                <a:extLst>
                  <a:ext uri="{FF2B5EF4-FFF2-40B4-BE49-F238E27FC236}">
                    <a16:creationId xmlns:a16="http://schemas.microsoft.com/office/drawing/2014/main" id="{54F8ED58-F9AB-F2EB-6F20-F9FB34B85E97}"/>
                  </a:ext>
                </a:extLst>
              </p:cNvPr>
              <p:cNvSpPr>
                <a:spLocks noChangeArrowheads="1"/>
              </p:cNvSpPr>
              <p:nvPr userDrawn="1"/>
            </p:nvSpPr>
            <p:spPr bwMode="ltGray">
              <a:xfrm rot="2707562">
                <a:off x="876" y="36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 name="Rectangle 44">
                <a:extLst>
                  <a:ext uri="{FF2B5EF4-FFF2-40B4-BE49-F238E27FC236}">
                    <a16:creationId xmlns:a16="http://schemas.microsoft.com/office/drawing/2014/main" id="{C0269C2B-420F-AA8A-1A30-D879ADC61D24}"/>
                  </a:ext>
                </a:extLst>
              </p:cNvPr>
              <p:cNvSpPr>
                <a:spLocks noChangeArrowheads="1"/>
              </p:cNvSpPr>
              <p:nvPr userDrawn="1"/>
            </p:nvSpPr>
            <p:spPr bwMode="ltGray">
              <a:xfrm rot="2707562">
                <a:off x="850" y="364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16" name="Rectangle 45">
                <a:extLst>
                  <a:ext uri="{FF2B5EF4-FFF2-40B4-BE49-F238E27FC236}">
                    <a16:creationId xmlns:a16="http://schemas.microsoft.com/office/drawing/2014/main" id="{16A1BAB1-20F0-7A95-6D30-E0300E7C4685}"/>
                  </a:ext>
                </a:extLst>
              </p:cNvPr>
              <p:cNvSpPr>
                <a:spLocks noChangeArrowheads="1"/>
              </p:cNvSpPr>
              <p:nvPr userDrawn="1"/>
            </p:nvSpPr>
            <p:spPr bwMode="ltGray">
              <a:xfrm rot="1525830">
                <a:off x="1027" y="3473"/>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17" name="Rectangle 46">
                <a:extLst>
                  <a:ext uri="{FF2B5EF4-FFF2-40B4-BE49-F238E27FC236}">
                    <a16:creationId xmlns:a16="http://schemas.microsoft.com/office/drawing/2014/main" id="{08355A5B-FE03-1B87-9D78-1AA741C73862}"/>
                  </a:ext>
                </a:extLst>
              </p:cNvPr>
              <p:cNvSpPr>
                <a:spLocks noChangeArrowheads="1"/>
              </p:cNvSpPr>
              <p:nvPr userDrawn="1"/>
            </p:nvSpPr>
            <p:spPr bwMode="ltGray">
              <a:xfrm rot="1525830">
                <a:off x="1009" y="349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18" name="Rectangle 47">
                <a:extLst>
                  <a:ext uri="{FF2B5EF4-FFF2-40B4-BE49-F238E27FC236}">
                    <a16:creationId xmlns:a16="http://schemas.microsoft.com/office/drawing/2014/main" id="{0A67B2FC-B441-902E-77B1-D6344228396E}"/>
                  </a:ext>
                </a:extLst>
              </p:cNvPr>
              <p:cNvSpPr>
                <a:spLocks noChangeArrowheads="1"/>
              </p:cNvSpPr>
              <p:nvPr userDrawn="1"/>
            </p:nvSpPr>
            <p:spPr bwMode="ltGray">
              <a:xfrm rot="1788117">
                <a:off x="990" y="351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19" name="Rectangle 48">
                <a:extLst>
                  <a:ext uri="{FF2B5EF4-FFF2-40B4-BE49-F238E27FC236}">
                    <a16:creationId xmlns:a16="http://schemas.microsoft.com/office/drawing/2014/main" id="{AE44DDB4-D0F1-58E1-E5A7-DC7DDD1585FE}"/>
                  </a:ext>
                </a:extLst>
              </p:cNvPr>
              <p:cNvSpPr>
                <a:spLocks noChangeArrowheads="1"/>
              </p:cNvSpPr>
              <p:nvPr userDrawn="1"/>
            </p:nvSpPr>
            <p:spPr bwMode="ltGray">
              <a:xfrm rot="1788117">
                <a:off x="969" y="354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20" name="Rectangle 49">
                <a:extLst>
                  <a:ext uri="{FF2B5EF4-FFF2-40B4-BE49-F238E27FC236}">
                    <a16:creationId xmlns:a16="http://schemas.microsoft.com/office/drawing/2014/main" id="{17065345-050A-7396-BC96-DCA302DB4E8D}"/>
                  </a:ext>
                </a:extLst>
              </p:cNvPr>
              <p:cNvSpPr>
                <a:spLocks noChangeArrowheads="1"/>
              </p:cNvSpPr>
              <p:nvPr userDrawn="1"/>
            </p:nvSpPr>
            <p:spPr bwMode="ltGray">
              <a:xfrm rot="841630">
                <a:off x="1113" y="335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21" name="Rectangle 50">
                <a:extLst>
                  <a:ext uri="{FF2B5EF4-FFF2-40B4-BE49-F238E27FC236}">
                    <a16:creationId xmlns:a16="http://schemas.microsoft.com/office/drawing/2014/main" id="{9E0DF951-EA2C-568F-F4E1-7BFBC90CCDAF}"/>
                  </a:ext>
                </a:extLst>
              </p:cNvPr>
              <p:cNvSpPr>
                <a:spLocks noChangeArrowheads="1"/>
              </p:cNvSpPr>
              <p:nvPr userDrawn="1"/>
            </p:nvSpPr>
            <p:spPr bwMode="ltGray">
              <a:xfrm rot="841630">
                <a:off x="1100" y="337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22" name="Rectangle 51">
                <a:extLst>
                  <a:ext uri="{FF2B5EF4-FFF2-40B4-BE49-F238E27FC236}">
                    <a16:creationId xmlns:a16="http://schemas.microsoft.com/office/drawing/2014/main" id="{9495F14C-81DB-018D-D8CC-3D35D34B1D3E}"/>
                  </a:ext>
                </a:extLst>
              </p:cNvPr>
              <p:cNvSpPr>
                <a:spLocks noChangeArrowheads="1"/>
              </p:cNvSpPr>
              <p:nvPr userDrawn="1"/>
            </p:nvSpPr>
            <p:spPr bwMode="ltGray">
              <a:xfrm rot="1308689">
                <a:off x="1086" y="3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23" name="Rectangle 52">
                <a:extLst>
                  <a:ext uri="{FF2B5EF4-FFF2-40B4-BE49-F238E27FC236}">
                    <a16:creationId xmlns:a16="http://schemas.microsoft.com/office/drawing/2014/main" id="{BF883B19-5B33-F7D4-A23F-14E51C709AA3}"/>
                  </a:ext>
                </a:extLst>
              </p:cNvPr>
              <p:cNvSpPr>
                <a:spLocks noChangeArrowheads="1"/>
              </p:cNvSpPr>
              <p:nvPr userDrawn="1"/>
            </p:nvSpPr>
            <p:spPr bwMode="ltGray">
              <a:xfrm rot="1308689">
                <a:off x="1064" y="342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24" name="Rectangle 53">
                <a:extLst>
                  <a:ext uri="{FF2B5EF4-FFF2-40B4-BE49-F238E27FC236}">
                    <a16:creationId xmlns:a16="http://schemas.microsoft.com/office/drawing/2014/main" id="{FD6AA677-62D2-E9B2-3245-1F750928B851}"/>
                  </a:ext>
                </a:extLst>
              </p:cNvPr>
              <p:cNvSpPr>
                <a:spLocks noChangeArrowheads="1"/>
              </p:cNvSpPr>
              <p:nvPr userDrawn="1"/>
            </p:nvSpPr>
            <p:spPr bwMode="ltGray">
              <a:xfrm rot="469913">
                <a:off x="1172" y="3225"/>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25" name="Rectangle 54">
                <a:extLst>
                  <a:ext uri="{FF2B5EF4-FFF2-40B4-BE49-F238E27FC236}">
                    <a16:creationId xmlns:a16="http://schemas.microsoft.com/office/drawing/2014/main" id="{D005DBA0-668E-AAD8-00E5-80F60318CC26}"/>
                  </a:ext>
                </a:extLst>
              </p:cNvPr>
              <p:cNvSpPr>
                <a:spLocks noChangeArrowheads="1"/>
              </p:cNvSpPr>
              <p:nvPr userDrawn="1"/>
            </p:nvSpPr>
            <p:spPr bwMode="ltGray">
              <a:xfrm rot="559869">
                <a:off x="1162" y="325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26" name="Rectangle 55">
                <a:extLst>
                  <a:ext uri="{FF2B5EF4-FFF2-40B4-BE49-F238E27FC236}">
                    <a16:creationId xmlns:a16="http://schemas.microsoft.com/office/drawing/2014/main" id="{7AABCBF1-A711-EC2C-3EC0-10106BE0165C}"/>
                  </a:ext>
                </a:extLst>
              </p:cNvPr>
              <p:cNvSpPr>
                <a:spLocks noChangeArrowheads="1"/>
              </p:cNvSpPr>
              <p:nvPr userDrawn="1"/>
            </p:nvSpPr>
            <p:spPr bwMode="ltGray">
              <a:xfrm rot="734079">
                <a:off x="1154" y="327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27" name="Rectangle 56">
                <a:extLst>
                  <a:ext uri="{FF2B5EF4-FFF2-40B4-BE49-F238E27FC236}">
                    <a16:creationId xmlns:a16="http://schemas.microsoft.com/office/drawing/2014/main" id="{6C068F7A-F5C4-802B-B1C8-4C1B0743D73C}"/>
                  </a:ext>
                </a:extLst>
              </p:cNvPr>
              <p:cNvSpPr>
                <a:spLocks noChangeArrowheads="1"/>
              </p:cNvSpPr>
              <p:nvPr userDrawn="1"/>
            </p:nvSpPr>
            <p:spPr bwMode="ltGray">
              <a:xfrm rot="734079">
                <a:off x="1141" y="330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28" name="Rectangle 57">
                <a:extLst>
                  <a:ext uri="{FF2B5EF4-FFF2-40B4-BE49-F238E27FC236}">
                    <a16:creationId xmlns:a16="http://schemas.microsoft.com/office/drawing/2014/main" id="{818ABC19-A44D-B792-4862-7B6084EB8B3A}"/>
                  </a:ext>
                </a:extLst>
              </p:cNvPr>
              <p:cNvSpPr>
                <a:spLocks noChangeArrowheads="1"/>
              </p:cNvSpPr>
              <p:nvPr userDrawn="1"/>
            </p:nvSpPr>
            <p:spPr bwMode="ltGray">
              <a:xfrm rot="-293905">
                <a:off x="1211" y="309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29" name="Rectangle 58">
                <a:extLst>
                  <a:ext uri="{FF2B5EF4-FFF2-40B4-BE49-F238E27FC236}">
                    <a16:creationId xmlns:a16="http://schemas.microsoft.com/office/drawing/2014/main" id="{159EE2A8-12CD-C81D-CAB6-494B1C4B4164}"/>
                  </a:ext>
                </a:extLst>
              </p:cNvPr>
              <p:cNvSpPr>
                <a:spLocks noChangeArrowheads="1"/>
              </p:cNvSpPr>
              <p:nvPr userDrawn="1"/>
            </p:nvSpPr>
            <p:spPr bwMode="ltGray">
              <a:xfrm rot="-8">
                <a:off x="1201" y="312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30" name="Rectangle 59">
                <a:extLst>
                  <a:ext uri="{FF2B5EF4-FFF2-40B4-BE49-F238E27FC236}">
                    <a16:creationId xmlns:a16="http://schemas.microsoft.com/office/drawing/2014/main" id="{22C1E659-95FA-C0F3-6771-A613ECB8A313}"/>
                  </a:ext>
                </a:extLst>
              </p:cNvPr>
              <p:cNvSpPr>
                <a:spLocks noChangeArrowheads="1"/>
              </p:cNvSpPr>
              <p:nvPr userDrawn="1"/>
            </p:nvSpPr>
            <p:spPr bwMode="ltGray">
              <a:xfrm rot="-8">
                <a:off x="1200" y="3147"/>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31" name="Rectangle 60">
                <a:extLst>
                  <a:ext uri="{FF2B5EF4-FFF2-40B4-BE49-F238E27FC236}">
                    <a16:creationId xmlns:a16="http://schemas.microsoft.com/office/drawing/2014/main" id="{ACE8E084-A264-0B44-D973-EFE85E2A2C48}"/>
                  </a:ext>
                </a:extLst>
              </p:cNvPr>
              <p:cNvSpPr>
                <a:spLocks noChangeArrowheads="1"/>
              </p:cNvSpPr>
              <p:nvPr userDrawn="1"/>
            </p:nvSpPr>
            <p:spPr bwMode="ltGray">
              <a:xfrm rot="214188">
                <a:off x="1189" y="31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32" name="Rectangle 61">
                <a:extLst>
                  <a:ext uri="{FF2B5EF4-FFF2-40B4-BE49-F238E27FC236}">
                    <a16:creationId xmlns:a16="http://schemas.microsoft.com/office/drawing/2014/main" id="{59E9326E-0EE4-32B9-9755-AFC4D7E38B44}"/>
                  </a:ext>
                </a:extLst>
              </p:cNvPr>
              <p:cNvSpPr>
                <a:spLocks noChangeArrowheads="1"/>
              </p:cNvSpPr>
              <p:nvPr userDrawn="1"/>
            </p:nvSpPr>
            <p:spPr bwMode="ltGray">
              <a:xfrm rot="-682388">
                <a:off x="1219" y="296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33" name="Rectangle 62">
                <a:extLst>
                  <a:ext uri="{FF2B5EF4-FFF2-40B4-BE49-F238E27FC236}">
                    <a16:creationId xmlns:a16="http://schemas.microsoft.com/office/drawing/2014/main" id="{DADFA90C-7224-A916-E008-8F7A601ABC09}"/>
                  </a:ext>
                </a:extLst>
              </p:cNvPr>
              <p:cNvSpPr>
                <a:spLocks noChangeArrowheads="1"/>
              </p:cNvSpPr>
              <p:nvPr userDrawn="1"/>
            </p:nvSpPr>
            <p:spPr bwMode="ltGray">
              <a:xfrm rot="-480400">
                <a:off x="1220" y="2991"/>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34" name="Rectangle 63">
                <a:extLst>
                  <a:ext uri="{FF2B5EF4-FFF2-40B4-BE49-F238E27FC236}">
                    <a16:creationId xmlns:a16="http://schemas.microsoft.com/office/drawing/2014/main" id="{EE9E1B89-D5E2-8A75-210B-6C821388CAFF}"/>
                  </a:ext>
                </a:extLst>
              </p:cNvPr>
              <p:cNvSpPr>
                <a:spLocks noChangeArrowheads="1"/>
              </p:cNvSpPr>
              <p:nvPr userDrawn="1"/>
            </p:nvSpPr>
            <p:spPr bwMode="ltGray">
              <a:xfrm rot="-480400">
                <a:off x="1220" y="30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35" name="Rectangle 64">
                <a:extLst>
                  <a:ext uri="{FF2B5EF4-FFF2-40B4-BE49-F238E27FC236}">
                    <a16:creationId xmlns:a16="http://schemas.microsoft.com/office/drawing/2014/main" id="{198A9010-D838-CB50-F5D3-A7EC87696B38}"/>
                  </a:ext>
                </a:extLst>
              </p:cNvPr>
              <p:cNvSpPr>
                <a:spLocks noChangeArrowheads="1"/>
              </p:cNvSpPr>
              <p:nvPr userDrawn="1"/>
            </p:nvSpPr>
            <p:spPr bwMode="ltGray">
              <a:xfrm rot="-270546">
                <a:off x="1219" y="30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36" name="Rectangle 65">
                <a:extLst>
                  <a:ext uri="{FF2B5EF4-FFF2-40B4-BE49-F238E27FC236}">
                    <a16:creationId xmlns:a16="http://schemas.microsoft.com/office/drawing/2014/main" id="{9B71857F-11A3-5138-E996-CB8EF7C9F781}"/>
                  </a:ext>
                </a:extLst>
              </p:cNvPr>
              <p:cNvSpPr>
                <a:spLocks noChangeArrowheads="1"/>
              </p:cNvSpPr>
              <p:nvPr userDrawn="1"/>
            </p:nvSpPr>
            <p:spPr bwMode="ltGray">
              <a:xfrm rot="-1132286">
                <a:off x="1207" y="2843"/>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37" name="Rectangle 66">
                <a:extLst>
                  <a:ext uri="{FF2B5EF4-FFF2-40B4-BE49-F238E27FC236}">
                    <a16:creationId xmlns:a16="http://schemas.microsoft.com/office/drawing/2014/main" id="{86B09716-DC9E-AFB1-50A7-9C6017F8DD58}"/>
                  </a:ext>
                </a:extLst>
              </p:cNvPr>
              <p:cNvSpPr>
                <a:spLocks noChangeArrowheads="1"/>
              </p:cNvSpPr>
              <p:nvPr userDrawn="1"/>
            </p:nvSpPr>
            <p:spPr bwMode="ltGray">
              <a:xfrm rot="-969272">
                <a:off x="1213" y="286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38" name="Rectangle 67">
                <a:extLst>
                  <a:ext uri="{FF2B5EF4-FFF2-40B4-BE49-F238E27FC236}">
                    <a16:creationId xmlns:a16="http://schemas.microsoft.com/office/drawing/2014/main" id="{9C0BC21C-8BCF-2A88-B598-73E0F99E461A}"/>
                  </a:ext>
                </a:extLst>
              </p:cNvPr>
              <p:cNvSpPr>
                <a:spLocks noChangeArrowheads="1"/>
              </p:cNvSpPr>
              <p:nvPr userDrawn="1"/>
            </p:nvSpPr>
            <p:spPr bwMode="ltGray">
              <a:xfrm rot="-969272">
                <a:off x="1216" y="288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39" name="Rectangle 68">
                <a:extLst>
                  <a:ext uri="{FF2B5EF4-FFF2-40B4-BE49-F238E27FC236}">
                    <a16:creationId xmlns:a16="http://schemas.microsoft.com/office/drawing/2014/main" id="{79011963-2369-8BC7-B08A-487B68138EC1}"/>
                  </a:ext>
                </a:extLst>
              </p:cNvPr>
              <p:cNvSpPr>
                <a:spLocks noChangeArrowheads="1"/>
              </p:cNvSpPr>
              <p:nvPr userDrawn="1"/>
            </p:nvSpPr>
            <p:spPr bwMode="ltGray">
              <a:xfrm rot="-806259">
                <a:off x="1219" y="29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40" name="Rectangle 69">
                <a:extLst>
                  <a:ext uri="{FF2B5EF4-FFF2-40B4-BE49-F238E27FC236}">
                    <a16:creationId xmlns:a16="http://schemas.microsoft.com/office/drawing/2014/main" id="{6283E0A4-1C88-DA84-B499-F026EFD35CC9}"/>
                  </a:ext>
                </a:extLst>
              </p:cNvPr>
              <p:cNvSpPr>
                <a:spLocks noChangeArrowheads="1"/>
              </p:cNvSpPr>
              <p:nvPr userDrawn="1"/>
            </p:nvSpPr>
            <p:spPr bwMode="ltGray">
              <a:xfrm rot="-1543941">
                <a:off x="1165" y="272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43" name="Rectangle 70">
                <a:extLst>
                  <a:ext uri="{FF2B5EF4-FFF2-40B4-BE49-F238E27FC236}">
                    <a16:creationId xmlns:a16="http://schemas.microsoft.com/office/drawing/2014/main" id="{4B241F40-D045-C152-3A82-E23BCAC6329A}"/>
                  </a:ext>
                </a:extLst>
              </p:cNvPr>
              <p:cNvSpPr>
                <a:spLocks noChangeArrowheads="1"/>
              </p:cNvSpPr>
              <p:nvPr userDrawn="1"/>
            </p:nvSpPr>
            <p:spPr bwMode="ltGray">
              <a:xfrm rot="-1341953">
                <a:off x="1176" y="2752"/>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44" name="Rectangle 71">
                <a:extLst>
                  <a:ext uri="{FF2B5EF4-FFF2-40B4-BE49-F238E27FC236}">
                    <a16:creationId xmlns:a16="http://schemas.microsoft.com/office/drawing/2014/main" id="{9C3E33A2-F947-14A1-60A7-3E2432B3331D}"/>
                  </a:ext>
                </a:extLst>
              </p:cNvPr>
              <p:cNvSpPr>
                <a:spLocks noChangeArrowheads="1"/>
              </p:cNvSpPr>
              <p:nvPr userDrawn="1"/>
            </p:nvSpPr>
            <p:spPr bwMode="ltGray">
              <a:xfrm rot="-1341953">
                <a:off x="1184" y="277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45" name="Rectangle 72">
                <a:extLst>
                  <a:ext uri="{FF2B5EF4-FFF2-40B4-BE49-F238E27FC236}">
                    <a16:creationId xmlns:a16="http://schemas.microsoft.com/office/drawing/2014/main" id="{2ADA8123-A042-C3C4-7088-BFD0E56AA2C9}"/>
                  </a:ext>
                </a:extLst>
              </p:cNvPr>
              <p:cNvSpPr>
                <a:spLocks noChangeArrowheads="1"/>
              </p:cNvSpPr>
              <p:nvPr userDrawn="1"/>
            </p:nvSpPr>
            <p:spPr bwMode="ltGray">
              <a:xfrm rot="-1341953">
                <a:off x="1194" y="279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46" name="Rectangle 73">
                <a:extLst>
                  <a:ext uri="{FF2B5EF4-FFF2-40B4-BE49-F238E27FC236}">
                    <a16:creationId xmlns:a16="http://schemas.microsoft.com/office/drawing/2014/main" id="{CD4D88DB-B7F3-ED5E-76C7-EC7A6CD8BC4B}"/>
                  </a:ext>
                </a:extLst>
              </p:cNvPr>
              <p:cNvSpPr>
                <a:spLocks noChangeArrowheads="1"/>
              </p:cNvSpPr>
              <p:nvPr userDrawn="1"/>
            </p:nvSpPr>
            <p:spPr bwMode="ltGray">
              <a:xfrm rot="-1928746">
                <a:off x="1101" y="262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47" name="Rectangle 74">
                <a:extLst>
                  <a:ext uri="{FF2B5EF4-FFF2-40B4-BE49-F238E27FC236}">
                    <a16:creationId xmlns:a16="http://schemas.microsoft.com/office/drawing/2014/main" id="{D7C76104-7C22-E4FA-5C6B-B13E29DFC1E7}"/>
                  </a:ext>
                </a:extLst>
              </p:cNvPr>
              <p:cNvSpPr>
                <a:spLocks noChangeArrowheads="1"/>
              </p:cNvSpPr>
              <p:nvPr userDrawn="1"/>
            </p:nvSpPr>
            <p:spPr bwMode="ltGray">
              <a:xfrm rot="-1844175">
                <a:off x="1114" y="264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48" name="Rectangle 75">
                <a:extLst>
                  <a:ext uri="{FF2B5EF4-FFF2-40B4-BE49-F238E27FC236}">
                    <a16:creationId xmlns:a16="http://schemas.microsoft.com/office/drawing/2014/main" id="{A165E7E9-9685-4A49-900F-6E155916112E}"/>
                  </a:ext>
                </a:extLst>
              </p:cNvPr>
              <p:cNvSpPr>
                <a:spLocks noChangeArrowheads="1"/>
              </p:cNvSpPr>
              <p:nvPr userDrawn="1"/>
            </p:nvSpPr>
            <p:spPr bwMode="ltGray">
              <a:xfrm rot="-1752383">
                <a:off x="1129" y="266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49" name="Rectangle 76">
                <a:extLst>
                  <a:ext uri="{FF2B5EF4-FFF2-40B4-BE49-F238E27FC236}">
                    <a16:creationId xmlns:a16="http://schemas.microsoft.com/office/drawing/2014/main" id="{715FBD39-0E2F-332F-B670-083DC809EFF6}"/>
                  </a:ext>
                </a:extLst>
              </p:cNvPr>
              <p:cNvSpPr>
                <a:spLocks noChangeArrowheads="1"/>
              </p:cNvSpPr>
              <p:nvPr userDrawn="1"/>
            </p:nvSpPr>
            <p:spPr bwMode="ltGray">
              <a:xfrm rot="-1752383">
                <a:off x="1142" y="268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50" name="Rectangle 77">
                <a:extLst>
                  <a:ext uri="{FF2B5EF4-FFF2-40B4-BE49-F238E27FC236}">
                    <a16:creationId xmlns:a16="http://schemas.microsoft.com/office/drawing/2014/main" id="{884FE735-18E5-D9EC-7519-C9744FA804EC}"/>
                  </a:ext>
                </a:extLst>
              </p:cNvPr>
              <p:cNvSpPr>
                <a:spLocks noChangeArrowheads="1"/>
              </p:cNvSpPr>
              <p:nvPr userDrawn="1"/>
            </p:nvSpPr>
            <p:spPr bwMode="ltGray">
              <a:xfrm rot="-2466736">
                <a:off x="1014" y="253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51" name="Rectangle 78">
                <a:extLst>
                  <a:ext uri="{FF2B5EF4-FFF2-40B4-BE49-F238E27FC236}">
                    <a16:creationId xmlns:a16="http://schemas.microsoft.com/office/drawing/2014/main" id="{01533F1D-1589-E4B9-4844-BA3640EBB87F}"/>
                  </a:ext>
                </a:extLst>
              </p:cNvPr>
              <p:cNvSpPr>
                <a:spLocks noChangeArrowheads="1"/>
              </p:cNvSpPr>
              <p:nvPr userDrawn="1"/>
            </p:nvSpPr>
            <p:spPr bwMode="ltGray">
              <a:xfrm rot="-2466736">
                <a:off x="1035" y="255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52" name="Rectangle 79">
                <a:extLst>
                  <a:ext uri="{FF2B5EF4-FFF2-40B4-BE49-F238E27FC236}">
                    <a16:creationId xmlns:a16="http://schemas.microsoft.com/office/drawing/2014/main" id="{6D83B8E5-35F6-5944-AB37-EA703F939E48}"/>
                  </a:ext>
                </a:extLst>
              </p:cNvPr>
              <p:cNvSpPr>
                <a:spLocks noChangeArrowheads="1"/>
              </p:cNvSpPr>
              <p:nvPr userDrawn="1"/>
            </p:nvSpPr>
            <p:spPr bwMode="ltGray">
              <a:xfrm rot="-2466736">
                <a:off x="1050" y="257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53" name="Rectangle 80">
                <a:extLst>
                  <a:ext uri="{FF2B5EF4-FFF2-40B4-BE49-F238E27FC236}">
                    <a16:creationId xmlns:a16="http://schemas.microsoft.com/office/drawing/2014/main" id="{157C9039-B560-9C7D-C5BD-31FE8A53596B}"/>
                  </a:ext>
                </a:extLst>
              </p:cNvPr>
              <p:cNvSpPr>
                <a:spLocks noChangeArrowheads="1"/>
              </p:cNvSpPr>
              <p:nvPr userDrawn="1"/>
            </p:nvSpPr>
            <p:spPr bwMode="ltGray">
              <a:xfrm rot="-2342866">
                <a:off x="1068" y="2590"/>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54" name="Freeform 81">
                <a:extLst>
                  <a:ext uri="{FF2B5EF4-FFF2-40B4-BE49-F238E27FC236}">
                    <a16:creationId xmlns:a16="http://schemas.microsoft.com/office/drawing/2014/main" id="{B407F89D-D8FE-92D0-02F7-41CC804EA634}"/>
                  </a:ext>
                </a:extLst>
              </p:cNvPr>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2455" name="Rectangle 82">
                <a:extLst>
                  <a:ext uri="{FF2B5EF4-FFF2-40B4-BE49-F238E27FC236}">
                    <a16:creationId xmlns:a16="http://schemas.microsoft.com/office/drawing/2014/main" id="{F204CEF3-75E2-CB64-E6AE-DCC3FA094F1B}"/>
                  </a:ext>
                </a:extLst>
              </p:cNvPr>
              <p:cNvSpPr>
                <a:spLocks noChangeArrowheads="1"/>
              </p:cNvSpPr>
              <p:nvPr userDrawn="1"/>
            </p:nvSpPr>
            <p:spPr bwMode="ltGray">
              <a:xfrm rot="6575641">
                <a:off x="-217" y="3138"/>
                <a:ext cx="122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56" name="Rectangle 83">
                <a:extLst>
                  <a:ext uri="{FF2B5EF4-FFF2-40B4-BE49-F238E27FC236}">
                    <a16:creationId xmlns:a16="http://schemas.microsoft.com/office/drawing/2014/main" id="{7E429EA6-DF99-DDAB-43AD-67CBE35F3C2A}"/>
                  </a:ext>
                </a:extLst>
              </p:cNvPr>
              <p:cNvSpPr>
                <a:spLocks noChangeArrowheads="1"/>
              </p:cNvSpPr>
              <p:nvPr userDrawn="1"/>
            </p:nvSpPr>
            <p:spPr bwMode="ltGray">
              <a:xfrm rot="238799">
                <a:off x="4" y="3146"/>
                <a:ext cx="103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57" name="Rectangle 84">
                <a:extLst>
                  <a:ext uri="{FF2B5EF4-FFF2-40B4-BE49-F238E27FC236}">
                    <a16:creationId xmlns:a16="http://schemas.microsoft.com/office/drawing/2014/main" id="{D4752F95-CEA4-5AAE-69FA-84B4EC473697}"/>
                  </a:ext>
                </a:extLst>
              </p:cNvPr>
              <p:cNvSpPr>
                <a:spLocks noChangeArrowheads="1"/>
              </p:cNvSpPr>
              <p:nvPr userDrawn="1"/>
            </p:nvSpPr>
            <p:spPr bwMode="ltGray">
              <a:xfrm rot="-2957028">
                <a:off x="907" y="247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58" name="Rectangle 85">
                <a:extLst>
                  <a:ext uri="{FF2B5EF4-FFF2-40B4-BE49-F238E27FC236}">
                    <a16:creationId xmlns:a16="http://schemas.microsoft.com/office/drawing/2014/main" id="{E8627C83-5023-8165-71AE-424E0BEB6DA9}"/>
                  </a:ext>
                </a:extLst>
              </p:cNvPr>
              <p:cNvSpPr>
                <a:spLocks noChangeArrowheads="1"/>
              </p:cNvSpPr>
              <p:nvPr userDrawn="1"/>
            </p:nvSpPr>
            <p:spPr bwMode="ltGray">
              <a:xfrm rot="-2957028">
                <a:off x="930" y="248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59" name="Rectangle 86">
                <a:extLst>
                  <a:ext uri="{FF2B5EF4-FFF2-40B4-BE49-F238E27FC236}">
                    <a16:creationId xmlns:a16="http://schemas.microsoft.com/office/drawing/2014/main" id="{F6D3D160-F9A9-C2C9-67CA-0CC1F5F8BA88}"/>
                  </a:ext>
                </a:extLst>
              </p:cNvPr>
              <p:cNvSpPr>
                <a:spLocks noChangeArrowheads="1"/>
              </p:cNvSpPr>
              <p:nvPr userDrawn="1"/>
            </p:nvSpPr>
            <p:spPr bwMode="ltGray">
              <a:xfrm rot="-2957028">
                <a:off x="954" y="249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60" name="Rectangle 87">
                <a:extLst>
                  <a:ext uri="{FF2B5EF4-FFF2-40B4-BE49-F238E27FC236}">
                    <a16:creationId xmlns:a16="http://schemas.microsoft.com/office/drawing/2014/main" id="{1002D8B2-697C-9D20-3A16-AB168B3AF3AC}"/>
                  </a:ext>
                </a:extLst>
              </p:cNvPr>
              <p:cNvSpPr>
                <a:spLocks noChangeArrowheads="1"/>
              </p:cNvSpPr>
              <p:nvPr userDrawn="1"/>
            </p:nvSpPr>
            <p:spPr bwMode="ltGray">
              <a:xfrm rot="-2661033">
                <a:off x="974" y="2509"/>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61" name="Rectangle 88">
                <a:extLst>
                  <a:ext uri="{FF2B5EF4-FFF2-40B4-BE49-F238E27FC236}">
                    <a16:creationId xmlns:a16="http://schemas.microsoft.com/office/drawing/2014/main" id="{B507417D-3514-2BA5-CB2C-6E9139819FAB}"/>
                  </a:ext>
                </a:extLst>
              </p:cNvPr>
              <p:cNvSpPr>
                <a:spLocks noChangeArrowheads="1"/>
              </p:cNvSpPr>
              <p:nvPr userDrawn="1"/>
            </p:nvSpPr>
            <p:spPr bwMode="ltGray">
              <a:xfrm rot="-3638503">
                <a:off x="788" y="242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62" name="Rectangle 89">
                <a:extLst>
                  <a:ext uri="{FF2B5EF4-FFF2-40B4-BE49-F238E27FC236}">
                    <a16:creationId xmlns:a16="http://schemas.microsoft.com/office/drawing/2014/main" id="{97F9AC26-EA3A-BFE1-22BD-ED177AB58A69}"/>
                  </a:ext>
                </a:extLst>
              </p:cNvPr>
              <p:cNvSpPr>
                <a:spLocks noChangeArrowheads="1"/>
              </p:cNvSpPr>
              <p:nvPr userDrawn="1"/>
            </p:nvSpPr>
            <p:spPr bwMode="ltGray">
              <a:xfrm rot="-3638503">
                <a:off x="815" y="243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63" name="Rectangle 90">
                <a:extLst>
                  <a:ext uri="{FF2B5EF4-FFF2-40B4-BE49-F238E27FC236}">
                    <a16:creationId xmlns:a16="http://schemas.microsoft.com/office/drawing/2014/main" id="{78F1F4FE-5993-87F8-1E1D-F54CCB5F62DA}"/>
                  </a:ext>
                </a:extLst>
              </p:cNvPr>
              <p:cNvSpPr>
                <a:spLocks noChangeArrowheads="1"/>
              </p:cNvSpPr>
              <p:nvPr userDrawn="1"/>
            </p:nvSpPr>
            <p:spPr bwMode="ltGray">
              <a:xfrm rot="-3514633">
                <a:off x="837" y="244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64" name="Rectangle 91">
                <a:extLst>
                  <a:ext uri="{FF2B5EF4-FFF2-40B4-BE49-F238E27FC236}">
                    <a16:creationId xmlns:a16="http://schemas.microsoft.com/office/drawing/2014/main" id="{190F2F98-247A-D727-0D62-6DDB5D407983}"/>
                  </a:ext>
                </a:extLst>
              </p:cNvPr>
              <p:cNvSpPr>
                <a:spLocks noChangeArrowheads="1"/>
              </p:cNvSpPr>
              <p:nvPr userDrawn="1"/>
            </p:nvSpPr>
            <p:spPr bwMode="ltGray">
              <a:xfrm rot="-3220799">
                <a:off x="862" y="245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65" name="Rectangle 92">
                <a:extLst>
                  <a:ext uri="{FF2B5EF4-FFF2-40B4-BE49-F238E27FC236}">
                    <a16:creationId xmlns:a16="http://schemas.microsoft.com/office/drawing/2014/main" id="{46BD4765-F77F-9E8C-294E-189113D5C222}"/>
                  </a:ext>
                </a:extLst>
              </p:cNvPr>
              <p:cNvSpPr>
                <a:spLocks noChangeArrowheads="1"/>
              </p:cNvSpPr>
              <p:nvPr userDrawn="1"/>
            </p:nvSpPr>
            <p:spPr bwMode="ltGray">
              <a:xfrm rot="-4338250">
                <a:off x="649" y="239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66" name="Rectangle 93">
                <a:extLst>
                  <a:ext uri="{FF2B5EF4-FFF2-40B4-BE49-F238E27FC236}">
                    <a16:creationId xmlns:a16="http://schemas.microsoft.com/office/drawing/2014/main" id="{3C1528D3-EA0F-8596-0DE3-D6B173E33AA4}"/>
                  </a:ext>
                </a:extLst>
              </p:cNvPr>
              <p:cNvSpPr>
                <a:spLocks noChangeArrowheads="1"/>
              </p:cNvSpPr>
              <p:nvPr userDrawn="1"/>
            </p:nvSpPr>
            <p:spPr bwMode="ltGray">
              <a:xfrm rot="-4250359">
                <a:off x="677" y="240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67" name="Rectangle 94">
                <a:extLst>
                  <a:ext uri="{FF2B5EF4-FFF2-40B4-BE49-F238E27FC236}">
                    <a16:creationId xmlns:a16="http://schemas.microsoft.com/office/drawing/2014/main" id="{92124BA5-1836-786C-871E-B688ACCA1031}"/>
                  </a:ext>
                </a:extLst>
              </p:cNvPr>
              <p:cNvSpPr>
                <a:spLocks noChangeArrowheads="1"/>
              </p:cNvSpPr>
              <p:nvPr userDrawn="1"/>
            </p:nvSpPr>
            <p:spPr bwMode="ltGray">
              <a:xfrm rot="-4250359">
                <a:off x="708" y="240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68" name="Rectangle 95">
                <a:extLst>
                  <a:ext uri="{FF2B5EF4-FFF2-40B4-BE49-F238E27FC236}">
                    <a16:creationId xmlns:a16="http://schemas.microsoft.com/office/drawing/2014/main" id="{07418DA4-296E-8D66-FAA8-E39C378AFD08}"/>
                  </a:ext>
                </a:extLst>
              </p:cNvPr>
              <p:cNvSpPr>
                <a:spLocks noChangeArrowheads="1"/>
              </p:cNvSpPr>
              <p:nvPr userDrawn="1"/>
            </p:nvSpPr>
            <p:spPr bwMode="ltGray">
              <a:xfrm rot="-3989246">
                <a:off x="738" y="241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69" name="Rectangle 96">
                <a:extLst>
                  <a:ext uri="{FF2B5EF4-FFF2-40B4-BE49-F238E27FC236}">
                    <a16:creationId xmlns:a16="http://schemas.microsoft.com/office/drawing/2014/main" id="{3F3A6C47-43A3-92BE-5DB0-574A017965B2}"/>
                  </a:ext>
                </a:extLst>
              </p:cNvPr>
              <p:cNvSpPr>
                <a:spLocks noChangeArrowheads="1"/>
              </p:cNvSpPr>
              <p:nvPr userDrawn="1"/>
            </p:nvSpPr>
            <p:spPr bwMode="ltGray">
              <a:xfrm rot="-4862215">
                <a:off x="503" y="239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70" name="Rectangle 97">
                <a:extLst>
                  <a:ext uri="{FF2B5EF4-FFF2-40B4-BE49-F238E27FC236}">
                    <a16:creationId xmlns:a16="http://schemas.microsoft.com/office/drawing/2014/main" id="{73D65C6E-86DC-829E-B48A-95B8DEE639ED}"/>
                  </a:ext>
                </a:extLst>
              </p:cNvPr>
              <p:cNvSpPr>
                <a:spLocks noChangeArrowheads="1"/>
              </p:cNvSpPr>
              <p:nvPr userDrawn="1"/>
            </p:nvSpPr>
            <p:spPr bwMode="ltGray">
              <a:xfrm rot="-4673370">
                <a:off x="534" y="239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71" name="Rectangle 98">
                <a:extLst>
                  <a:ext uri="{FF2B5EF4-FFF2-40B4-BE49-F238E27FC236}">
                    <a16:creationId xmlns:a16="http://schemas.microsoft.com/office/drawing/2014/main" id="{1DB88AA5-17DF-047A-C95B-F77429BA79DB}"/>
                  </a:ext>
                </a:extLst>
              </p:cNvPr>
              <p:cNvSpPr>
                <a:spLocks noChangeArrowheads="1"/>
              </p:cNvSpPr>
              <p:nvPr userDrawn="1"/>
            </p:nvSpPr>
            <p:spPr bwMode="ltGray">
              <a:xfrm rot="-4646721">
                <a:off x="563"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72" name="Rectangle 99">
                <a:extLst>
                  <a:ext uri="{FF2B5EF4-FFF2-40B4-BE49-F238E27FC236}">
                    <a16:creationId xmlns:a16="http://schemas.microsoft.com/office/drawing/2014/main" id="{0CA97A21-0DDD-5EA4-5A06-0CBC5CF4A504}"/>
                  </a:ext>
                </a:extLst>
              </p:cNvPr>
              <p:cNvSpPr>
                <a:spLocks noChangeArrowheads="1"/>
              </p:cNvSpPr>
              <p:nvPr userDrawn="1"/>
            </p:nvSpPr>
            <p:spPr bwMode="ltGray">
              <a:xfrm rot="-4580623">
                <a:off x="595"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73" name="Rectangle 100">
                <a:extLst>
                  <a:ext uri="{FF2B5EF4-FFF2-40B4-BE49-F238E27FC236}">
                    <a16:creationId xmlns:a16="http://schemas.microsoft.com/office/drawing/2014/main" id="{19801862-4B40-8ECC-1B23-8D906766E14B}"/>
                  </a:ext>
                </a:extLst>
              </p:cNvPr>
              <p:cNvSpPr>
                <a:spLocks noChangeArrowheads="1"/>
              </p:cNvSpPr>
              <p:nvPr userDrawn="1"/>
            </p:nvSpPr>
            <p:spPr bwMode="ltGray">
              <a:xfrm rot="-5195129">
                <a:off x="355" y="241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74" name="Rectangle 101">
                <a:extLst>
                  <a:ext uri="{FF2B5EF4-FFF2-40B4-BE49-F238E27FC236}">
                    <a16:creationId xmlns:a16="http://schemas.microsoft.com/office/drawing/2014/main" id="{C77B5C21-2DB1-A07C-0601-CF341CF023D8}"/>
                  </a:ext>
                </a:extLst>
              </p:cNvPr>
              <p:cNvSpPr>
                <a:spLocks noChangeArrowheads="1"/>
              </p:cNvSpPr>
              <p:nvPr userDrawn="1"/>
            </p:nvSpPr>
            <p:spPr bwMode="ltGray">
              <a:xfrm rot="-5360484">
                <a:off x="385" y="240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75" name="Rectangle 102">
                <a:extLst>
                  <a:ext uri="{FF2B5EF4-FFF2-40B4-BE49-F238E27FC236}">
                    <a16:creationId xmlns:a16="http://schemas.microsoft.com/office/drawing/2014/main" id="{13EDAF86-0876-3D19-DE8A-8059237E5297}"/>
                  </a:ext>
                </a:extLst>
              </p:cNvPr>
              <p:cNvSpPr>
                <a:spLocks noChangeArrowheads="1"/>
              </p:cNvSpPr>
              <p:nvPr userDrawn="1"/>
            </p:nvSpPr>
            <p:spPr bwMode="ltGray">
              <a:xfrm rot="-5288939">
                <a:off x="419" y="2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76" name="Rectangle 103">
                <a:extLst>
                  <a:ext uri="{FF2B5EF4-FFF2-40B4-BE49-F238E27FC236}">
                    <a16:creationId xmlns:a16="http://schemas.microsoft.com/office/drawing/2014/main" id="{E964DB85-4216-AE29-8F90-93A7E7EE626A}"/>
                  </a:ext>
                </a:extLst>
              </p:cNvPr>
              <p:cNvSpPr>
                <a:spLocks noChangeArrowheads="1"/>
              </p:cNvSpPr>
              <p:nvPr userDrawn="1"/>
            </p:nvSpPr>
            <p:spPr bwMode="ltGray">
              <a:xfrm rot="-5164854">
                <a:off x="449" y="2400"/>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77" name="Rectangle 104">
                <a:extLst>
                  <a:ext uri="{FF2B5EF4-FFF2-40B4-BE49-F238E27FC236}">
                    <a16:creationId xmlns:a16="http://schemas.microsoft.com/office/drawing/2014/main" id="{7BDCE04C-341C-5ECE-BFD9-DBD8844FCDD1}"/>
                  </a:ext>
                </a:extLst>
              </p:cNvPr>
              <p:cNvSpPr>
                <a:spLocks noChangeArrowheads="1"/>
              </p:cNvSpPr>
              <p:nvPr userDrawn="1"/>
            </p:nvSpPr>
            <p:spPr bwMode="ltGray">
              <a:xfrm rot="-6132163">
                <a:off x="206" y="245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78" name="Rectangle 105">
                <a:extLst>
                  <a:ext uri="{FF2B5EF4-FFF2-40B4-BE49-F238E27FC236}">
                    <a16:creationId xmlns:a16="http://schemas.microsoft.com/office/drawing/2014/main" id="{1E9D9435-2438-2186-4CB8-B39EADCE1EB4}"/>
                  </a:ext>
                </a:extLst>
              </p:cNvPr>
              <p:cNvSpPr>
                <a:spLocks noChangeArrowheads="1"/>
              </p:cNvSpPr>
              <p:nvPr userDrawn="1"/>
            </p:nvSpPr>
            <p:spPr bwMode="ltGray">
              <a:xfrm rot="-6220433">
                <a:off x="237" y="24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79" name="Rectangle 106">
                <a:extLst>
                  <a:ext uri="{FF2B5EF4-FFF2-40B4-BE49-F238E27FC236}">
                    <a16:creationId xmlns:a16="http://schemas.microsoft.com/office/drawing/2014/main" id="{10BECD13-D9A5-091A-263F-C472AB463A2F}"/>
                  </a:ext>
                </a:extLst>
              </p:cNvPr>
              <p:cNvSpPr>
                <a:spLocks noChangeArrowheads="1"/>
              </p:cNvSpPr>
              <p:nvPr userDrawn="1"/>
            </p:nvSpPr>
            <p:spPr bwMode="ltGray">
              <a:xfrm rot="-6110943">
                <a:off x="266" y="243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80" name="Rectangle 107">
                <a:extLst>
                  <a:ext uri="{FF2B5EF4-FFF2-40B4-BE49-F238E27FC236}">
                    <a16:creationId xmlns:a16="http://schemas.microsoft.com/office/drawing/2014/main" id="{47B12B65-8E66-C634-77C1-0850FCD11A52}"/>
                  </a:ext>
                </a:extLst>
              </p:cNvPr>
              <p:cNvSpPr>
                <a:spLocks noChangeArrowheads="1"/>
              </p:cNvSpPr>
              <p:nvPr userDrawn="1"/>
            </p:nvSpPr>
            <p:spPr bwMode="ltGray">
              <a:xfrm rot="-5919570">
                <a:off x="293" y="24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81" name="Rectangle 108">
                <a:extLst>
                  <a:ext uri="{FF2B5EF4-FFF2-40B4-BE49-F238E27FC236}">
                    <a16:creationId xmlns:a16="http://schemas.microsoft.com/office/drawing/2014/main" id="{78D4011C-16A5-0A4F-5582-95FC661F916F}"/>
                  </a:ext>
                </a:extLst>
              </p:cNvPr>
              <p:cNvSpPr>
                <a:spLocks noChangeArrowheads="1"/>
              </p:cNvSpPr>
              <p:nvPr userDrawn="1"/>
            </p:nvSpPr>
            <p:spPr bwMode="ltGray">
              <a:xfrm rot="-7376291">
                <a:off x="6" y="25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82" name="Rectangle 109">
                <a:extLst>
                  <a:ext uri="{FF2B5EF4-FFF2-40B4-BE49-F238E27FC236}">
                    <a16:creationId xmlns:a16="http://schemas.microsoft.com/office/drawing/2014/main" id="{E4EC62AB-13BD-7699-D2B3-E20712023094}"/>
                  </a:ext>
                </a:extLst>
              </p:cNvPr>
              <p:cNvSpPr>
                <a:spLocks noChangeArrowheads="1"/>
              </p:cNvSpPr>
              <p:nvPr userDrawn="1"/>
            </p:nvSpPr>
            <p:spPr bwMode="ltGray">
              <a:xfrm rot="-7168347">
                <a:off x="65" y="2516"/>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83" name="Rectangle 110">
                <a:extLst>
                  <a:ext uri="{FF2B5EF4-FFF2-40B4-BE49-F238E27FC236}">
                    <a16:creationId xmlns:a16="http://schemas.microsoft.com/office/drawing/2014/main" id="{8571B116-66A8-2BD5-89E0-DC9D438FD138}"/>
                  </a:ext>
                </a:extLst>
              </p:cNvPr>
              <p:cNvSpPr>
                <a:spLocks noChangeArrowheads="1"/>
              </p:cNvSpPr>
              <p:nvPr userDrawn="1"/>
            </p:nvSpPr>
            <p:spPr bwMode="ltGray">
              <a:xfrm rot="-6802416">
                <a:off x="92" y="250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84" name="Rectangle 111">
                <a:extLst>
                  <a:ext uri="{FF2B5EF4-FFF2-40B4-BE49-F238E27FC236}">
                    <a16:creationId xmlns:a16="http://schemas.microsoft.com/office/drawing/2014/main" id="{75740F29-FC8C-B85F-4C33-EFBE12CF0648}"/>
                  </a:ext>
                </a:extLst>
              </p:cNvPr>
              <p:cNvSpPr>
                <a:spLocks noChangeArrowheads="1"/>
              </p:cNvSpPr>
              <p:nvPr userDrawn="1"/>
            </p:nvSpPr>
            <p:spPr bwMode="ltGray">
              <a:xfrm rot="-6802416">
                <a:off x="119" y="249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85" name="Rectangle 112">
                <a:extLst>
                  <a:ext uri="{FF2B5EF4-FFF2-40B4-BE49-F238E27FC236}">
                    <a16:creationId xmlns:a16="http://schemas.microsoft.com/office/drawing/2014/main" id="{DB1DF7E1-1FC0-4793-F856-03F1C38B3D94}"/>
                  </a:ext>
                </a:extLst>
              </p:cNvPr>
              <p:cNvSpPr>
                <a:spLocks noChangeArrowheads="1"/>
              </p:cNvSpPr>
              <p:nvPr userDrawn="1"/>
            </p:nvSpPr>
            <p:spPr bwMode="ltGray">
              <a:xfrm rot="-6457704">
                <a:off x="150" y="247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86" name="Rectangle 113">
                <a:extLst>
                  <a:ext uri="{FF2B5EF4-FFF2-40B4-BE49-F238E27FC236}">
                    <a16:creationId xmlns:a16="http://schemas.microsoft.com/office/drawing/2014/main" id="{3E2E35F5-73D1-29A0-6BD2-DA40C5112406}"/>
                  </a:ext>
                </a:extLst>
              </p:cNvPr>
              <p:cNvSpPr>
                <a:spLocks noChangeArrowheads="1"/>
              </p:cNvSpPr>
              <p:nvPr userDrawn="1"/>
            </p:nvSpPr>
            <p:spPr bwMode="ltGray">
              <a:xfrm rot="-1876771">
                <a:off x="0" y="336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87" name="Rectangle 114">
                <a:extLst>
                  <a:ext uri="{FF2B5EF4-FFF2-40B4-BE49-F238E27FC236}">
                    <a16:creationId xmlns:a16="http://schemas.microsoft.com/office/drawing/2014/main" id="{625B8223-4A3F-6181-3049-B349F5B8E06A}"/>
                  </a:ext>
                </a:extLst>
              </p:cNvPr>
              <p:cNvSpPr>
                <a:spLocks noChangeArrowheads="1"/>
              </p:cNvSpPr>
              <p:nvPr userDrawn="1"/>
            </p:nvSpPr>
            <p:spPr bwMode="ltGray">
              <a:xfrm rot="3283992">
                <a:off x="511" y="347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88" name="Rectangle 115">
                <a:extLst>
                  <a:ext uri="{FF2B5EF4-FFF2-40B4-BE49-F238E27FC236}">
                    <a16:creationId xmlns:a16="http://schemas.microsoft.com/office/drawing/2014/main" id="{A118B479-A5AF-1954-0D36-A33FB3984231}"/>
                  </a:ext>
                </a:extLst>
              </p:cNvPr>
              <p:cNvSpPr>
                <a:spLocks noChangeArrowheads="1"/>
              </p:cNvSpPr>
              <p:nvPr userDrawn="1"/>
            </p:nvSpPr>
            <p:spPr bwMode="ltGray">
              <a:xfrm rot="3283992">
                <a:off x="35" y="279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89" name="Rectangle 116">
                <a:extLst>
                  <a:ext uri="{FF2B5EF4-FFF2-40B4-BE49-F238E27FC236}">
                    <a16:creationId xmlns:a16="http://schemas.microsoft.com/office/drawing/2014/main" id="{1A090671-62B2-5BF4-2174-58EA1C059EAB}"/>
                  </a:ext>
                </a:extLst>
              </p:cNvPr>
              <p:cNvSpPr>
                <a:spLocks noChangeArrowheads="1"/>
              </p:cNvSpPr>
              <p:nvPr userDrawn="1"/>
            </p:nvSpPr>
            <p:spPr bwMode="ltGray">
              <a:xfrm rot="-1876771">
                <a:off x="700" y="2851"/>
                <a:ext cx="31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90" name="Rectangle 117">
                <a:extLst>
                  <a:ext uri="{FF2B5EF4-FFF2-40B4-BE49-F238E27FC236}">
                    <a16:creationId xmlns:a16="http://schemas.microsoft.com/office/drawing/2014/main" id="{C4771E99-80E7-FA04-C433-0FAEF835E592}"/>
                  </a:ext>
                </a:extLst>
              </p:cNvPr>
              <p:cNvSpPr>
                <a:spLocks noChangeArrowheads="1"/>
              </p:cNvSpPr>
              <p:nvPr userDrawn="1"/>
            </p:nvSpPr>
            <p:spPr bwMode="ltGray">
              <a:xfrm rot="5908516">
                <a:off x="200" y="3915"/>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91" name="Rectangle 118">
                <a:extLst>
                  <a:ext uri="{FF2B5EF4-FFF2-40B4-BE49-F238E27FC236}">
                    <a16:creationId xmlns:a16="http://schemas.microsoft.com/office/drawing/2014/main" id="{AFD5AB8B-4633-6366-C149-980B1529B19E}"/>
                  </a:ext>
                </a:extLst>
              </p:cNvPr>
              <p:cNvSpPr>
                <a:spLocks noChangeArrowheads="1"/>
              </p:cNvSpPr>
              <p:nvPr userDrawn="1"/>
            </p:nvSpPr>
            <p:spPr bwMode="ltGray">
              <a:xfrm rot="6683973">
                <a:off x="45" y="3915"/>
                <a:ext cx="144"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92" name="Rectangle 119">
                <a:extLst>
                  <a:ext uri="{FF2B5EF4-FFF2-40B4-BE49-F238E27FC236}">
                    <a16:creationId xmlns:a16="http://schemas.microsoft.com/office/drawing/2014/main" id="{ED6BB979-398F-C50D-C78A-005F2D88B2E9}"/>
                  </a:ext>
                </a:extLst>
              </p:cNvPr>
              <p:cNvSpPr>
                <a:spLocks noChangeArrowheads="1"/>
              </p:cNvSpPr>
              <p:nvPr userDrawn="1"/>
            </p:nvSpPr>
            <p:spPr bwMode="ltGray">
              <a:xfrm rot="5245609">
                <a:off x="361" y="389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93" name="Rectangle 120">
                <a:extLst>
                  <a:ext uri="{FF2B5EF4-FFF2-40B4-BE49-F238E27FC236}">
                    <a16:creationId xmlns:a16="http://schemas.microsoft.com/office/drawing/2014/main" id="{D72E00C5-CBC2-E979-8241-D2AB590074CE}"/>
                  </a:ext>
                </a:extLst>
              </p:cNvPr>
              <p:cNvSpPr>
                <a:spLocks noChangeArrowheads="1"/>
              </p:cNvSpPr>
              <p:nvPr userDrawn="1"/>
            </p:nvSpPr>
            <p:spPr bwMode="ltGray">
              <a:xfrm rot="4500520">
                <a:off x="522" y="3847"/>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94" name="Rectangle 121">
                <a:extLst>
                  <a:ext uri="{FF2B5EF4-FFF2-40B4-BE49-F238E27FC236}">
                    <a16:creationId xmlns:a16="http://schemas.microsoft.com/office/drawing/2014/main" id="{F5801690-753A-AC77-1AED-90564D092CF9}"/>
                  </a:ext>
                </a:extLst>
              </p:cNvPr>
              <p:cNvSpPr>
                <a:spLocks noChangeArrowheads="1"/>
              </p:cNvSpPr>
              <p:nvPr userDrawn="1"/>
            </p:nvSpPr>
            <p:spPr bwMode="ltGray">
              <a:xfrm rot="3805227">
                <a:off x="670" y="377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95" name="Rectangle 122">
                <a:extLst>
                  <a:ext uri="{FF2B5EF4-FFF2-40B4-BE49-F238E27FC236}">
                    <a16:creationId xmlns:a16="http://schemas.microsoft.com/office/drawing/2014/main" id="{51974CE6-02E8-3EA8-799B-ABF132CFA3BF}"/>
                  </a:ext>
                </a:extLst>
              </p:cNvPr>
              <p:cNvSpPr>
                <a:spLocks noChangeArrowheads="1"/>
              </p:cNvSpPr>
              <p:nvPr userDrawn="1"/>
            </p:nvSpPr>
            <p:spPr bwMode="ltGray">
              <a:xfrm rot="3060138">
                <a:off x="813" y="368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96" name="Rectangle 123">
                <a:extLst>
                  <a:ext uri="{FF2B5EF4-FFF2-40B4-BE49-F238E27FC236}">
                    <a16:creationId xmlns:a16="http://schemas.microsoft.com/office/drawing/2014/main" id="{7E111666-3658-3FC5-3738-A61B71AEA847}"/>
                  </a:ext>
                </a:extLst>
              </p:cNvPr>
              <p:cNvSpPr>
                <a:spLocks noChangeArrowheads="1"/>
              </p:cNvSpPr>
              <p:nvPr userDrawn="1"/>
            </p:nvSpPr>
            <p:spPr bwMode="ltGray">
              <a:xfrm rot="2090281">
                <a:off x="938" y="3582"/>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97" name="Rectangle 124">
                <a:extLst>
                  <a:ext uri="{FF2B5EF4-FFF2-40B4-BE49-F238E27FC236}">
                    <a16:creationId xmlns:a16="http://schemas.microsoft.com/office/drawing/2014/main" id="{3C758010-8FA7-D5E4-FB72-9250E08EB7A5}"/>
                  </a:ext>
                </a:extLst>
              </p:cNvPr>
              <p:cNvSpPr>
                <a:spLocks noChangeArrowheads="1"/>
              </p:cNvSpPr>
              <p:nvPr userDrawn="1"/>
            </p:nvSpPr>
            <p:spPr bwMode="ltGray">
              <a:xfrm rot="-7168347">
                <a:off x="-18" y="2506"/>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98" name="Rectangle 125">
                <a:extLst>
                  <a:ext uri="{FF2B5EF4-FFF2-40B4-BE49-F238E27FC236}">
                    <a16:creationId xmlns:a16="http://schemas.microsoft.com/office/drawing/2014/main" id="{2A9D7318-57DD-3D26-6063-20217937B042}"/>
                  </a:ext>
                </a:extLst>
              </p:cNvPr>
              <p:cNvSpPr>
                <a:spLocks noChangeArrowheads="1"/>
              </p:cNvSpPr>
              <p:nvPr userDrawn="1"/>
            </p:nvSpPr>
            <p:spPr bwMode="ltGray">
              <a:xfrm rot="-6406501">
                <a:off x="136" y="243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99" name="Rectangle 126">
                <a:extLst>
                  <a:ext uri="{FF2B5EF4-FFF2-40B4-BE49-F238E27FC236}">
                    <a16:creationId xmlns:a16="http://schemas.microsoft.com/office/drawing/2014/main" id="{0A6443FF-B9A2-E43F-5DC9-655B23D93AC2}"/>
                  </a:ext>
                </a:extLst>
              </p:cNvPr>
              <p:cNvSpPr>
                <a:spLocks noChangeArrowheads="1"/>
              </p:cNvSpPr>
              <p:nvPr userDrawn="1"/>
            </p:nvSpPr>
            <p:spPr bwMode="ltGray">
              <a:xfrm rot="-4970620">
                <a:off x="447" y="2364"/>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500" name="Rectangle 127">
                <a:extLst>
                  <a:ext uri="{FF2B5EF4-FFF2-40B4-BE49-F238E27FC236}">
                    <a16:creationId xmlns:a16="http://schemas.microsoft.com/office/drawing/2014/main" id="{5C4B88FA-B15F-1EB0-1A11-50E28D292748}"/>
                  </a:ext>
                </a:extLst>
              </p:cNvPr>
              <p:cNvSpPr>
                <a:spLocks noChangeArrowheads="1"/>
              </p:cNvSpPr>
              <p:nvPr userDrawn="1"/>
            </p:nvSpPr>
            <p:spPr bwMode="ltGray">
              <a:xfrm rot="-4298502">
                <a:off x="597" y="2360"/>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501" name="Rectangle 128">
                <a:extLst>
                  <a:ext uri="{FF2B5EF4-FFF2-40B4-BE49-F238E27FC236}">
                    <a16:creationId xmlns:a16="http://schemas.microsoft.com/office/drawing/2014/main" id="{33AB5536-72A9-4564-12AC-1B36149D45FE}"/>
                  </a:ext>
                </a:extLst>
              </p:cNvPr>
              <p:cNvSpPr>
                <a:spLocks noChangeArrowheads="1"/>
              </p:cNvSpPr>
              <p:nvPr userDrawn="1"/>
            </p:nvSpPr>
            <p:spPr bwMode="ltGray">
              <a:xfrm rot="-3676305">
                <a:off x="739" y="2386"/>
                <a:ext cx="15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502" name="Rectangle 129">
                <a:extLst>
                  <a:ext uri="{FF2B5EF4-FFF2-40B4-BE49-F238E27FC236}">
                    <a16:creationId xmlns:a16="http://schemas.microsoft.com/office/drawing/2014/main" id="{01C0AD34-E696-4D20-C8AF-A4D610A27732}"/>
                  </a:ext>
                </a:extLst>
              </p:cNvPr>
              <p:cNvSpPr>
                <a:spLocks noChangeArrowheads="1"/>
              </p:cNvSpPr>
              <p:nvPr userDrawn="1"/>
            </p:nvSpPr>
            <p:spPr bwMode="ltGray">
              <a:xfrm rot="-3188616">
                <a:off x="869" y="24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503" name="Rectangle 130">
                <a:extLst>
                  <a:ext uri="{FF2B5EF4-FFF2-40B4-BE49-F238E27FC236}">
                    <a16:creationId xmlns:a16="http://schemas.microsoft.com/office/drawing/2014/main" id="{C01397C8-A103-84DF-DFE9-7702183D781D}"/>
                  </a:ext>
                </a:extLst>
              </p:cNvPr>
              <p:cNvSpPr>
                <a:spLocks noChangeArrowheads="1"/>
              </p:cNvSpPr>
              <p:nvPr userDrawn="1"/>
            </p:nvSpPr>
            <p:spPr bwMode="ltGray">
              <a:xfrm rot="-2610246">
                <a:off x="984" y="2497"/>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504" name="Rectangle 131">
                <a:extLst>
                  <a:ext uri="{FF2B5EF4-FFF2-40B4-BE49-F238E27FC236}">
                    <a16:creationId xmlns:a16="http://schemas.microsoft.com/office/drawing/2014/main" id="{CBBDFDF3-ED14-BC80-A072-FDCC7DBC8DCA}"/>
                  </a:ext>
                </a:extLst>
              </p:cNvPr>
              <p:cNvSpPr>
                <a:spLocks noChangeArrowheads="1"/>
              </p:cNvSpPr>
              <p:nvPr userDrawn="1"/>
            </p:nvSpPr>
            <p:spPr bwMode="ltGray">
              <a:xfrm rot="-2190008">
                <a:off x="1075" y="2585"/>
                <a:ext cx="17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505" name="Rectangle 132">
                <a:extLst>
                  <a:ext uri="{FF2B5EF4-FFF2-40B4-BE49-F238E27FC236}">
                    <a16:creationId xmlns:a16="http://schemas.microsoft.com/office/drawing/2014/main" id="{30A7053E-3E08-83A2-3AF1-F6CF802ECDC5}"/>
                  </a:ext>
                </a:extLst>
              </p:cNvPr>
              <p:cNvSpPr>
                <a:spLocks noChangeArrowheads="1"/>
              </p:cNvSpPr>
              <p:nvPr userDrawn="1"/>
            </p:nvSpPr>
            <p:spPr bwMode="ltGray">
              <a:xfrm rot="-1728558">
                <a:off x="1147" y="2688"/>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506" name="Rectangle 133">
                <a:extLst>
                  <a:ext uri="{FF2B5EF4-FFF2-40B4-BE49-F238E27FC236}">
                    <a16:creationId xmlns:a16="http://schemas.microsoft.com/office/drawing/2014/main" id="{9A182CC3-3059-4C39-E281-93A56452038E}"/>
                  </a:ext>
                </a:extLst>
              </p:cNvPr>
              <p:cNvSpPr>
                <a:spLocks noChangeArrowheads="1"/>
              </p:cNvSpPr>
              <p:nvPr userDrawn="1"/>
            </p:nvSpPr>
            <p:spPr bwMode="ltGray">
              <a:xfrm rot="-1172118">
                <a:off x="1198" y="2805"/>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507" name="Rectangle 134">
                <a:extLst>
                  <a:ext uri="{FF2B5EF4-FFF2-40B4-BE49-F238E27FC236}">
                    <a16:creationId xmlns:a16="http://schemas.microsoft.com/office/drawing/2014/main" id="{B80E7D26-E094-4B8A-DE19-381E9E2C36F0}"/>
                  </a:ext>
                </a:extLst>
              </p:cNvPr>
              <p:cNvSpPr>
                <a:spLocks noChangeArrowheads="1"/>
              </p:cNvSpPr>
              <p:nvPr userDrawn="1"/>
            </p:nvSpPr>
            <p:spPr bwMode="ltGray">
              <a:xfrm rot="-753845">
                <a:off x="1218" y="29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508" name="Rectangle 135">
                <a:extLst>
                  <a:ext uri="{FF2B5EF4-FFF2-40B4-BE49-F238E27FC236}">
                    <a16:creationId xmlns:a16="http://schemas.microsoft.com/office/drawing/2014/main" id="{2AAE0C93-97AC-01D9-4AB2-9ECCE4BBEE87}"/>
                  </a:ext>
                </a:extLst>
              </p:cNvPr>
              <p:cNvSpPr>
                <a:spLocks noChangeArrowheads="1"/>
              </p:cNvSpPr>
              <p:nvPr userDrawn="1"/>
            </p:nvSpPr>
            <p:spPr bwMode="ltGray">
              <a:xfrm rot="-287823">
                <a:off x="1213" y="3066"/>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509" name="Rectangle 136">
                <a:extLst>
                  <a:ext uri="{FF2B5EF4-FFF2-40B4-BE49-F238E27FC236}">
                    <a16:creationId xmlns:a16="http://schemas.microsoft.com/office/drawing/2014/main" id="{5F4A2380-4543-0DD4-672F-FB51F0368B92}"/>
                  </a:ext>
                </a:extLst>
              </p:cNvPr>
              <p:cNvSpPr>
                <a:spLocks noChangeArrowheads="1"/>
              </p:cNvSpPr>
              <p:nvPr userDrawn="1"/>
            </p:nvSpPr>
            <p:spPr bwMode="ltGray">
              <a:xfrm rot="696741">
                <a:off x="1126" y="3337"/>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510" name="Rectangle 137">
                <a:extLst>
                  <a:ext uri="{FF2B5EF4-FFF2-40B4-BE49-F238E27FC236}">
                    <a16:creationId xmlns:a16="http://schemas.microsoft.com/office/drawing/2014/main" id="{99D1C6CE-EFDE-77C3-80BE-948A3C56F7C3}"/>
                  </a:ext>
                </a:extLst>
              </p:cNvPr>
              <p:cNvSpPr>
                <a:spLocks noChangeArrowheads="1"/>
              </p:cNvSpPr>
              <p:nvPr userDrawn="1"/>
            </p:nvSpPr>
            <p:spPr bwMode="ltGray">
              <a:xfrm rot="1529990">
                <a:off x="1041" y="3465"/>
                <a:ext cx="14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511" name="Freeform 138">
                <a:extLst>
                  <a:ext uri="{FF2B5EF4-FFF2-40B4-BE49-F238E27FC236}">
                    <a16:creationId xmlns:a16="http://schemas.microsoft.com/office/drawing/2014/main" id="{194B9D08-B236-088E-1CF8-DEA1580BB6DB}"/>
                  </a:ext>
                </a:extLst>
              </p:cNvPr>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512" name="Freeform 139">
                <a:extLst>
                  <a:ext uri="{FF2B5EF4-FFF2-40B4-BE49-F238E27FC236}">
                    <a16:creationId xmlns:a16="http://schemas.microsoft.com/office/drawing/2014/main" id="{62534610-6139-0E58-B642-4AD9F0BCB9BC}"/>
                  </a:ext>
                </a:extLst>
              </p:cNvPr>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513" name="Freeform 140">
                <a:extLst>
                  <a:ext uri="{FF2B5EF4-FFF2-40B4-BE49-F238E27FC236}">
                    <a16:creationId xmlns:a16="http://schemas.microsoft.com/office/drawing/2014/main" id="{C0470473-A0CD-04E2-73DC-932DB6FC4517}"/>
                  </a:ext>
                </a:extLst>
              </p:cNvPr>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514" name="Freeform 141">
                <a:extLst>
                  <a:ext uri="{FF2B5EF4-FFF2-40B4-BE49-F238E27FC236}">
                    <a16:creationId xmlns:a16="http://schemas.microsoft.com/office/drawing/2014/main" id="{641B5096-BA6E-B214-7619-42015111B7A1}"/>
                  </a:ext>
                </a:extLst>
              </p:cNvPr>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515" name="Freeform 142">
                <a:extLst>
                  <a:ext uri="{FF2B5EF4-FFF2-40B4-BE49-F238E27FC236}">
                    <a16:creationId xmlns:a16="http://schemas.microsoft.com/office/drawing/2014/main" id="{0D993C9D-9E67-DD03-A5D0-1770B6FB81F6}"/>
                  </a:ext>
                </a:extLst>
              </p:cNvPr>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516" name="Freeform 143">
                <a:extLst>
                  <a:ext uri="{FF2B5EF4-FFF2-40B4-BE49-F238E27FC236}">
                    <a16:creationId xmlns:a16="http://schemas.microsoft.com/office/drawing/2014/main" id="{7B53A948-8AAB-DE39-FB7C-3056B47B3B46}"/>
                  </a:ext>
                </a:extLst>
              </p:cNvPr>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517" name="Freeform 144">
                <a:extLst>
                  <a:ext uri="{FF2B5EF4-FFF2-40B4-BE49-F238E27FC236}">
                    <a16:creationId xmlns:a16="http://schemas.microsoft.com/office/drawing/2014/main" id="{E01FFCAC-52B5-AF7B-3761-A82CB06CBFDE}"/>
                  </a:ext>
                </a:extLst>
              </p:cNvPr>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518" name="Freeform 145">
                <a:extLst>
                  <a:ext uri="{FF2B5EF4-FFF2-40B4-BE49-F238E27FC236}">
                    <a16:creationId xmlns:a16="http://schemas.microsoft.com/office/drawing/2014/main" id="{9A06F563-B317-17C8-E9BB-976BA1B769E9}"/>
                  </a:ext>
                </a:extLst>
              </p:cNvPr>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519" name="Freeform 146">
                <a:extLst>
                  <a:ext uri="{FF2B5EF4-FFF2-40B4-BE49-F238E27FC236}">
                    <a16:creationId xmlns:a16="http://schemas.microsoft.com/office/drawing/2014/main" id="{60E35668-81EE-19D0-544D-C252B09BEC01}"/>
                  </a:ext>
                </a:extLst>
              </p:cNvPr>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520" name="Rectangle 147">
                <a:extLst>
                  <a:ext uri="{FF2B5EF4-FFF2-40B4-BE49-F238E27FC236}">
                    <a16:creationId xmlns:a16="http://schemas.microsoft.com/office/drawing/2014/main" id="{ACA6C07B-48D2-C6B1-8393-A0D9764463A3}"/>
                  </a:ext>
                </a:extLst>
              </p:cNvPr>
              <p:cNvSpPr>
                <a:spLocks noChangeArrowheads="1"/>
              </p:cNvSpPr>
              <p:nvPr userDrawn="1"/>
            </p:nvSpPr>
            <p:spPr bwMode="ltGray">
              <a:xfrm rot="244926">
                <a:off x="1177" y="3201"/>
                <a:ext cx="16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521" name="Rectangle 148">
                <a:extLst>
                  <a:ext uri="{FF2B5EF4-FFF2-40B4-BE49-F238E27FC236}">
                    <a16:creationId xmlns:a16="http://schemas.microsoft.com/office/drawing/2014/main" id="{B1F4D524-5F1C-C0DC-7D91-A87EC07F0FAB}"/>
                  </a:ext>
                </a:extLst>
              </p:cNvPr>
              <p:cNvSpPr>
                <a:spLocks noChangeArrowheads="1"/>
              </p:cNvSpPr>
              <p:nvPr userDrawn="1"/>
            </p:nvSpPr>
            <p:spPr bwMode="ltGray">
              <a:xfrm rot="-5598588">
                <a:off x="290" y="2386"/>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522" name="Freeform 149">
                <a:extLst>
                  <a:ext uri="{FF2B5EF4-FFF2-40B4-BE49-F238E27FC236}">
                    <a16:creationId xmlns:a16="http://schemas.microsoft.com/office/drawing/2014/main" id="{94440D5A-779C-70B0-029D-AD62FEA8722F}"/>
                  </a:ext>
                </a:extLst>
              </p:cNvPr>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2523" name="Freeform 150">
                <a:extLst>
                  <a:ext uri="{FF2B5EF4-FFF2-40B4-BE49-F238E27FC236}">
                    <a16:creationId xmlns:a16="http://schemas.microsoft.com/office/drawing/2014/main" id="{97C80D57-8D11-22EB-4863-963841279F1C}"/>
                  </a:ext>
                </a:extLst>
              </p:cNvPr>
              <p:cNvSpPr>
                <a:spLocks/>
              </p:cNvSpPr>
              <p:nvPr userDrawn="1"/>
            </p:nvSpPr>
            <p:spPr bwMode="ltGray">
              <a:xfrm rot="-2857037">
                <a:off x="619" y="3550"/>
                <a:ext cx="68" cy="69"/>
              </a:xfrm>
              <a:custGeom>
                <a:avLst/>
                <a:gdLst>
                  <a:gd name="T0" fmla="*/ 0 w 144"/>
                  <a:gd name="T1" fmla="*/ 21 h 154"/>
                  <a:gd name="T2" fmla="*/ 13 w 144"/>
                  <a:gd name="T3" fmla="*/ 31 h 154"/>
                  <a:gd name="T4" fmla="*/ 26 w 144"/>
                  <a:gd name="T5" fmla="*/ 24 h 154"/>
                  <a:gd name="T6" fmla="*/ 14 w 144"/>
                  <a:gd name="T7" fmla="*/ 11 h 154"/>
                  <a:gd name="T8" fmla="*/ 23 w 144"/>
                  <a:gd name="T9" fmla="*/ 7 h 154"/>
                  <a:gd name="T10" fmla="*/ 26 w 144"/>
                  <a:gd name="T11" fmla="*/ 11 h 154"/>
                  <a:gd name="T12" fmla="*/ 32 w 144"/>
                  <a:gd name="T13" fmla="*/ 9 h 154"/>
                  <a:gd name="T14" fmla="*/ 22 w 144"/>
                  <a:gd name="T15" fmla="*/ 0 h 154"/>
                  <a:gd name="T16" fmla="*/ 8 w 144"/>
                  <a:gd name="T17" fmla="*/ 7 h 154"/>
                  <a:gd name="T18" fmla="*/ 20 w 144"/>
                  <a:gd name="T19" fmla="*/ 22 h 154"/>
                  <a:gd name="T20" fmla="*/ 6 w 144"/>
                  <a:gd name="T21" fmla="*/ 20 h 154"/>
                  <a:gd name="T22" fmla="*/ 0 w 144"/>
                  <a:gd name="T23" fmla="*/ 21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2524" name="Freeform 151">
                <a:extLst>
                  <a:ext uri="{FF2B5EF4-FFF2-40B4-BE49-F238E27FC236}">
                    <a16:creationId xmlns:a16="http://schemas.microsoft.com/office/drawing/2014/main" id="{C8096DAD-8451-4753-A45F-F3DD87D83111}"/>
                  </a:ext>
                </a:extLst>
              </p:cNvPr>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sz="1800">
                  <a:solidFill>
                    <a:srgbClr val="FFFFFF"/>
                  </a:solidFill>
                  <a:latin typeface="Tahoma" pitchFamily="34" charset="0"/>
                  <a:cs typeface="+mn-cs"/>
                </a:endParaRPr>
              </a:p>
            </p:txBody>
          </p:sp>
          <p:sp>
            <p:nvSpPr>
              <p:cNvPr id="12525" name="Oval 152">
                <a:extLst>
                  <a:ext uri="{FF2B5EF4-FFF2-40B4-BE49-F238E27FC236}">
                    <a16:creationId xmlns:a16="http://schemas.microsoft.com/office/drawing/2014/main" id="{A8B1CC17-D4E8-80BD-D5BA-048ABC480D2D}"/>
                  </a:ext>
                </a:extLst>
              </p:cNvPr>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sz="1800">
                  <a:solidFill>
                    <a:srgbClr val="FFFFFF"/>
                  </a:solidFill>
                  <a:latin typeface="Tahoma" pitchFamily="34" charset="0"/>
                  <a:cs typeface="+mn-cs"/>
                </a:endParaRPr>
              </a:p>
            </p:txBody>
          </p:sp>
        </p:grpSp>
      </p:grpSp>
      <p:sp>
        <p:nvSpPr>
          <p:cNvPr id="12441" name="Rectangle 153"/>
          <p:cNvSpPr>
            <a:spLocks noGrp="1" noChangeArrowheads="1"/>
          </p:cNvSpPr>
          <p:nvPr>
            <p:ph type="ctrTitle" sz="quarter"/>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12442" name="Rectangle 154"/>
          <p:cNvSpPr>
            <a:spLocks noGrp="1" noChangeArrowheads="1"/>
          </p:cNvSpPr>
          <p:nvPr>
            <p:ph type="subTitle" sz="quarter" idx="1"/>
          </p:nvPr>
        </p:nvSpPr>
        <p:spPr>
          <a:xfrm>
            <a:off x="1828800" y="3886200"/>
            <a:ext cx="8534400" cy="1752600"/>
          </a:xfrm>
        </p:spPr>
        <p:txBody>
          <a:bodyPr/>
          <a:lstStyle>
            <a:lvl1pPr marL="0" indent="0" algn="ctr">
              <a:buFont typeface="Arial" charset="0"/>
              <a:buNone/>
              <a:defRPr/>
            </a:lvl1pPr>
          </a:lstStyle>
          <a:p>
            <a:pPr lvl="0"/>
            <a:r>
              <a:rPr lang="en-US" altLang="en-US" noProof="0"/>
              <a:t>Click to edit Master subtitle style</a:t>
            </a:r>
          </a:p>
        </p:txBody>
      </p:sp>
      <p:sp>
        <p:nvSpPr>
          <p:cNvPr id="12539" name="Rectangle 155">
            <a:extLst>
              <a:ext uri="{FF2B5EF4-FFF2-40B4-BE49-F238E27FC236}">
                <a16:creationId xmlns:a16="http://schemas.microsoft.com/office/drawing/2014/main" id="{8E711870-2A88-CCA7-AF57-1E80CDD0D3E5}"/>
              </a:ext>
            </a:extLst>
          </p:cNvPr>
          <p:cNvSpPr>
            <a:spLocks noGrp="1" noChangeArrowheads="1"/>
          </p:cNvSpPr>
          <p:nvPr>
            <p:ph type="dt" sz="quarter" idx="10"/>
          </p:nvPr>
        </p:nvSpPr>
        <p:spPr>
          <a:xfrm>
            <a:off x="406400" y="6248400"/>
            <a:ext cx="3048000" cy="457200"/>
          </a:xfrm>
        </p:spPr>
        <p:txBody>
          <a:bodyPr/>
          <a:lstStyle>
            <a:lvl1pPr>
              <a:defRPr>
                <a:effectLst>
                  <a:outerShdw blurRad="38100" dist="38100" dir="2700000" algn="tl">
                    <a:srgbClr val="000000"/>
                  </a:outerShdw>
                </a:effectLst>
                <a:latin typeface="+mn-lt"/>
                <a:cs typeface="Arial" charset="0"/>
              </a:defRPr>
            </a:lvl1pPr>
          </a:lstStyle>
          <a:p>
            <a:pPr>
              <a:defRPr/>
            </a:pPr>
            <a:endParaRPr lang="en-US" altLang="en-US"/>
          </a:p>
        </p:txBody>
      </p:sp>
      <p:sp>
        <p:nvSpPr>
          <p:cNvPr id="12540" name="Rectangle 156">
            <a:extLst>
              <a:ext uri="{FF2B5EF4-FFF2-40B4-BE49-F238E27FC236}">
                <a16:creationId xmlns:a16="http://schemas.microsoft.com/office/drawing/2014/main" id="{0007AF27-7086-1099-ED47-50AEA288773F}"/>
              </a:ext>
            </a:extLst>
          </p:cNvPr>
          <p:cNvSpPr>
            <a:spLocks noGrp="1" noChangeArrowheads="1"/>
          </p:cNvSpPr>
          <p:nvPr>
            <p:ph type="ftr" sz="quarter" idx="11"/>
          </p:nvPr>
        </p:nvSpPr>
        <p:spPr>
          <a:xfrm>
            <a:off x="4165600" y="6248400"/>
            <a:ext cx="3860800" cy="457200"/>
          </a:xfrm>
        </p:spPr>
        <p:txBody>
          <a:bodyPr/>
          <a:lstStyle>
            <a:lvl1pPr>
              <a:defRPr>
                <a:effectLst>
                  <a:outerShdw blurRad="38100" dist="38100" dir="2700000" algn="tl">
                    <a:srgbClr val="000000"/>
                  </a:outerShdw>
                </a:effectLst>
                <a:latin typeface="+mn-lt"/>
                <a:cs typeface="Arial" charset="0"/>
              </a:defRPr>
            </a:lvl1pPr>
          </a:lstStyle>
          <a:p>
            <a:pPr>
              <a:defRPr/>
            </a:pPr>
            <a:endParaRPr lang="en-US" altLang="en-US"/>
          </a:p>
        </p:txBody>
      </p:sp>
      <p:sp>
        <p:nvSpPr>
          <p:cNvPr id="12541" name="Rectangle 157">
            <a:extLst>
              <a:ext uri="{FF2B5EF4-FFF2-40B4-BE49-F238E27FC236}">
                <a16:creationId xmlns:a16="http://schemas.microsoft.com/office/drawing/2014/main" id="{9565C5B6-E31E-4D7D-5699-B1773902402E}"/>
              </a:ext>
            </a:extLst>
          </p:cNvPr>
          <p:cNvSpPr>
            <a:spLocks noGrp="1" noChangeArrowheads="1"/>
          </p:cNvSpPr>
          <p:nvPr>
            <p:ph type="sldNum" sz="quarter" idx="12"/>
          </p:nvPr>
        </p:nvSpPr>
        <p:spPr>
          <a:xfrm>
            <a:off x="8737600" y="6248400"/>
            <a:ext cx="3048000" cy="457200"/>
          </a:xfrm>
        </p:spPr>
        <p:txBody>
          <a:bodyPr/>
          <a:lstStyle>
            <a:lvl1pPr>
              <a:defRPr>
                <a:effectLst>
                  <a:outerShdw blurRad="38100" dist="38100" dir="2700000" algn="tl">
                    <a:srgbClr val="000000"/>
                  </a:outerShdw>
                </a:effectLst>
                <a:latin typeface="Tahoma" panose="020B0604030504040204" pitchFamily="34" charset="0"/>
              </a:defRPr>
            </a:lvl1pPr>
          </a:lstStyle>
          <a:p>
            <a:fld id="{3816CEC7-040B-468D-B1DA-2758B3D06397}" type="slidenum">
              <a:rPr lang="en-US" altLang="en-US"/>
              <a:pPr/>
              <a:t>‹#›</a:t>
            </a:fld>
            <a:endParaRPr lang="en-US" altLang="en-US"/>
          </a:p>
        </p:txBody>
      </p:sp>
    </p:spTree>
    <p:extLst>
      <p:ext uri="{BB962C8B-B14F-4D97-AF65-F5344CB8AC3E}">
        <p14:creationId xmlns:p14="http://schemas.microsoft.com/office/powerpoint/2010/main" val="28788332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B4F38C-C68C-D7FA-5164-4A482974498D}"/>
              </a:ext>
            </a:extLst>
          </p:cNvPr>
          <p:cNvSpPr>
            <a:spLocks noGrp="1"/>
          </p:cNvSpPr>
          <p:nvPr>
            <p:ph type="dt" sz="half" idx="10"/>
          </p:nvPr>
        </p:nvSpPr>
        <p:spPr/>
        <p:txBody>
          <a:bodyPr/>
          <a:lstStyle>
            <a:lvl1pPr>
              <a:defRPr>
                <a:cs typeface="Arial" charset="0"/>
              </a:defRPr>
            </a:lvl1pPr>
          </a:lstStyle>
          <a:p>
            <a:pPr>
              <a:defRPr/>
            </a:pPr>
            <a:endParaRPr lang="en-US" altLang="en-US"/>
          </a:p>
        </p:txBody>
      </p:sp>
      <p:sp>
        <p:nvSpPr>
          <p:cNvPr id="5" name="Footer Placeholder 4">
            <a:extLst>
              <a:ext uri="{FF2B5EF4-FFF2-40B4-BE49-F238E27FC236}">
                <a16:creationId xmlns:a16="http://schemas.microsoft.com/office/drawing/2014/main" id="{3CF35215-746C-9E52-02C9-923FF6ED3D77}"/>
              </a:ext>
            </a:extLst>
          </p:cNvPr>
          <p:cNvSpPr>
            <a:spLocks noGrp="1"/>
          </p:cNvSpPr>
          <p:nvPr>
            <p:ph type="ftr" sz="quarter" idx="11"/>
          </p:nvPr>
        </p:nvSpPr>
        <p:spPr/>
        <p:txBody>
          <a:bodyPr/>
          <a:lstStyle>
            <a:lvl1pPr>
              <a:defRPr>
                <a:cs typeface="Arial" charset="0"/>
              </a:defRPr>
            </a:lvl1pPr>
          </a:lstStyle>
          <a:p>
            <a:pPr>
              <a:defRPr/>
            </a:pPr>
            <a:endParaRPr lang="en-US" altLang="en-US"/>
          </a:p>
        </p:txBody>
      </p:sp>
      <p:sp>
        <p:nvSpPr>
          <p:cNvPr id="6" name="Slide Number Placeholder 5">
            <a:extLst>
              <a:ext uri="{FF2B5EF4-FFF2-40B4-BE49-F238E27FC236}">
                <a16:creationId xmlns:a16="http://schemas.microsoft.com/office/drawing/2014/main" id="{DAD63984-3B6E-0CD7-84C6-27A7A3E0D9F2}"/>
              </a:ext>
            </a:extLst>
          </p:cNvPr>
          <p:cNvSpPr>
            <a:spLocks noGrp="1"/>
          </p:cNvSpPr>
          <p:nvPr>
            <p:ph type="sldNum" sz="quarter" idx="12"/>
          </p:nvPr>
        </p:nvSpPr>
        <p:spPr/>
        <p:txBody>
          <a:bodyPr/>
          <a:lstStyle>
            <a:lvl1pPr>
              <a:defRPr/>
            </a:lvl1pPr>
          </a:lstStyle>
          <a:p>
            <a:fld id="{F38BEA83-3C75-432C-ACDF-6CF6DBDE5B2C}" type="slidenum">
              <a:rPr lang="en-US" altLang="en-US"/>
              <a:pPr/>
              <a:t>‹#›</a:t>
            </a:fld>
            <a:endParaRPr lang="en-US" altLang="en-US"/>
          </a:p>
        </p:txBody>
      </p:sp>
    </p:spTree>
    <p:extLst>
      <p:ext uri="{BB962C8B-B14F-4D97-AF65-F5344CB8AC3E}">
        <p14:creationId xmlns:p14="http://schemas.microsoft.com/office/powerpoint/2010/main" val="83891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543CCD1-4F77-8DAB-ADFD-D483D321468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64260D5-183A-C5F6-779F-42D152ABE4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5EC3AE1-DA52-FBDB-B74F-77AB964140D5}"/>
              </a:ext>
            </a:extLst>
          </p:cNvPr>
          <p:cNvSpPr>
            <a:spLocks noGrp="1" noChangeArrowheads="1"/>
          </p:cNvSpPr>
          <p:nvPr>
            <p:ph type="sldNum" sz="quarter" idx="12"/>
          </p:nvPr>
        </p:nvSpPr>
        <p:spPr>
          <a:ln/>
        </p:spPr>
        <p:txBody>
          <a:bodyPr/>
          <a:lstStyle>
            <a:lvl1pPr>
              <a:defRPr/>
            </a:lvl1pPr>
          </a:lstStyle>
          <a:p>
            <a:pPr>
              <a:defRPr/>
            </a:pPr>
            <a:fld id="{E3A1DDF1-69A4-4785-9D65-950392FBA55D}" type="slidenum">
              <a:rPr lang="en-US" altLang="en-US"/>
              <a:pPr>
                <a:defRPr/>
              </a:pPr>
              <a:t>‹#›</a:t>
            </a:fld>
            <a:endParaRPr lang="en-US" altLang="en-US"/>
          </a:p>
        </p:txBody>
      </p:sp>
    </p:spTree>
    <p:extLst>
      <p:ext uri="{BB962C8B-B14F-4D97-AF65-F5344CB8AC3E}">
        <p14:creationId xmlns:p14="http://schemas.microsoft.com/office/powerpoint/2010/main" val="41486298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F9BB8015-A4D7-CB99-9745-AB2187BB5440}"/>
              </a:ext>
            </a:extLst>
          </p:cNvPr>
          <p:cNvSpPr>
            <a:spLocks noGrp="1"/>
          </p:cNvSpPr>
          <p:nvPr>
            <p:ph type="dt" sz="half" idx="10"/>
          </p:nvPr>
        </p:nvSpPr>
        <p:spPr/>
        <p:txBody>
          <a:bodyPr/>
          <a:lstStyle>
            <a:lvl1pPr>
              <a:defRPr>
                <a:cs typeface="Arial" charset="0"/>
              </a:defRPr>
            </a:lvl1pPr>
          </a:lstStyle>
          <a:p>
            <a:pPr>
              <a:defRPr/>
            </a:pPr>
            <a:endParaRPr lang="en-US" altLang="en-US"/>
          </a:p>
        </p:txBody>
      </p:sp>
      <p:sp>
        <p:nvSpPr>
          <p:cNvPr id="5" name="Footer Placeholder 4">
            <a:extLst>
              <a:ext uri="{FF2B5EF4-FFF2-40B4-BE49-F238E27FC236}">
                <a16:creationId xmlns:a16="http://schemas.microsoft.com/office/drawing/2014/main" id="{83602663-5B8A-86FC-5BCB-FBDD5907CD86}"/>
              </a:ext>
            </a:extLst>
          </p:cNvPr>
          <p:cNvSpPr>
            <a:spLocks noGrp="1"/>
          </p:cNvSpPr>
          <p:nvPr>
            <p:ph type="ftr" sz="quarter" idx="11"/>
          </p:nvPr>
        </p:nvSpPr>
        <p:spPr/>
        <p:txBody>
          <a:bodyPr/>
          <a:lstStyle>
            <a:lvl1pPr>
              <a:defRPr>
                <a:cs typeface="Arial" charset="0"/>
              </a:defRPr>
            </a:lvl1pPr>
          </a:lstStyle>
          <a:p>
            <a:pPr>
              <a:defRPr/>
            </a:pPr>
            <a:endParaRPr lang="en-US" altLang="en-US"/>
          </a:p>
        </p:txBody>
      </p:sp>
      <p:sp>
        <p:nvSpPr>
          <p:cNvPr id="6" name="Slide Number Placeholder 5">
            <a:extLst>
              <a:ext uri="{FF2B5EF4-FFF2-40B4-BE49-F238E27FC236}">
                <a16:creationId xmlns:a16="http://schemas.microsoft.com/office/drawing/2014/main" id="{4A60AF4C-1C54-354F-5558-D9EAEFF0B835}"/>
              </a:ext>
            </a:extLst>
          </p:cNvPr>
          <p:cNvSpPr>
            <a:spLocks noGrp="1"/>
          </p:cNvSpPr>
          <p:nvPr>
            <p:ph type="sldNum" sz="quarter" idx="12"/>
          </p:nvPr>
        </p:nvSpPr>
        <p:spPr/>
        <p:txBody>
          <a:bodyPr/>
          <a:lstStyle>
            <a:lvl1pPr>
              <a:defRPr/>
            </a:lvl1pPr>
          </a:lstStyle>
          <a:p>
            <a:fld id="{B3167A73-FC6D-4544-8497-842E4E290D22}" type="slidenum">
              <a:rPr lang="en-US" altLang="en-US"/>
              <a:pPr/>
              <a:t>‹#›</a:t>
            </a:fld>
            <a:endParaRPr lang="en-US" altLang="en-US"/>
          </a:p>
        </p:txBody>
      </p:sp>
    </p:spTree>
    <p:extLst>
      <p:ext uri="{BB962C8B-B14F-4D97-AF65-F5344CB8AC3E}">
        <p14:creationId xmlns:p14="http://schemas.microsoft.com/office/powerpoint/2010/main" val="28283567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2168" y="1600200"/>
            <a:ext cx="5592233"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0"/>
            <a:ext cx="5592233"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EDABC2-1D0A-099A-9F0D-077EFBE510B1}"/>
              </a:ext>
            </a:extLst>
          </p:cNvPr>
          <p:cNvSpPr>
            <a:spLocks noGrp="1"/>
          </p:cNvSpPr>
          <p:nvPr>
            <p:ph type="dt" sz="half" idx="10"/>
          </p:nvPr>
        </p:nvSpPr>
        <p:spPr/>
        <p:txBody>
          <a:bodyPr/>
          <a:lstStyle>
            <a:lvl1pPr>
              <a:defRPr>
                <a:cs typeface="Arial" charset="0"/>
              </a:defRPr>
            </a:lvl1pPr>
          </a:lstStyle>
          <a:p>
            <a:pPr>
              <a:defRPr/>
            </a:pPr>
            <a:endParaRPr lang="en-US" altLang="en-US"/>
          </a:p>
        </p:txBody>
      </p:sp>
      <p:sp>
        <p:nvSpPr>
          <p:cNvPr id="6" name="Footer Placeholder 5">
            <a:extLst>
              <a:ext uri="{FF2B5EF4-FFF2-40B4-BE49-F238E27FC236}">
                <a16:creationId xmlns:a16="http://schemas.microsoft.com/office/drawing/2014/main" id="{8EF58C0F-F1D8-939D-641C-7FEC25407363}"/>
              </a:ext>
            </a:extLst>
          </p:cNvPr>
          <p:cNvSpPr>
            <a:spLocks noGrp="1"/>
          </p:cNvSpPr>
          <p:nvPr>
            <p:ph type="ftr" sz="quarter" idx="11"/>
          </p:nvPr>
        </p:nvSpPr>
        <p:spPr/>
        <p:txBody>
          <a:bodyPr/>
          <a:lstStyle>
            <a:lvl1pPr>
              <a:defRPr>
                <a:cs typeface="Arial" charset="0"/>
              </a:defRPr>
            </a:lvl1pPr>
          </a:lstStyle>
          <a:p>
            <a:pPr>
              <a:defRPr/>
            </a:pPr>
            <a:endParaRPr lang="en-US" altLang="en-US"/>
          </a:p>
        </p:txBody>
      </p:sp>
      <p:sp>
        <p:nvSpPr>
          <p:cNvPr id="7" name="Slide Number Placeholder 6">
            <a:extLst>
              <a:ext uri="{FF2B5EF4-FFF2-40B4-BE49-F238E27FC236}">
                <a16:creationId xmlns:a16="http://schemas.microsoft.com/office/drawing/2014/main" id="{FCC75BEF-2EF1-F2C1-185B-7AA5EAF92187}"/>
              </a:ext>
            </a:extLst>
          </p:cNvPr>
          <p:cNvSpPr>
            <a:spLocks noGrp="1"/>
          </p:cNvSpPr>
          <p:nvPr>
            <p:ph type="sldNum" sz="quarter" idx="12"/>
          </p:nvPr>
        </p:nvSpPr>
        <p:spPr/>
        <p:txBody>
          <a:bodyPr/>
          <a:lstStyle>
            <a:lvl1pPr>
              <a:defRPr/>
            </a:lvl1pPr>
          </a:lstStyle>
          <a:p>
            <a:fld id="{43BB8CC5-9963-4113-BE38-6BE970EA1169}" type="slidenum">
              <a:rPr lang="en-US" altLang="en-US"/>
              <a:pPr/>
              <a:t>‹#›</a:t>
            </a:fld>
            <a:endParaRPr lang="en-US" altLang="en-US"/>
          </a:p>
        </p:txBody>
      </p:sp>
    </p:spTree>
    <p:extLst>
      <p:ext uri="{BB962C8B-B14F-4D97-AF65-F5344CB8AC3E}">
        <p14:creationId xmlns:p14="http://schemas.microsoft.com/office/powerpoint/2010/main" val="5362913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192E86-4F91-6F7F-EF67-AE1AD34ABFE0}"/>
              </a:ext>
            </a:extLst>
          </p:cNvPr>
          <p:cNvSpPr>
            <a:spLocks noGrp="1"/>
          </p:cNvSpPr>
          <p:nvPr>
            <p:ph type="dt" sz="half" idx="10"/>
          </p:nvPr>
        </p:nvSpPr>
        <p:spPr/>
        <p:txBody>
          <a:bodyPr/>
          <a:lstStyle>
            <a:lvl1pPr>
              <a:defRPr>
                <a:cs typeface="Arial" charset="0"/>
              </a:defRPr>
            </a:lvl1pPr>
          </a:lstStyle>
          <a:p>
            <a:pPr>
              <a:defRPr/>
            </a:pPr>
            <a:endParaRPr lang="en-US" altLang="en-US"/>
          </a:p>
        </p:txBody>
      </p:sp>
      <p:sp>
        <p:nvSpPr>
          <p:cNvPr id="8" name="Footer Placeholder 7">
            <a:extLst>
              <a:ext uri="{FF2B5EF4-FFF2-40B4-BE49-F238E27FC236}">
                <a16:creationId xmlns:a16="http://schemas.microsoft.com/office/drawing/2014/main" id="{15A338D0-430A-6A6D-EAF0-1C260CB7E167}"/>
              </a:ext>
            </a:extLst>
          </p:cNvPr>
          <p:cNvSpPr>
            <a:spLocks noGrp="1"/>
          </p:cNvSpPr>
          <p:nvPr>
            <p:ph type="ftr" sz="quarter" idx="11"/>
          </p:nvPr>
        </p:nvSpPr>
        <p:spPr/>
        <p:txBody>
          <a:bodyPr/>
          <a:lstStyle>
            <a:lvl1pPr>
              <a:defRPr>
                <a:cs typeface="Arial" charset="0"/>
              </a:defRPr>
            </a:lvl1pPr>
          </a:lstStyle>
          <a:p>
            <a:pPr>
              <a:defRPr/>
            </a:pPr>
            <a:endParaRPr lang="en-US" altLang="en-US"/>
          </a:p>
        </p:txBody>
      </p:sp>
      <p:sp>
        <p:nvSpPr>
          <p:cNvPr id="9" name="Slide Number Placeholder 8">
            <a:extLst>
              <a:ext uri="{FF2B5EF4-FFF2-40B4-BE49-F238E27FC236}">
                <a16:creationId xmlns:a16="http://schemas.microsoft.com/office/drawing/2014/main" id="{A6341EFD-680A-F9F2-F6F9-F36C75854E98}"/>
              </a:ext>
            </a:extLst>
          </p:cNvPr>
          <p:cNvSpPr>
            <a:spLocks noGrp="1"/>
          </p:cNvSpPr>
          <p:nvPr>
            <p:ph type="sldNum" sz="quarter" idx="12"/>
          </p:nvPr>
        </p:nvSpPr>
        <p:spPr/>
        <p:txBody>
          <a:bodyPr/>
          <a:lstStyle>
            <a:lvl1pPr>
              <a:defRPr/>
            </a:lvl1pPr>
          </a:lstStyle>
          <a:p>
            <a:fld id="{BFA2109B-361C-409B-A84D-ABB0DBAE71F2}" type="slidenum">
              <a:rPr lang="en-US" altLang="en-US"/>
              <a:pPr/>
              <a:t>‹#›</a:t>
            </a:fld>
            <a:endParaRPr lang="en-US" altLang="en-US"/>
          </a:p>
        </p:txBody>
      </p:sp>
    </p:spTree>
    <p:extLst>
      <p:ext uri="{BB962C8B-B14F-4D97-AF65-F5344CB8AC3E}">
        <p14:creationId xmlns:p14="http://schemas.microsoft.com/office/powerpoint/2010/main" val="31388726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18E3B5-1F5C-12F2-CE16-A7D14D545B28}"/>
              </a:ext>
            </a:extLst>
          </p:cNvPr>
          <p:cNvSpPr>
            <a:spLocks noGrp="1"/>
          </p:cNvSpPr>
          <p:nvPr>
            <p:ph type="dt" sz="half" idx="10"/>
          </p:nvPr>
        </p:nvSpPr>
        <p:spPr/>
        <p:txBody>
          <a:bodyPr/>
          <a:lstStyle>
            <a:lvl1pPr>
              <a:defRPr>
                <a:cs typeface="Arial" charset="0"/>
              </a:defRPr>
            </a:lvl1pPr>
          </a:lstStyle>
          <a:p>
            <a:pPr>
              <a:defRPr/>
            </a:pPr>
            <a:endParaRPr lang="en-US" altLang="en-US"/>
          </a:p>
        </p:txBody>
      </p:sp>
      <p:sp>
        <p:nvSpPr>
          <p:cNvPr id="4" name="Footer Placeholder 3">
            <a:extLst>
              <a:ext uri="{FF2B5EF4-FFF2-40B4-BE49-F238E27FC236}">
                <a16:creationId xmlns:a16="http://schemas.microsoft.com/office/drawing/2014/main" id="{865BF772-C666-3A87-8485-DB2B81E99033}"/>
              </a:ext>
            </a:extLst>
          </p:cNvPr>
          <p:cNvSpPr>
            <a:spLocks noGrp="1"/>
          </p:cNvSpPr>
          <p:nvPr>
            <p:ph type="ftr" sz="quarter" idx="11"/>
          </p:nvPr>
        </p:nvSpPr>
        <p:spPr/>
        <p:txBody>
          <a:bodyPr/>
          <a:lstStyle>
            <a:lvl1pPr>
              <a:defRPr>
                <a:cs typeface="Arial" charset="0"/>
              </a:defRPr>
            </a:lvl1pPr>
          </a:lstStyle>
          <a:p>
            <a:pPr>
              <a:defRPr/>
            </a:pPr>
            <a:endParaRPr lang="en-US" altLang="en-US"/>
          </a:p>
        </p:txBody>
      </p:sp>
      <p:sp>
        <p:nvSpPr>
          <p:cNvPr id="5" name="Slide Number Placeholder 4">
            <a:extLst>
              <a:ext uri="{FF2B5EF4-FFF2-40B4-BE49-F238E27FC236}">
                <a16:creationId xmlns:a16="http://schemas.microsoft.com/office/drawing/2014/main" id="{83216BF4-D7AE-0050-9664-BC4557C3C69B}"/>
              </a:ext>
            </a:extLst>
          </p:cNvPr>
          <p:cNvSpPr>
            <a:spLocks noGrp="1"/>
          </p:cNvSpPr>
          <p:nvPr>
            <p:ph type="sldNum" sz="quarter" idx="12"/>
          </p:nvPr>
        </p:nvSpPr>
        <p:spPr/>
        <p:txBody>
          <a:bodyPr/>
          <a:lstStyle>
            <a:lvl1pPr>
              <a:defRPr/>
            </a:lvl1pPr>
          </a:lstStyle>
          <a:p>
            <a:fld id="{5974C65A-D9F7-42A3-8267-F8565538FEC6}" type="slidenum">
              <a:rPr lang="en-US" altLang="en-US"/>
              <a:pPr/>
              <a:t>‹#›</a:t>
            </a:fld>
            <a:endParaRPr lang="en-US" altLang="en-US"/>
          </a:p>
        </p:txBody>
      </p:sp>
    </p:spTree>
    <p:extLst>
      <p:ext uri="{BB962C8B-B14F-4D97-AF65-F5344CB8AC3E}">
        <p14:creationId xmlns:p14="http://schemas.microsoft.com/office/powerpoint/2010/main" val="30249560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FFE4BF-4C42-B187-0B2D-135C243AAE53}"/>
              </a:ext>
            </a:extLst>
          </p:cNvPr>
          <p:cNvSpPr>
            <a:spLocks noGrp="1"/>
          </p:cNvSpPr>
          <p:nvPr>
            <p:ph type="dt" sz="half" idx="10"/>
          </p:nvPr>
        </p:nvSpPr>
        <p:spPr/>
        <p:txBody>
          <a:bodyPr/>
          <a:lstStyle>
            <a:lvl1pPr>
              <a:defRPr>
                <a:cs typeface="Arial" charset="0"/>
              </a:defRPr>
            </a:lvl1pPr>
          </a:lstStyle>
          <a:p>
            <a:pPr>
              <a:defRPr/>
            </a:pPr>
            <a:endParaRPr lang="en-US" altLang="en-US"/>
          </a:p>
        </p:txBody>
      </p:sp>
      <p:sp>
        <p:nvSpPr>
          <p:cNvPr id="3" name="Footer Placeholder 2">
            <a:extLst>
              <a:ext uri="{FF2B5EF4-FFF2-40B4-BE49-F238E27FC236}">
                <a16:creationId xmlns:a16="http://schemas.microsoft.com/office/drawing/2014/main" id="{68791C66-332C-F6AF-F6C4-6D93A2299D0A}"/>
              </a:ext>
            </a:extLst>
          </p:cNvPr>
          <p:cNvSpPr>
            <a:spLocks noGrp="1"/>
          </p:cNvSpPr>
          <p:nvPr>
            <p:ph type="ftr" sz="quarter" idx="11"/>
          </p:nvPr>
        </p:nvSpPr>
        <p:spPr/>
        <p:txBody>
          <a:bodyPr/>
          <a:lstStyle>
            <a:lvl1pPr>
              <a:defRPr>
                <a:cs typeface="Arial" charset="0"/>
              </a:defRPr>
            </a:lvl1pPr>
          </a:lstStyle>
          <a:p>
            <a:pPr>
              <a:defRPr/>
            </a:pPr>
            <a:endParaRPr lang="en-US" altLang="en-US"/>
          </a:p>
        </p:txBody>
      </p:sp>
      <p:sp>
        <p:nvSpPr>
          <p:cNvPr id="4" name="Slide Number Placeholder 3">
            <a:extLst>
              <a:ext uri="{FF2B5EF4-FFF2-40B4-BE49-F238E27FC236}">
                <a16:creationId xmlns:a16="http://schemas.microsoft.com/office/drawing/2014/main" id="{A958B26D-7B63-8D73-6772-D17E60B44F7D}"/>
              </a:ext>
            </a:extLst>
          </p:cNvPr>
          <p:cNvSpPr>
            <a:spLocks noGrp="1"/>
          </p:cNvSpPr>
          <p:nvPr>
            <p:ph type="sldNum" sz="quarter" idx="12"/>
          </p:nvPr>
        </p:nvSpPr>
        <p:spPr/>
        <p:txBody>
          <a:bodyPr/>
          <a:lstStyle>
            <a:lvl1pPr>
              <a:defRPr/>
            </a:lvl1pPr>
          </a:lstStyle>
          <a:p>
            <a:fld id="{A7908F78-AA1B-4FE9-9ED8-684558DE14AB}" type="slidenum">
              <a:rPr lang="en-US" altLang="en-US"/>
              <a:pPr/>
              <a:t>‹#›</a:t>
            </a:fld>
            <a:endParaRPr lang="en-US" altLang="en-US"/>
          </a:p>
        </p:txBody>
      </p:sp>
    </p:spTree>
    <p:extLst>
      <p:ext uri="{BB962C8B-B14F-4D97-AF65-F5344CB8AC3E}">
        <p14:creationId xmlns:p14="http://schemas.microsoft.com/office/powerpoint/2010/main" val="2349948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D75D8C7-9C4A-6FAF-0C94-C4B200CE9CB5}"/>
              </a:ext>
            </a:extLst>
          </p:cNvPr>
          <p:cNvSpPr>
            <a:spLocks noGrp="1"/>
          </p:cNvSpPr>
          <p:nvPr>
            <p:ph type="dt" sz="half" idx="10"/>
          </p:nvPr>
        </p:nvSpPr>
        <p:spPr/>
        <p:txBody>
          <a:bodyPr/>
          <a:lstStyle>
            <a:lvl1pPr>
              <a:defRPr>
                <a:cs typeface="Arial" charset="0"/>
              </a:defRPr>
            </a:lvl1pPr>
          </a:lstStyle>
          <a:p>
            <a:pPr>
              <a:defRPr/>
            </a:pPr>
            <a:endParaRPr lang="en-US" altLang="en-US"/>
          </a:p>
        </p:txBody>
      </p:sp>
      <p:sp>
        <p:nvSpPr>
          <p:cNvPr id="6" name="Footer Placeholder 5">
            <a:extLst>
              <a:ext uri="{FF2B5EF4-FFF2-40B4-BE49-F238E27FC236}">
                <a16:creationId xmlns:a16="http://schemas.microsoft.com/office/drawing/2014/main" id="{BD667E17-4453-1BDE-DC74-D2E20380B32A}"/>
              </a:ext>
            </a:extLst>
          </p:cNvPr>
          <p:cNvSpPr>
            <a:spLocks noGrp="1"/>
          </p:cNvSpPr>
          <p:nvPr>
            <p:ph type="ftr" sz="quarter" idx="11"/>
          </p:nvPr>
        </p:nvSpPr>
        <p:spPr/>
        <p:txBody>
          <a:bodyPr/>
          <a:lstStyle>
            <a:lvl1pPr>
              <a:defRPr>
                <a:cs typeface="Arial" charset="0"/>
              </a:defRPr>
            </a:lvl1pPr>
          </a:lstStyle>
          <a:p>
            <a:pPr>
              <a:defRPr/>
            </a:pPr>
            <a:endParaRPr lang="en-US" altLang="en-US"/>
          </a:p>
        </p:txBody>
      </p:sp>
      <p:sp>
        <p:nvSpPr>
          <p:cNvPr id="7" name="Slide Number Placeholder 6">
            <a:extLst>
              <a:ext uri="{FF2B5EF4-FFF2-40B4-BE49-F238E27FC236}">
                <a16:creationId xmlns:a16="http://schemas.microsoft.com/office/drawing/2014/main" id="{06A26060-D0A8-78B4-B5DD-9F4242F1CE07}"/>
              </a:ext>
            </a:extLst>
          </p:cNvPr>
          <p:cNvSpPr>
            <a:spLocks noGrp="1"/>
          </p:cNvSpPr>
          <p:nvPr>
            <p:ph type="sldNum" sz="quarter" idx="12"/>
          </p:nvPr>
        </p:nvSpPr>
        <p:spPr/>
        <p:txBody>
          <a:bodyPr/>
          <a:lstStyle>
            <a:lvl1pPr>
              <a:defRPr/>
            </a:lvl1pPr>
          </a:lstStyle>
          <a:p>
            <a:fld id="{4A50ADDD-E9D8-4993-BC97-BE336695A1A4}" type="slidenum">
              <a:rPr lang="en-US" altLang="en-US"/>
              <a:pPr/>
              <a:t>‹#›</a:t>
            </a:fld>
            <a:endParaRPr lang="en-US" altLang="en-US"/>
          </a:p>
        </p:txBody>
      </p:sp>
    </p:spTree>
    <p:extLst>
      <p:ext uri="{BB962C8B-B14F-4D97-AF65-F5344CB8AC3E}">
        <p14:creationId xmlns:p14="http://schemas.microsoft.com/office/powerpoint/2010/main" val="29471512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1DBB223-6A14-BE03-CE04-AB5713FCF5F6}"/>
              </a:ext>
            </a:extLst>
          </p:cNvPr>
          <p:cNvSpPr>
            <a:spLocks noGrp="1"/>
          </p:cNvSpPr>
          <p:nvPr>
            <p:ph type="dt" sz="half" idx="10"/>
          </p:nvPr>
        </p:nvSpPr>
        <p:spPr/>
        <p:txBody>
          <a:bodyPr/>
          <a:lstStyle>
            <a:lvl1pPr>
              <a:defRPr>
                <a:cs typeface="Arial" charset="0"/>
              </a:defRPr>
            </a:lvl1pPr>
          </a:lstStyle>
          <a:p>
            <a:pPr>
              <a:defRPr/>
            </a:pPr>
            <a:endParaRPr lang="en-US" altLang="en-US"/>
          </a:p>
        </p:txBody>
      </p:sp>
      <p:sp>
        <p:nvSpPr>
          <p:cNvPr id="6" name="Footer Placeholder 5">
            <a:extLst>
              <a:ext uri="{FF2B5EF4-FFF2-40B4-BE49-F238E27FC236}">
                <a16:creationId xmlns:a16="http://schemas.microsoft.com/office/drawing/2014/main" id="{926383EE-74F7-A5D4-25FA-177AF6A48C8B}"/>
              </a:ext>
            </a:extLst>
          </p:cNvPr>
          <p:cNvSpPr>
            <a:spLocks noGrp="1"/>
          </p:cNvSpPr>
          <p:nvPr>
            <p:ph type="ftr" sz="quarter" idx="11"/>
          </p:nvPr>
        </p:nvSpPr>
        <p:spPr/>
        <p:txBody>
          <a:bodyPr/>
          <a:lstStyle>
            <a:lvl1pPr>
              <a:defRPr>
                <a:cs typeface="Arial" charset="0"/>
              </a:defRPr>
            </a:lvl1pPr>
          </a:lstStyle>
          <a:p>
            <a:pPr>
              <a:defRPr/>
            </a:pPr>
            <a:endParaRPr lang="en-US" altLang="en-US"/>
          </a:p>
        </p:txBody>
      </p:sp>
      <p:sp>
        <p:nvSpPr>
          <p:cNvPr id="7" name="Slide Number Placeholder 6">
            <a:extLst>
              <a:ext uri="{FF2B5EF4-FFF2-40B4-BE49-F238E27FC236}">
                <a16:creationId xmlns:a16="http://schemas.microsoft.com/office/drawing/2014/main" id="{BF6CA155-F92D-4E64-F7EA-F05CA030C0EE}"/>
              </a:ext>
            </a:extLst>
          </p:cNvPr>
          <p:cNvSpPr>
            <a:spLocks noGrp="1"/>
          </p:cNvSpPr>
          <p:nvPr>
            <p:ph type="sldNum" sz="quarter" idx="12"/>
          </p:nvPr>
        </p:nvSpPr>
        <p:spPr/>
        <p:txBody>
          <a:bodyPr/>
          <a:lstStyle>
            <a:lvl1pPr>
              <a:defRPr/>
            </a:lvl1pPr>
          </a:lstStyle>
          <a:p>
            <a:fld id="{D00227E1-690F-4A65-8667-03F14AC59D00}" type="slidenum">
              <a:rPr lang="en-US" altLang="en-US"/>
              <a:pPr/>
              <a:t>‹#›</a:t>
            </a:fld>
            <a:endParaRPr lang="en-US" altLang="en-US"/>
          </a:p>
        </p:txBody>
      </p:sp>
    </p:spTree>
    <p:extLst>
      <p:ext uri="{BB962C8B-B14F-4D97-AF65-F5344CB8AC3E}">
        <p14:creationId xmlns:p14="http://schemas.microsoft.com/office/powerpoint/2010/main" val="12754282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270819-F023-F7C9-FB1B-6FE9B6959EDF}"/>
              </a:ext>
            </a:extLst>
          </p:cNvPr>
          <p:cNvSpPr>
            <a:spLocks noGrp="1"/>
          </p:cNvSpPr>
          <p:nvPr>
            <p:ph type="dt" sz="half" idx="10"/>
          </p:nvPr>
        </p:nvSpPr>
        <p:spPr/>
        <p:txBody>
          <a:bodyPr/>
          <a:lstStyle>
            <a:lvl1pPr>
              <a:defRPr>
                <a:cs typeface="Arial" charset="0"/>
              </a:defRPr>
            </a:lvl1pPr>
          </a:lstStyle>
          <a:p>
            <a:pPr>
              <a:defRPr/>
            </a:pPr>
            <a:endParaRPr lang="en-US" altLang="en-US"/>
          </a:p>
        </p:txBody>
      </p:sp>
      <p:sp>
        <p:nvSpPr>
          <p:cNvPr id="5" name="Footer Placeholder 4">
            <a:extLst>
              <a:ext uri="{FF2B5EF4-FFF2-40B4-BE49-F238E27FC236}">
                <a16:creationId xmlns:a16="http://schemas.microsoft.com/office/drawing/2014/main" id="{E78D62B5-2D0B-E677-731A-52873B910A86}"/>
              </a:ext>
            </a:extLst>
          </p:cNvPr>
          <p:cNvSpPr>
            <a:spLocks noGrp="1"/>
          </p:cNvSpPr>
          <p:nvPr>
            <p:ph type="ftr" sz="quarter" idx="11"/>
          </p:nvPr>
        </p:nvSpPr>
        <p:spPr/>
        <p:txBody>
          <a:bodyPr/>
          <a:lstStyle>
            <a:lvl1pPr>
              <a:defRPr>
                <a:cs typeface="Arial" charset="0"/>
              </a:defRPr>
            </a:lvl1pPr>
          </a:lstStyle>
          <a:p>
            <a:pPr>
              <a:defRPr/>
            </a:pPr>
            <a:endParaRPr lang="en-US" altLang="en-US"/>
          </a:p>
        </p:txBody>
      </p:sp>
      <p:sp>
        <p:nvSpPr>
          <p:cNvPr id="6" name="Slide Number Placeholder 5">
            <a:extLst>
              <a:ext uri="{FF2B5EF4-FFF2-40B4-BE49-F238E27FC236}">
                <a16:creationId xmlns:a16="http://schemas.microsoft.com/office/drawing/2014/main" id="{6B2E5CEF-9DAE-EF72-B632-1BBA1EB50BA9}"/>
              </a:ext>
            </a:extLst>
          </p:cNvPr>
          <p:cNvSpPr>
            <a:spLocks noGrp="1"/>
          </p:cNvSpPr>
          <p:nvPr>
            <p:ph type="sldNum" sz="quarter" idx="12"/>
          </p:nvPr>
        </p:nvSpPr>
        <p:spPr/>
        <p:txBody>
          <a:bodyPr/>
          <a:lstStyle>
            <a:lvl1pPr>
              <a:defRPr/>
            </a:lvl1pPr>
          </a:lstStyle>
          <a:p>
            <a:fld id="{5C794AD0-ECD6-4876-A2D5-81376451134F}" type="slidenum">
              <a:rPr lang="en-US" altLang="en-US"/>
              <a:pPr/>
              <a:t>‹#›</a:t>
            </a:fld>
            <a:endParaRPr lang="en-US" altLang="en-US"/>
          </a:p>
        </p:txBody>
      </p:sp>
    </p:spTree>
    <p:extLst>
      <p:ext uri="{BB962C8B-B14F-4D97-AF65-F5344CB8AC3E}">
        <p14:creationId xmlns:p14="http://schemas.microsoft.com/office/powerpoint/2010/main" val="17590738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2918" y="228601"/>
            <a:ext cx="2846916"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2167" y="228601"/>
            <a:ext cx="8337551"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8E9816-2E0B-B567-DEB9-9748155B578E}"/>
              </a:ext>
            </a:extLst>
          </p:cNvPr>
          <p:cNvSpPr>
            <a:spLocks noGrp="1"/>
          </p:cNvSpPr>
          <p:nvPr>
            <p:ph type="dt" sz="half" idx="10"/>
          </p:nvPr>
        </p:nvSpPr>
        <p:spPr/>
        <p:txBody>
          <a:bodyPr/>
          <a:lstStyle>
            <a:lvl1pPr>
              <a:defRPr>
                <a:cs typeface="Arial" charset="0"/>
              </a:defRPr>
            </a:lvl1pPr>
          </a:lstStyle>
          <a:p>
            <a:pPr>
              <a:defRPr/>
            </a:pPr>
            <a:endParaRPr lang="en-US" altLang="en-US"/>
          </a:p>
        </p:txBody>
      </p:sp>
      <p:sp>
        <p:nvSpPr>
          <p:cNvPr id="5" name="Footer Placeholder 4">
            <a:extLst>
              <a:ext uri="{FF2B5EF4-FFF2-40B4-BE49-F238E27FC236}">
                <a16:creationId xmlns:a16="http://schemas.microsoft.com/office/drawing/2014/main" id="{BA33906B-41A6-0671-A769-2C98DABF57A2}"/>
              </a:ext>
            </a:extLst>
          </p:cNvPr>
          <p:cNvSpPr>
            <a:spLocks noGrp="1"/>
          </p:cNvSpPr>
          <p:nvPr>
            <p:ph type="ftr" sz="quarter" idx="11"/>
          </p:nvPr>
        </p:nvSpPr>
        <p:spPr/>
        <p:txBody>
          <a:bodyPr/>
          <a:lstStyle>
            <a:lvl1pPr>
              <a:defRPr>
                <a:cs typeface="Arial" charset="0"/>
              </a:defRPr>
            </a:lvl1pPr>
          </a:lstStyle>
          <a:p>
            <a:pPr>
              <a:defRPr/>
            </a:pPr>
            <a:endParaRPr lang="en-US" altLang="en-US"/>
          </a:p>
        </p:txBody>
      </p:sp>
      <p:sp>
        <p:nvSpPr>
          <p:cNvPr id="6" name="Slide Number Placeholder 5">
            <a:extLst>
              <a:ext uri="{FF2B5EF4-FFF2-40B4-BE49-F238E27FC236}">
                <a16:creationId xmlns:a16="http://schemas.microsoft.com/office/drawing/2014/main" id="{E829AE9D-90EC-B90D-A2B0-B51C420B0AB5}"/>
              </a:ext>
            </a:extLst>
          </p:cNvPr>
          <p:cNvSpPr>
            <a:spLocks noGrp="1"/>
          </p:cNvSpPr>
          <p:nvPr>
            <p:ph type="sldNum" sz="quarter" idx="12"/>
          </p:nvPr>
        </p:nvSpPr>
        <p:spPr/>
        <p:txBody>
          <a:bodyPr/>
          <a:lstStyle>
            <a:lvl1pPr>
              <a:defRPr/>
            </a:lvl1pPr>
          </a:lstStyle>
          <a:p>
            <a:fld id="{28830477-DAD5-41FD-A8BA-E4E196058406}" type="slidenum">
              <a:rPr lang="en-US" altLang="en-US"/>
              <a:pPr/>
              <a:t>‹#›</a:t>
            </a:fld>
            <a:endParaRPr lang="en-US" altLang="en-US"/>
          </a:p>
        </p:txBody>
      </p:sp>
    </p:spTree>
    <p:extLst>
      <p:ext uri="{BB962C8B-B14F-4D97-AF65-F5344CB8AC3E}">
        <p14:creationId xmlns:p14="http://schemas.microsoft.com/office/powerpoint/2010/main" val="20792038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0123D97C-331F-D917-8427-D9DA08B86EF7}"/>
              </a:ext>
            </a:extLst>
          </p:cNvPr>
          <p:cNvGrpSpPr>
            <a:grpSpLocks/>
          </p:cNvGrpSpPr>
          <p:nvPr/>
        </p:nvGrpSpPr>
        <p:grpSpPr bwMode="auto">
          <a:xfrm>
            <a:off x="1" y="1422400"/>
            <a:ext cx="12196233" cy="5435600"/>
            <a:chOff x="0" y="896"/>
            <a:chExt cx="5762" cy="3424"/>
          </a:xfrm>
        </p:grpSpPr>
        <p:grpSp>
          <p:nvGrpSpPr>
            <p:cNvPr id="3" name="Group 3">
              <a:extLst>
                <a:ext uri="{FF2B5EF4-FFF2-40B4-BE49-F238E27FC236}">
                  <a16:creationId xmlns:a16="http://schemas.microsoft.com/office/drawing/2014/main" id="{008158C4-B032-2B47-C4CD-A2DA1644BE67}"/>
                </a:ext>
              </a:extLst>
            </p:cNvPr>
            <p:cNvGrpSpPr>
              <a:grpSpLocks/>
            </p:cNvGrpSpPr>
            <p:nvPr userDrawn="1"/>
          </p:nvGrpSpPr>
          <p:grpSpPr bwMode="auto">
            <a:xfrm>
              <a:off x="20" y="896"/>
              <a:ext cx="5742" cy="3424"/>
              <a:chOff x="20" y="896"/>
              <a:chExt cx="5742" cy="3424"/>
            </a:xfrm>
          </p:grpSpPr>
          <p:sp>
            <p:nvSpPr>
              <p:cNvPr id="12526" name="Freeform 4">
                <a:extLst>
                  <a:ext uri="{FF2B5EF4-FFF2-40B4-BE49-F238E27FC236}">
                    <a16:creationId xmlns:a16="http://schemas.microsoft.com/office/drawing/2014/main" id="{FC2DC766-4B67-BC4F-FE2E-A5ACAE7EDA38}"/>
                  </a:ext>
                </a:extLst>
              </p:cNvPr>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2527" name="Freeform 5">
                <a:extLst>
                  <a:ext uri="{FF2B5EF4-FFF2-40B4-BE49-F238E27FC236}">
                    <a16:creationId xmlns:a16="http://schemas.microsoft.com/office/drawing/2014/main" id="{A7AA9F5A-00D5-3DC6-6E7B-2BD135D05837}"/>
                  </a:ext>
                </a:extLst>
              </p:cNvPr>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2528" name="Freeform 6">
                <a:extLst>
                  <a:ext uri="{FF2B5EF4-FFF2-40B4-BE49-F238E27FC236}">
                    <a16:creationId xmlns:a16="http://schemas.microsoft.com/office/drawing/2014/main" id="{99D15961-343C-9C94-3914-4D617E7CA93F}"/>
                  </a:ext>
                </a:extLst>
              </p:cNvPr>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2529" name="Freeform 7">
                <a:extLst>
                  <a:ext uri="{FF2B5EF4-FFF2-40B4-BE49-F238E27FC236}">
                    <a16:creationId xmlns:a16="http://schemas.microsoft.com/office/drawing/2014/main" id="{44501B12-280A-BCB9-0CD2-B8D880FE2745}"/>
                  </a:ext>
                </a:extLst>
              </p:cNvPr>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2530" name="Freeform 8">
                <a:extLst>
                  <a:ext uri="{FF2B5EF4-FFF2-40B4-BE49-F238E27FC236}">
                    <a16:creationId xmlns:a16="http://schemas.microsoft.com/office/drawing/2014/main" id="{5DC6C2CD-836A-3B8D-1A11-3203671022EC}"/>
                  </a:ext>
                </a:extLst>
              </p:cNvPr>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2531" name="Freeform 9">
                <a:extLst>
                  <a:ext uri="{FF2B5EF4-FFF2-40B4-BE49-F238E27FC236}">
                    <a16:creationId xmlns:a16="http://schemas.microsoft.com/office/drawing/2014/main" id="{71571216-FA76-83AC-F0C1-9083418E97E5}"/>
                  </a:ext>
                </a:extLst>
              </p:cNvPr>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2532" name="Freeform 10">
                <a:extLst>
                  <a:ext uri="{FF2B5EF4-FFF2-40B4-BE49-F238E27FC236}">
                    <a16:creationId xmlns:a16="http://schemas.microsoft.com/office/drawing/2014/main" id="{C3F2CCD9-4026-E42C-CB40-E94B19F9E200}"/>
                  </a:ext>
                </a:extLst>
              </p:cNvPr>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2533" name="Freeform 11">
                <a:extLst>
                  <a:ext uri="{FF2B5EF4-FFF2-40B4-BE49-F238E27FC236}">
                    <a16:creationId xmlns:a16="http://schemas.microsoft.com/office/drawing/2014/main" id="{6D68848E-D8E4-6577-C976-E058F382C57A}"/>
                  </a:ext>
                </a:extLst>
              </p:cNvPr>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2534" name="Freeform 12">
                <a:extLst>
                  <a:ext uri="{FF2B5EF4-FFF2-40B4-BE49-F238E27FC236}">
                    <a16:creationId xmlns:a16="http://schemas.microsoft.com/office/drawing/2014/main" id="{2C1C179E-7A3E-945F-C024-A89DE6E1CB41}"/>
                  </a:ext>
                </a:extLst>
              </p:cNvPr>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2535" name="Freeform 13">
                <a:extLst>
                  <a:ext uri="{FF2B5EF4-FFF2-40B4-BE49-F238E27FC236}">
                    <a16:creationId xmlns:a16="http://schemas.microsoft.com/office/drawing/2014/main" id="{D63726A8-8AD2-F13E-0431-59705991164B}"/>
                  </a:ext>
                </a:extLst>
              </p:cNvPr>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2536" name="Freeform 14">
                <a:extLst>
                  <a:ext uri="{FF2B5EF4-FFF2-40B4-BE49-F238E27FC236}">
                    <a16:creationId xmlns:a16="http://schemas.microsoft.com/office/drawing/2014/main" id="{EF38AAAC-0FED-0501-8167-4FB9CE962F10}"/>
                  </a:ext>
                </a:extLst>
              </p:cNvPr>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2537" name="Freeform 15">
                <a:extLst>
                  <a:ext uri="{FF2B5EF4-FFF2-40B4-BE49-F238E27FC236}">
                    <a16:creationId xmlns:a16="http://schemas.microsoft.com/office/drawing/2014/main" id="{648C211B-4050-37C2-59AE-DFFCFEF31CDD}"/>
                  </a:ext>
                </a:extLst>
              </p:cNvPr>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2538" name="Freeform 16">
                <a:extLst>
                  <a:ext uri="{FF2B5EF4-FFF2-40B4-BE49-F238E27FC236}">
                    <a16:creationId xmlns:a16="http://schemas.microsoft.com/office/drawing/2014/main" id="{3A19A702-61B1-9BA4-B403-2D3717C99635}"/>
                  </a:ext>
                </a:extLst>
              </p:cNvPr>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grpSp>
          <p:nvGrpSpPr>
            <p:cNvPr id="4" name="Group 17">
              <a:extLst>
                <a:ext uri="{FF2B5EF4-FFF2-40B4-BE49-F238E27FC236}">
                  <a16:creationId xmlns:a16="http://schemas.microsoft.com/office/drawing/2014/main" id="{636F72F8-D547-F241-8935-A047A3EE3D73}"/>
                </a:ext>
              </a:extLst>
            </p:cNvPr>
            <p:cNvGrpSpPr>
              <a:grpSpLocks/>
            </p:cNvGrpSpPr>
            <p:nvPr userDrawn="1"/>
          </p:nvGrpSpPr>
          <p:grpSpPr bwMode="auto">
            <a:xfrm>
              <a:off x="0" y="2291"/>
              <a:ext cx="1385" cy="1702"/>
              <a:chOff x="0" y="2291"/>
              <a:chExt cx="1385" cy="1702"/>
            </a:xfrm>
          </p:grpSpPr>
          <p:sp>
            <p:nvSpPr>
              <p:cNvPr id="5" name="Rectangle 18">
                <a:extLst>
                  <a:ext uri="{FF2B5EF4-FFF2-40B4-BE49-F238E27FC236}">
                    <a16:creationId xmlns:a16="http://schemas.microsoft.com/office/drawing/2014/main" id="{AE1D547B-4BDA-FB2A-5082-9E6FF8908A2F}"/>
                  </a:ext>
                </a:extLst>
              </p:cNvPr>
              <p:cNvSpPr>
                <a:spLocks noChangeArrowheads="1"/>
              </p:cNvSpPr>
              <p:nvPr userDrawn="1"/>
            </p:nvSpPr>
            <p:spPr bwMode="ltGray">
              <a:xfrm rot="6798887">
                <a:off x="63" y="388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6" name="Rectangle 19">
                <a:extLst>
                  <a:ext uri="{FF2B5EF4-FFF2-40B4-BE49-F238E27FC236}">
                    <a16:creationId xmlns:a16="http://schemas.microsoft.com/office/drawing/2014/main" id="{6143ECEF-2D97-AEC0-43D6-749C6510519A}"/>
                  </a:ext>
                </a:extLst>
              </p:cNvPr>
              <p:cNvSpPr>
                <a:spLocks noChangeArrowheads="1"/>
              </p:cNvSpPr>
              <p:nvPr userDrawn="1"/>
            </p:nvSpPr>
            <p:spPr bwMode="ltGray">
              <a:xfrm rot="6798887">
                <a:off x="33" y="388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7" name="Rectangle 20">
                <a:extLst>
                  <a:ext uri="{FF2B5EF4-FFF2-40B4-BE49-F238E27FC236}">
                    <a16:creationId xmlns:a16="http://schemas.microsoft.com/office/drawing/2014/main" id="{FE529DC9-6408-D199-6ED6-772DB3010422}"/>
                  </a:ext>
                </a:extLst>
              </p:cNvPr>
              <p:cNvSpPr>
                <a:spLocks noChangeArrowheads="1"/>
              </p:cNvSpPr>
              <p:nvPr userDrawn="1"/>
            </p:nvSpPr>
            <p:spPr bwMode="ltGray">
              <a:xfrm rot="6798887">
                <a:off x="7" y="387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8" name="Rectangle 21">
                <a:extLst>
                  <a:ext uri="{FF2B5EF4-FFF2-40B4-BE49-F238E27FC236}">
                    <a16:creationId xmlns:a16="http://schemas.microsoft.com/office/drawing/2014/main" id="{B2E0D3A2-FD3A-34C0-6C91-44D9C3E818D8}"/>
                  </a:ext>
                </a:extLst>
              </p:cNvPr>
              <p:cNvSpPr>
                <a:spLocks noChangeArrowheads="1"/>
              </p:cNvSpPr>
              <p:nvPr userDrawn="1"/>
            </p:nvSpPr>
            <p:spPr bwMode="ltGray">
              <a:xfrm rot="5999912">
                <a:off x="209" y="388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9" name="Rectangle 22">
                <a:extLst>
                  <a:ext uri="{FF2B5EF4-FFF2-40B4-BE49-F238E27FC236}">
                    <a16:creationId xmlns:a16="http://schemas.microsoft.com/office/drawing/2014/main" id="{5C710117-2184-2570-7D29-3CE1FBDC1A1F}"/>
                  </a:ext>
                </a:extLst>
              </p:cNvPr>
              <p:cNvSpPr>
                <a:spLocks noChangeArrowheads="1"/>
              </p:cNvSpPr>
              <p:nvPr userDrawn="1"/>
            </p:nvSpPr>
            <p:spPr bwMode="ltGray">
              <a:xfrm rot="5999912">
                <a:off x="183"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0" name="Rectangle 23">
                <a:extLst>
                  <a:ext uri="{FF2B5EF4-FFF2-40B4-BE49-F238E27FC236}">
                    <a16:creationId xmlns:a16="http://schemas.microsoft.com/office/drawing/2014/main" id="{8B5266EC-C827-459B-6907-4A1416EF365B}"/>
                  </a:ext>
                </a:extLst>
              </p:cNvPr>
              <p:cNvSpPr>
                <a:spLocks noChangeArrowheads="1"/>
              </p:cNvSpPr>
              <p:nvPr userDrawn="1"/>
            </p:nvSpPr>
            <p:spPr bwMode="ltGray">
              <a:xfrm rot="6250138">
                <a:off x="153"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1" name="Rectangle 24">
                <a:extLst>
                  <a:ext uri="{FF2B5EF4-FFF2-40B4-BE49-F238E27FC236}">
                    <a16:creationId xmlns:a16="http://schemas.microsoft.com/office/drawing/2014/main" id="{5D03C648-0070-FEFC-8194-85E7E0E0E764}"/>
                  </a:ext>
                </a:extLst>
              </p:cNvPr>
              <p:cNvSpPr>
                <a:spLocks noChangeArrowheads="1"/>
              </p:cNvSpPr>
              <p:nvPr userDrawn="1"/>
            </p:nvSpPr>
            <p:spPr bwMode="ltGray">
              <a:xfrm rot="6238076">
                <a:off x="123" y="388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 name="Rectangle 25">
                <a:extLst>
                  <a:ext uri="{FF2B5EF4-FFF2-40B4-BE49-F238E27FC236}">
                    <a16:creationId xmlns:a16="http://schemas.microsoft.com/office/drawing/2014/main" id="{998AEE4A-4067-80BF-8E6C-74F779270723}"/>
                  </a:ext>
                </a:extLst>
              </p:cNvPr>
              <p:cNvSpPr>
                <a:spLocks noChangeArrowheads="1"/>
              </p:cNvSpPr>
              <p:nvPr userDrawn="1"/>
            </p:nvSpPr>
            <p:spPr bwMode="ltGray">
              <a:xfrm rot="5380717">
                <a:off x="363" y="386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3" name="Rectangle 26">
                <a:extLst>
                  <a:ext uri="{FF2B5EF4-FFF2-40B4-BE49-F238E27FC236}">
                    <a16:creationId xmlns:a16="http://schemas.microsoft.com/office/drawing/2014/main" id="{CC0A1AC6-C9E2-85F0-736C-816AA5CED5BE}"/>
                  </a:ext>
                </a:extLst>
              </p:cNvPr>
              <p:cNvSpPr>
                <a:spLocks noChangeArrowheads="1"/>
              </p:cNvSpPr>
              <p:nvPr userDrawn="1"/>
            </p:nvSpPr>
            <p:spPr bwMode="ltGray">
              <a:xfrm rot="5380717">
                <a:off x="333" y="387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4" name="Rectangle 27">
                <a:extLst>
                  <a:ext uri="{FF2B5EF4-FFF2-40B4-BE49-F238E27FC236}">
                    <a16:creationId xmlns:a16="http://schemas.microsoft.com/office/drawing/2014/main" id="{53646DFA-9268-87F1-CC07-0EA35A2C0B06}"/>
                  </a:ext>
                </a:extLst>
              </p:cNvPr>
              <p:cNvSpPr>
                <a:spLocks noChangeArrowheads="1"/>
              </p:cNvSpPr>
              <p:nvPr userDrawn="1"/>
            </p:nvSpPr>
            <p:spPr bwMode="ltGray">
              <a:xfrm rot="5583200">
                <a:off x="303" y="387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5" name="Rectangle 28">
                <a:extLst>
                  <a:ext uri="{FF2B5EF4-FFF2-40B4-BE49-F238E27FC236}">
                    <a16:creationId xmlns:a16="http://schemas.microsoft.com/office/drawing/2014/main" id="{649FE9AB-4C92-5A75-53FA-98C1138B628B}"/>
                  </a:ext>
                </a:extLst>
              </p:cNvPr>
              <p:cNvSpPr>
                <a:spLocks noChangeArrowheads="1"/>
              </p:cNvSpPr>
              <p:nvPr userDrawn="1"/>
            </p:nvSpPr>
            <p:spPr bwMode="ltGray">
              <a:xfrm rot="5737625">
                <a:off x="271" y="388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6" name="Rectangle 29">
                <a:extLst>
                  <a:ext uri="{FF2B5EF4-FFF2-40B4-BE49-F238E27FC236}">
                    <a16:creationId xmlns:a16="http://schemas.microsoft.com/office/drawing/2014/main" id="{552C1439-6A64-253B-DBFE-CBBC6BABB417}"/>
                  </a:ext>
                </a:extLst>
              </p:cNvPr>
              <p:cNvSpPr>
                <a:spLocks noChangeArrowheads="1"/>
              </p:cNvSpPr>
              <p:nvPr userDrawn="1"/>
            </p:nvSpPr>
            <p:spPr bwMode="ltGray">
              <a:xfrm rot="4715477">
                <a:off x="517" y="382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7" name="Rectangle 30">
                <a:extLst>
                  <a:ext uri="{FF2B5EF4-FFF2-40B4-BE49-F238E27FC236}">
                    <a16:creationId xmlns:a16="http://schemas.microsoft.com/office/drawing/2014/main" id="{D858D473-D389-6C69-D297-9CEB3EA984C6}"/>
                  </a:ext>
                </a:extLst>
              </p:cNvPr>
              <p:cNvSpPr>
                <a:spLocks noChangeArrowheads="1"/>
              </p:cNvSpPr>
              <p:nvPr userDrawn="1"/>
            </p:nvSpPr>
            <p:spPr bwMode="ltGray">
              <a:xfrm rot="4924949">
                <a:off x="486" y="38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8" name="Rectangle 31">
                <a:extLst>
                  <a:ext uri="{FF2B5EF4-FFF2-40B4-BE49-F238E27FC236}">
                    <a16:creationId xmlns:a16="http://schemas.microsoft.com/office/drawing/2014/main" id="{17F34685-E236-89D8-B864-9D43C42438AD}"/>
                  </a:ext>
                </a:extLst>
              </p:cNvPr>
              <p:cNvSpPr>
                <a:spLocks noChangeArrowheads="1"/>
              </p:cNvSpPr>
              <p:nvPr userDrawn="1"/>
            </p:nvSpPr>
            <p:spPr bwMode="ltGray">
              <a:xfrm rot="4924949">
                <a:off x="456" y="38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9" name="Rectangle 32">
                <a:extLst>
                  <a:ext uri="{FF2B5EF4-FFF2-40B4-BE49-F238E27FC236}">
                    <a16:creationId xmlns:a16="http://schemas.microsoft.com/office/drawing/2014/main" id="{DB45F844-33E4-6F8A-2DFF-FDA00DF02820}"/>
                  </a:ext>
                </a:extLst>
              </p:cNvPr>
              <p:cNvSpPr>
                <a:spLocks noChangeArrowheads="1"/>
              </p:cNvSpPr>
              <p:nvPr userDrawn="1"/>
            </p:nvSpPr>
            <p:spPr bwMode="ltGray">
              <a:xfrm rot="5041352">
                <a:off x="427" y="385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20" name="Rectangle 33">
                <a:extLst>
                  <a:ext uri="{FF2B5EF4-FFF2-40B4-BE49-F238E27FC236}">
                    <a16:creationId xmlns:a16="http://schemas.microsoft.com/office/drawing/2014/main" id="{12F287CF-8957-950D-20D2-71B5A28EE6A2}"/>
                  </a:ext>
                </a:extLst>
              </p:cNvPr>
              <p:cNvSpPr>
                <a:spLocks noChangeArrowheads="1"/>
              </p:cNvSpPr>
              <p:nvPr userDrawn="1"/>
            </p:nvSpPr>
            <p:spPr bwMode="ltGray">
              <a:xfrm rot="3816889">
                <a:off x="664" y="376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21" name="Rectangle 34">
                <a:extLst>
                  <a:ext uri="{FF2B5EF4-FFF2-40B4-BE49-F238E27FC236}">
                    <a16:creationId xmlns:a16="http://schemas.microsoft.com/office/drawing/2014/main" id="{F59CA927-5168-DB7A-C1D5-F3EB265AD21D}"/>
                  </a:ext>
                </a:extLst>
              </p:cNvPr>
              <p:cNvSpPr>
                <a:spLocks noChangeArrowheads="1"/>
              </p:cNvSpPr>
              <p:nvPr userDrawn="1"/>
            </p:nvSpPr>
            <p:spPr bwMode="ltGray">
              <a:xfrm rot="3816889">
                <a:off x="634" y="378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22" name="Rectangle 35">
                <a:extLst>
                  <a:ext uri="{FF2B5EF4-FFF2-40B4-BE49-F238E27FC236}">
                    <a16:creationId xmlns:a16="http://schemas.microsoft.com/office/drawing/2014/main" id="{10D88B66-F04C-D29F-7C12-EC4E0DA8DEF6}"/>
                  </a:ext>
                </a:extLst>
              </p:cNvPr>
              <p:cNvSpPr>
                <a:spLocks noChangeArrowheads="1"/>
              </p:cNvSpPr>
              <p:nvPr userDrawn="1"/>
            </p:nvSpPr>
            <p:spPr bwMode="ltGray">
              <a:xfrm rot="4104184">
                <a:off x="606" y="379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23" name="Rectangle 36">
                <a:extLst>
                  <a:ext uri="{FF2B5EF4-FFF2-40B4-BE49-F238E27FC236}">
                    <a16:creationId xmlns:a16="http://schemas.microsoft.com/office/drawing/2014/main" id="{A207026F-1629-C670-3996-33AF90294B86}"/>
                  </a:ext>
                </a:extLst>
              </p:cNvPr>
              <p:cNvSpPr>
                <a:spLocks noChangeArrowheads="1"/>
              </p:cNvSpPr>
              <p:nvPr userDrawn="1"/>
            </p:nvSpPr>
            <p:spPr bwMode="ltGray">
              <a:xfrm rot="4325343">
                <a:off x="575" y="380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24" name="Rectangle 37">
                <a:extLst>
                  <a:ext uri="{FF2B5EF4-FFF2-40B4-BE49-F238E27FC236}">
                    <a16:creationId xmlns:a16="http://schemas.microsoft.com/office/drawing/2014/main" id="{329046C6-632D-149D-22F0-D07DA940ECD7}"/>
                  </a:ext>
                </a:extLst>
              </p:cNvPr>
              <p:cNvSpPr>
                <a:spLocks noChangeArrowheads="1"/>
              </p:cNvSpPr>
              <p:nvPr userDrawn="1"/>
            </p:nvSpPr>
            <p:spPr bwMode="ltGray">
              <a:xfrm rot="3368036">
                <a:off x="800" y="368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25" name="Rectangle 38">
                <a:extLst>
                  <a:ext uri="{FF2B5EF4-FFF2-40B4-BE49-F238E27FC236}">
                    <a16:creationId xmlns:a16="http://schemas.microsoft.com/office/drawing/2014/main" id="{572F4986-1B3B-2992-1A2E-B158450F8B51}"/>
                  </a:ext>
                </a:extLst>
              </p:cNvPr>
              <p:cNvSpPr>
                <a:spLocks noChangeArrowheads="1"/>
              </p:cNvSpPr>
              <p:nvPr userDrawn="1"/>
            </p:nvSpPr>
            <p:spPr bwMode="ltGray">
              <a:xfrm rot="3368036">
                <a:off x="772" y="369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26" name="Rectangle 39">
                <a:extLst>
                  <a:ext uri="{FF2B5EF4-FFF2-40B4-BE49-F238E27FC236}">
                    <a16:creationId xmlns:a16="http://schemas.microsoft.com/office/drawing/2014/main" id="{F4CC3E09-73E0-2119-5A6B-421C4756EAFE}"/>
                  </a:ext>
                </a:extLst>
              </p:cNvPr>
              <p:cNvSpPr>
                <a:spLocks noChangeArrowheads="1"/>
              </p:cNvSpPr>
              <p:nvPr userDrawn="1"/>
            </p:nvSpPr>
            <p:spPr bwMode="ltGray">
              <a:xfrm rot="3368036">
                <a:off x="746" y="3716"/>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27" name="Rectangle 40">
                <a:extLst>
                  <a:ext uri="{FF2B5EF4-FFF2-40B4-BE49-F238E27FC236}">
                    <a16:creationId xmlns:a16="http://schemas.microsoft.com/office/drawing/2014/main" id="{748D9347-03CC-316C-FD80-DF4493D86DB1}"/>
                  </a:ext>
                </a:extLst>
              </p:cNvPr>
              <p:cNvSpPr>
                <a:spLocks noChangeArrowheads="1"/>
              </p:cNvSpPr>
              <p:nvPr userDrawn="1"/>
            </p:nvSpPr>
            <p:spPr bwMode="ltGray">
              <a:xfrm rot="3816889">
                <a:off x="717" y="37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28" name="Rectangle 41">
                <a:extLst>
                  <a:ext uri="{FF2B5EF4-FFF2-40B4-BE49-F238E27FC236}">
                    <a16:creationId xmlns:a16="http://schemas.microsoft.com/office/drawing/2014/main" id="{9C8E6056-27A3-4F21-2172-6AC539D8B66C}"/>
                  </a:ext>
                </a:extLst>
              </p:cNvPr>
              <p:cNvSpPr>
                <a:spLocks noChangeArrowheads="1"/>
              </p:cNvSpPr>
              <p:nvPr userDrawn="1"/>
            </p:nvSpPr>
            <p:spPr bwMode="ltGray">
              <a:xfrm rot="2302266">
                <a:off x="923" y="358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29" name="Rectangle 42">
                <a:extLst>
                  <a:ext uri="{FF2B5EF4-FFF2-40B4-BE49-F238E27FC236}">
                    <a16:creationId xmlns:a16="http://schemas.microsoft.com/office/drawing/2014/main" id="{56573DB8-3E8D-7B25-D84E-0F17699912B6}"/>
                  </a:ext>
                </a:extLst>
              </p:cNvPr>
              <p:cNvSpPr>
                <a:spLocks noChangeArrowheads="1"/>
              </p:cNvSpPr>
              <p:nvPr userDrawn="1"/>
            </p:nvSpPr>
            <p:spPr bwMode="ltGray">
              <a:xfrm rot="2302266">
                <a:off x="899" y="360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0" name="Rectangle 43">
                <a:extLst>
                  <a:ext uri="{FF2B5EF4-FFF2-40B4-BE49-F238E27FC236}">
                    <a16:creationId xmlns:a16="http://schemas.microsoft.com/office/drawing/2014/main" id="{81040225-BF8A-D9D5-F6E9-32EAA9142804}"/>
                  </a:ext>
                </a:extLst>
              </p:cNvPr>
              <p:cNvSpPr>
                <a:spLocks noChangeArrowheads="1"/>
              </p:cNvSpPr>
              <p:nvPr userDrawn="1"/>
            </p:nvSpPr>
            <p:spPr bwMode="ltGray">
              <a:xfrm rot="2707562">
                <a:off x="876" y="36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 name="Rectangle 44">
                <a:extLst>
                  <a:ext uri="{FF2B5EF4-FFF2-40B4-BE49-F238E27FC236}">
                    <a16:creationId xmlns:a16="http://schemas.microsoft.com/office/drawing/2014/main" id="{BD5CC91F-CC91-6301-3942-8A2290593111}"/>
                  </a:ext>
                </a:extLst>
              </p:cNvPr>
              <p:cNvSpPr>
                <a:spLocks noChangeArrowheads="1"/>
              </p:cNvSpPr>
              <p:nvPr userDrawn="1"/>
            </p:nvSpPr>
            <p:spPr bwMode="ltGray">
              <a:xfrm rot="2707562">
                <a:off x="850" y="364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16" name="Rectangle 45">
                <a:extLst>
                  <a:ext uri="{FF2B5EF4-FFF2-40B4-BE49-F238E27FC236}">
                    <a16:creationId xmlns:a16="http://schemas.microsoft.com/office/drawing/2014/main" id="{51516653-A46D-C209-1FAE-D46E604BBAC3}"/>
                  </a:ext>
                </a:extLst>
              </p:cNvPr>
              <p:cNvSpPr>
                <a:spLocks noChangeArrowheads="1"/>
              </p:cNvSpPr>
              <p:nvPr userDrawn="1"/>
            </p:nvSpPr>
            <p:spPr bwMode="ltGray">
              <a:xfrm rot="1525830">
                <a:off x="1027" y="3473"/>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17" name="Rectangle 46">
                <a:extLst>
                  <a:ext uri="{FF2B5EF4-FFF2-40B4-BE49-F238E27FC236}">
                    <a16:creationId xmlns:a16="http://schemas.microsoft.com/office/drawing/2014/main" id="{38805947-9827-5485-6714-1927BAB60360}"/>
                  </a:ext>
                </a:extLst>
              </p:cNvPr>
              <p:cNvSpPr>
                <a:spLocks noChangeArrowheads="1"/>
              </p:cNvSpPr>
              <p:nvPr userDrawn="1"/>
            </p:nvSpPr>
            <p:spPr bwMode="ltGray">
              <a:xfrm rot="1525830">
                <a:off x="1009" y="349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18" name="Rectangle 47">
                <a:extLst>
                  <a:ext uri="{FF2B5EF4-FFF2-40B4-BE49-F238E27FC236}">
                    <a16:creationId xmlns:a16="http://schemas.microsoft.com/office/drawing/2014/main" id="{BB395FB1-2AF6-3150-D25C-62A62F806B8A}"/>
                  </a:ext>
                </a:extLst>
              </p:cNvPr>
              <p:cNvSpPr>
                <a:spLocks noChangeArrowheads="1"/>
              </p:cNvSpPr>
              <p:nvPr userDrawn="1"/>
            </p:nvSpPr>
            <p:spPr bwMode="ltGray">
              <a:xfrm rot="1788117">
                <a:off x="990" y="351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19" name="Rectangle 48">
                <a:extLst>
                  <a:ext uri="{FF2B5EF4-FFF2-40B4-BE49-F238E27FC236}">
                    <a16:creationId xmlns:a16="http://schemas.microsoft.com/office/drawing/2014/main" id="{58A63609-B9A7-F78B-FD38-8D38DBDADC10}"/>
                  </a:ext>
                </a:extLst>
              </p:cNvPr>
              <p:cNvSpPr>
                <a:spLocks noChangeArrowheads="1"/>
              </p:cNvSpPr>
              <p:nvPr userDrawn="1"/>
            </p:nvSpPr>
            <p:spPr bwMode="ltGray">
              <a:xfrm rot="1788117">
                <a:off x="969" y="354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20" name="Rectangle 49">
                <a:extLst>
                  <a:ext uri="{FF2B5EF4-FFF2-40B4-BE49-F238E27FC236}">
                    <a16:creationId xmlns:a16="http://schemas.microsoft.com/office/drawing/2014/main" id="{FA4DA47F-1F9E-2371-AB6D-0A4ED899913A}"/>
                  </a:ext>
                </a:extLst>
              </p:cNvPr>
              <p:cNvSpPr>
                <a:spLocks noChangeArrowheads="1"/>
              </p:cNvSpPr>
              <p:nvPr userDrawn="1"/>
            </p:nvSpPr>
            <p:spPr bwMode="ltGray">
              <a:xfrm rot="841630">
                <a:off x="1113" y="335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21" name="Rectangle 50">
                <a:extLst>
                  <a:ext uri="{FF2B5EF4-FFF2-40B4-BE49-F238E27FC236}">
                    <a16:creationId xmlns:a16="http://schemas.microsoft.com/office/drawing/2014/main" id="{4CA6D938-4C64-DAC2-2738-FCA4551A7D80}"/>
                  </a:ext>
                </a:extLst>
              </p:cNvPr>
              <p:cNvSpPr>
                <a:spLocks noChangeArrowheads="1"/>
              </p:cNvSpPr>
              <p:nvPr userDrawn="1"/>
            </p:nvSpPr>
            <p:spPr bwMode="ltGray">
              <a:xfrm rot="841630">
                <a:off x="1100" y="337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22" name="Rectangle 51">
                <a:extLst>
                  <a:ext uri="{FF2B5EF4-FFF2-40B4-BE49-F238E27FC236}">
                    <a16:creationId xmlns:a16="http://schemas.microsoft.com/office/drawing/2014/main" id="{FEC1EE45-55F7-623F-77D5-E6F5C2246677}"/>
                  </a:ext>
                </a:extLst>
              </p:cNvPr>
              <p:cNvSpPr>
                <a:spLocks noChangeArrowheads="1"/>
              </p:cNvSpPr>
              <p:nvPr userDrawn="1"/>
            </p:nvSpPr>
            <p:spPr bwMode="ltGray">
              <a:xfrm rot="1308689">
                <a:off x="1086" y="3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23" name="Rectangle 52">
                <a:extLst>
                  <a:ext uri="{FF2B5EF4-FFF2-40B4-BE49-F238E27FC236}">
                    <a16:creationId xmlns:a16="http://schemas.microsoft.com/office/drawing/2014/main" id="{4B332C30-5E41-DA94-CB02-20AE7AE387B4}"/>
                  </a:ext>
                </a:extLst>
              </p:cNvPr>
              <p:cNvSpPr>
                <a:spLocks noChangeArrowheads="1"/>
              </p:cNvSpPr>
              <p:nvPr userDrawn="1"/>
            </p:nvSpPr>
            <p:spPr bwMode="ltGray">
              <a:xfrm rot="1308689">
                <a:off x="1064" y="342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24" name="Rectangle 53">
                <a:extLst>
                  <a:ext uri="{FF2B5EF4-FFF2-40B4-BE49-F238E27FC236}">
                    <a16:creationId xmlns:a16="http://schemas.microsoft.com/office/drawing/2014/main" id="{7812980F-2F23-D268-C371-14AD29AED2E9}"/>
                  </a:ext>
                </a:extLst>
              </p:cNvPr>
              <p:cNvSpPr>
                <a:spLocks noChangeArrowheads="1"/>
              </p:cNvSpPr>
              <p:nvPr userDrawn="1"/>
            </p:nvSpPr>
            <p:spPr bwMode="ltGray">
              <a:xfrm rot="469913">
                <a:off x="1172" y="3225"/>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25" name="Rectangle 54">
                <a:extLst>
                  <a:ext uri="{FF2B5EF4-FFF2-40B4-BE49-F238E27FC236}">
                    <a16:creationId xmlns:a16="http://schemas.microsoft.com/office/drawing/2014/main" id="{3923F806-7C2D-4007-FCBA-0E2C3FD5F556}"/>
                  </a:ext>
                </a:extLst>
              </p:cNvPr>
              <p:cNvSpPr>
                <a:spLocks noChangeArrowheads="1"/>
              </p:cNvSpPr>
              <p:nvPr userDrawn="1"/>
            </p:nvSpPr>
            <p:spPr bwMode="ltGray">
              <a:xfrm rot="559869">
                <a:off x="1162" y="325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26" name="Rectangle 55">
                <a:extLst>
                  <a:ext uri="{FF2B5EF4-FFF2-40B4-BE49-F238E27FC236}">
                    <a16:creationId xmlns:a16="http://schemas.microsoft.com/office/drawing/2014/main" id="{A1DBBFE9-B8AD-731C-70C1-382D7212E73F}"/>
                  </a:ext>
                </a:extLst>
              </p:cNvPr>
              <p:cNvSpPr>
                <a:spLocks noChangeArrowheads="1"/>
              </p:cNvSpPr>
              <p:nvPr userDrawn="1"/>
            </p:nvSpPr>
            <p:spPr bwMode="ltGray">
              <a:xfrm rot="734079">
                <a:off x="1154" y="327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27" name="Rectangle 56">
                <a:extLst>
                  <a:ext uri="{FF2B5EF4-FFF2-40B4-BE49-F238E27FC236}">
                    <a16:creationId xmlns:a16="http://schemas.microsoft.com/office/drawing/2014/main" id="{81E5BE8C-549B-AD1E-7789-A779B02CE481}"/>
                  </a:ext>
                </a:extLst>
              </p:cNvPr>
              <p:cNvSpPr>
                <a:spLocks noChangeArrowheads="1"/>
              </p:cNvSpPr>
              <p:nvPr userDrawn="1"/>
            </p:nvSpPr>
            <p:spPr bwMode="ltGray">
              <a:xfrm rot="734079">
                <a:off x="1141" y="330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28" name="Rectangle 57">
                <a:extLst>
                  <a:ext uri="{FF2B5EF4-FFF2-40B4-BE49-F238E27FC236}">
                    <a16:creationId xmlns:a16="http://schemas.microsoft.com/office/drawing/2014/main" id="{A5EBD2DB-C0DC-0229-2BAE-293184E1CDCE}"/>
                  </a:ext>
                </a:extLst>
              </p:cNvPr>
              <p:cNvSpPr>
                <a:spLocks noChangeArrowheads="1"/>
              </p:cNvSpPr>
              <p:nvPr userDrawn="1"/>
            </p:nvSpPr>
            <p:spPr bwMode="ltGray">
              <a:xfrm rot="-293905">
                <a:off x="1211" y="309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29" name="Rectangle 58">
                <a:extLst>
                  <a:ext uri="{FF2B5EF4-FFF2-40B4-BE49-F238E27FC236}">
                    <a16:creationId xmlns:a16="http://schemas.microsoft.com/office/drawing/2014/main" id="{5801400D-CA87-1BB0-D73A-D053B856DA0C}"/>
                  </a:ext>
                </a:extLst>
              </p:cNvPr>
              <p:cNvSpPr>
                <a:spLocks noChangeArrowheads="1"/>
              </p:cNvSpPr>
              <p:nvPr userDrawn="1"/>
            </p:nvSpPr>
            <p:spPr bwMode="ltGray">
              <a:xfrm rot="-8">
                <a:off x="1201" y="312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30" name="Rectangle 59">
                <a:extLst>
                  <a:ext uri="{FF2B5EF4-FFF2-40B4-BE49-F238E27FC236}">
                    <a16:creationId xmlns:a16="http://schemas.microsoft.com/office/drawing/2014/main" id="{71073867-6CD1-0B30-64B7-0718C00EC849}"/>
                  </a:ext>
                </a:extLst>
              </p:cNvPr>
              <p:cNvSpPr>
                <a:spLocks noChangeArrowheads="1"/>
              </p:cNvSpPr>
              <p:nvPr userDrawn="1"/>
            </p:nvSpPr>
            <p:spPr bwMode="ltGray">
              <a:xfrm rot="-8">
                <a:off x="1200" y="3147"/>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31" name="Rectangle 60">
                <a:extLst>
                  <a:ext uri="{FF2B5EF4-FFF2-40B4-BE49-F238E27FC236}">
                    <a16:creationId xmlns:a16="http://schemas.microsoft.com/office/drawing/2014/main" id="{EFED55F0-2D66-E969-67F4-925143B55B30}"/>
                  </a:ext>
                </a:extLst>
              </p:cNvPr>
              <p:cNvSpPr>
                <a:spLocks noChangeArrowheads="1"/>
              </p:cNvSpPr>
              <p:nvPr userDrawn="1"/>
            </p:nvSpPr>
            <p:spPr bwMode="ltGray">
              <a:xfrm rot="214188">
                <a:off x="1189" y="31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32" name="Rectangle 61">
                <a:extLst>
                  <a:ext uri="{FF2B5EF4-FFF2-40B4-BE49-F238E27FC236}">
                    <a16:creationId xmlns:a16="http://schemas.microsoft.com/office/drawing/2014/main" id="{D71C8302-8A87-CD91-C0E7-64FB239753D4}"/>
                  </a:ext>
                </a:extLst>
              </p:cNvPr>
              <p:cNvSpPr>
                <a:spLocks noChangeArrowheads="1"/>
              </p:cNvSpPr>
              <p:nvPr userDrawn="1"/>
            </p:nvSpPr>
            <p:spPr bwMode="ltGray">
              <a:xfrm rot="-682388">
                <a:off x="1219" y="296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33" name="Rectangle 62">
                <a:extLst>
                  <a:ext uri="{FF2B5EF4-FFF2-40B4-BE49-F238E27FC236}">
                    <a16:creationId xmlns:a16="http://schemas.microsoft.com/office/drawing/2014/main" id="{FAB771E2-F4C4-01B5-B911-073CC7D8DAB3}"/>
                  </a:ext>
                </a:extLst>
              </p:cNvPr>
              <p:cNvSpPr>
                <a:spLocks noChangeArrowheads="1"/>
              </p:cNvSpPr>
              <p:nvPr userDrawn="1"/>
            </p:nvSpPr>
            <p:spPr bwMode="ltGray">
              <a:xfrm rot="-480400">
                <a:off x="1220" y="2991"/>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34" name="Rectangle 63">
                <a:extLst>
                  <a:ext uri="{FF2B5EF4-FFF2-40B4-BE49-F238E27FC236}">
                    <a16:creationId xmlns:a16="http://schemas.microsoft.com/office/drawing/2014/main" id="{01F502FC-54E0-9304-D59C-25D18D6CE5B6}"/>
                  </a:ext>
                </a:extLst>
              </p:cNvPr>
              <p:cNvSpPr>
                <a:spLocks noChangeArrowheads="1"/>
              </p:cNvSpPr>
              <p:nvPr userDrawn="1"/>
            </p:nvSpPr>
            <p:spPr bwMode="ltGray">
              <a:xfrm rot="-480400">
                <a:off x="1220" y="30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35" name="Rectangle 64">
                <a:extLst>
                  <a:ext uri="{FF2B5EF4-FFF2-40B4-BE49-F238E27FC236}">
                    <a16:creationId xmlns:a16="http://schemas.microsoft.com/office/drawing/2014/main" id="{4C1A06F7-4885-FABF-6891-DCDB3EEAA0FC}"/>
                  </a:ext>
                </a:extLst>
              </p:cNvPr>
              <p:cNvSpPr>
                <a:spLocks noChangeArrowheads="1"/>
              </p:cNvSpPr>
              <p:nvPr userDrawn="1"/>
            </p:nvSpPr>
            <p:spPr bwMode="ltGray">
              <a:xfrm rot="-270546">
                <a:off x="1219" y="30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36" name="Rectangle 65">
                <a:extLst>
                  <a:ext uri="{FF2B5EF4-FFF2-40B4-BE49-F238E27FC236}">
                    <a16:creationId xmlns:a16="http://schemas.microsoft.com/office/drawing/2014/main" id="{624D0E8A-78C6-B268-9808-21012AA69B34}"/>
                  </a:ext>
                </a:extLst>
              </p:cNvPr>
              <p:cNvSpPr>
                <a:spLocks noChangeArrowheads="1"/>
              </p:cNvSpPr>
              <p:nvPr userDrawn="1"/>
            </p:nvSpPr>
            <p:spPr bwMode="ltGray">
              <a:xfrm rot="-1132286">
                <a:off x="1207" y="2843"/>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37" name="Rectangle 66">
                <a:extLst>
                  <a:ext uri="{FF2B5EF4-FFF2-40B4-BE49-F238E27FC236}">
                    <a16:creationId xmlns:a16="http://schemas.microsoft.com/office/drawing/2014/main" id="{13B097DF-CA68-A8B5-9074-C5E8F268CCF8}"/>
                  </a:ext>
                </a:extLst>
              </p:cNvPr>
              <p:cNvSpPr>
                <a:spLocks noChangeArrowheads="1"/>
              </p:cNvSpPr>
              <p:nvPr userDrawn="1"/>
            </p:nvSpPr>
            <p:spPr bwMode="ltGray">
              <a:xfrm rot="-969272">
                <a:off x="1213" y="286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38" name="Rectangle 67">
                <a:extLst>
                  <a:ext uri="{FF2B5EF4-FFF2-40B4-BE49-F238E27FC236}">
                    <a16:creationId xmlns:a16="http://schemas.microsoft.com/office/drawing/2014/main" id="{C0FAE2F9-3F83-0C23-9595-078948AE575C}"/>
                  </a:ext>
                </a:extLst>
              </p:cNvPr>
              <p:cNvSpPr>
                <a:spLocks noChangeArrowheads="1"/>
              </p:cNvSpPr>
              <p:nvPr userDrawn="1"/>
            </p:nvSpPr>
            <p:spPr bwMode="ltGray">
              <a:xfrm rot="-969272">
                <a:off x="1216" y="288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39" name="Rectangle 68">
                <a:extLst>
                  <a:ext uri="{FF2B5EF4-FFF2-40B4-BE49-F238E27FC236}">
                    <a16:creationId xmlns:a16="http://schemas.microsoft.com/office/drawing/2014/main" id="{FBAE3C89-2C52-DB39-FD11-2FF3F8B97C59}"/>
                  </a:ext>
                </a:extLst>
              </p:cNvPr>
              <p:cNvSpPr>
                <a:spLocks noChangeArrowheads="1"/>
              </p:cNvSpPr>
              <p:nvPr userDrawn="1"/>
            </p:nvSpPr>
            <p:spPr bwMode="ltGray">
              <a:xfrm rot="-806259">
                <a:off x="1219" y="29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40" name="Rectangle 69">
                <a:extLst>
                  <a:ext uri="{FF2B5EF4-FFF2-40B4-BE49-F238E27FC236}">
                    <a16:creationId xmlns:a16="http://schemas.microsoft.com/office/drawing/2014/main" id="{89F834E0-F57C-B10A-7520-AB3D89BB1CD3}"/>
                  </a:ext>
                </a:extLst>
              </p:cNvPr>
              <p:cNvSpPr>
                <a:spLocks noChangeArrowheads="1"/>
              </p:cNvSpPr>
              <p:nvPr userDrawn="1"/>
            </p:nvSpPr>
            <p:spPr bwMode="ltGray">
              <a:xfrm rot="-1543941">
                <a:off x="1165" y="272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43" name="Rectangle 70">
                <a:extLst>
                  <a:ext uri="{FF2B5EF4-FFF2-40B4-BE49-F238E27FC236}">
                    <a16:creationId xmlns:a16="http://schemas.microsoft.com/office/drawing/2014/main" id="{A7BD17D4-4C7E-D34E-43BA-2FA23FB90CF1}"/>
                  </a:ext>
                </a:extLst>
              </p:cNvPr>
              <p:cNvSpPr>
                <a:spLocks noChangeArrowheads="1"/>
              </p:cNvSpPr>
              <p:nvPr userDrawn="1"/>
            </p:nvSpPr>
            <p:spPr bwMode="ltGray">
              <a:xfrm rot="-1341953">
                <a:off x="1176" y="2752"/>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44" name="Rectangle 71">
                <a:extLst>
                  <a:ext uri="{FF2B5EF4-FFF2-40B4-BE49-F238E27FC236}">
                    <a16:creationId xmlns:a16="http://schemas.microsoft.com/office/drawing/2014/main" id="{6C267D52-F473-3407-A674-B229622BAEEF}"/>
                  </a:ext>
                </a:extLst>
              </p:cNvPr>
              <p:cNvSpPr>
                <a:spLocks noChangeArrowheads="1"/>
              </p:cNvSpPr>
              <p:nvPr userDrawn="1"/>
            </p:nvSpPr>
            <p:spPr bwMode="ltGray">
              <a:xfrm rot="-1341953">
                <a:off x="1184" y="277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45" name="Rectangle 72">
                <a:extLst>
                  <a:ext uri="{FF2B5EF4-FFF2-40B4-BE49-F238E27FC236}">
                    <a16:creationId xmlns:a16="http://schemas.microsoft.com/office/drawing/2014/main" id="{EFEBBBD7-CF65-CBF8-82B4-F115ED5F2255}"/>
                  </a:ext>
                </a:extLst>
              </p:cNvPr>
              <p:cNvSpPr>
                <a:spLocks noChangeArrowheads="1"/>
              </p:cNvSpPr>
              <p:nvPr userDrawn="1"/>
            </p:nvSpPr>
            <p:spPr bwMode="ltGray">
              <a:xfrm rot="-1341953">
                <a:off x="1194" y="279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46" name="Rectangle 73">
                <a:extLst>
                  <a:ext uri="{FF2B5EF4-FFF2-40B4-BE49-F238E27FC236}">
                    <a16:creationId xmlns:a16="http://schemas.microsoft.com/office/drawing/2014/main" id="{C8AC2E39-6C1D-8F12-302F-B53091E0842B}"/>
                  </a:ext>
                </a:extLst>
              </p:cNvPr>
              <p:cNvSpPr>
                <a:spLocks noChangeArrowheads="1"/>
              </p:cNvSpPr>
              <p:nvPr userDrawn="1"/>
            </p:nvSpPr>
            <p:spPr bwMode="ltGray">
              <a:xfrm rot="-1928746">
                <a:off x="1101" y="262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47" name="Rectangle 74">
                <a:extLst>
                  <a:ext uri="{FF2B5EF4-FFF2-40B4-BE49-F238E27FC236}">
                    <a16:creationId xmlns:a16="http://schemas.microsoft.com/office/drawing/2014/main" id="{9CD754BC-CD2A-C7F6-3873-38CC4967491A}"/>
                  </a:ext>
                </a:extLst>
              </p:cNvPr>
              <p:cNvSpPr>
                <a:spLocks noChangeArrowheads="1"/>
              </p:cNvSpPr>
              <p:nvPr userDrawn="1"/>
            </p:nvSpPr>
            <p:spPr bwMode="ltGray">
              <a:xfrm rot="-1844175">
                <a:off x="1114" y="264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48" name="Rectangle 75">
                <a:extLst>
                  <a:ext uri="{FF2B5EF4-FFF2-40B4-BE49-F238E27FC236}">
                    <a16:creationId xmlns:a16="http://schemas.microsoft.com/office/drawing/2014/main" id="{3F207D4B-70BE-5711-29D1-681D5239A26B}"/>
                  </a:ext>
                </a:extLst>
              </p:cNvPr>
              <p:cNvSpPr>
                <a:spLocks noChangeArrowheads="1"/>
              </p:cNvSpPr>
              <p:nvPr userDrawn="1"/>
            </p:nvSpPr>
            <p:spPr bwMode="ltGray">
              <a:xfrm rot="-1752383">
                <a:off x="1129" y="266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49" name="Rectangle 76">
                <a:extLst>
                  <a:ext uri="{FF2B5EF4-FFF2-40B4-BE49-F238E27FC236}">
                    <a16:creationId xmlns:a16="http://schemas.microsoft.com/office/drawing/2014/main" id="{B00F9791-3293-18C5-89EF-028222585CD8}"/>
                  </a:ext>
                </a:extLst>
              </p:cNvPr>
              <p:cNvSpPr>
                <a:spLocks noChangeArrowheads="1"/>
              </p:cNvSpPr>
              <p:nvPr userDrawn="1"/>
            </p:nvSpPr>
            <p:spPr bwMode="ltGray">
              <a:xfrm rot="-1752383">
                <a:off x="1142" y="268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50" name="Rectangle 77">
                <a:extLst>
                  <a:ext uri="{FF2B5EF4-FFF2-40B4-BE49-F238E27FC236}">
                    <a16:creationId xmlns:a16="http://schemas.microsoft.com/office/drawing/2014/main" id="{559672C6-2478-021D-444F-2D932695584A}"/>
                  </a:ext>
                </a:extLst>
              </p:cNvPr>
              <p:cNvSpPr>
                <a:spLocks noChangeArrowheads="1"/>
              </p:cNvSpPr>
              <p:nvPr userDrawn="1"/>
            </p:nvSpPr>
            <p:spPr bwMode="ltGray">
              <a:xfrm rot="-2466736">
                <a:off x="1014" y="253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51" name="Rectangle 78">
                <a:extLst>
                  <a:ext uri="{FF2B5EF4-FFF2-40B4-BE49-F238E27FC236}">
                    <a16:creationId xmlns:a16="http://schemas.microsoft.com/office/drawing/2014/main" id="{A093E273-1E3B-3684-03F5-6E0535915062}"/>
                  </a:ext>
                </a:extLst>
              </p:cNvPr>
              <p:cNvSpPr>
                <a:spLocks noChangeArrowheads="1"/>
              </p:cNvSpPr>
              <p:nvPr userDrawn="1"/>
            </p:nvSpPr>
            <p:spPr bwMode="ltGray">
              <a:xfrm rot="-2466736">
                <a:off x="1035" y="255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52" name="Rectangle 79">
                <a:extLst>
                  <a:ext uri="{FF2B5EF4-FFF2-40B4-BE49-F238E27FC236}">
                    <a16:creationId xmlns:a16="http://schemas.microsoft.com/office/drawing/2014/main" id="{C4F0909C-DDBB-B3E6-A5EA-81F25B194846}"/>
                  </a:ext>
                </a:extLst>
              </p:cNvPr>
              <p:cNvSpPr>
                <a:spLocks noChangeArrowheads="1"/>
              </p:cNvSpPr>
              <p:nvPr userDrawn="1"/>
            </p:nvSpPr>
            <p:spPr bwMode="ltGray">
              <a:xfrm rot="-2466736">
                <a:off x="1050" y="257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53" name="Rectangle 80">
                <a:extLst>
                  <a:ext uri="{FF2B5EF4-FFF2-40B4-BE49-F238E27FC236}">
                    <a16:creationId xmlns:a16="http://schemas.microsoft.com/office/drawing/2014/main" id="{3D3D195E-6E2B-AA9F-F9D2-7AE184E92E9C}"/>
                  </a:ext>
                </a:extLst>
              </p:cNvPr>
              <p:cNvSpPr>
                <a:spLocks noChangeArrowheads="1"/>
              </p:cNvSpPr>
              <p:nvPr userDrawn="1"/>
            </p:nvSpPr>
            <p:spPr bwMode="ltGray">
              <a:xfrm rot="-2342866">
                <a:off x="1068" y="2590"/>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54" name="Freeform 81">
                <a:extLst>
                  <a:ext uri="{FF2B5EF4-FFF2-40B4-BE49-F238E27FC236}">
                    <a16:creationId xmlns:a16="http://schemas.microsoft.com/office/drawing/2014/main" id="{BD7DC1FA-0583-842B-89A2-F23873888488}"/>
                  </a:ext>
                </a:extLst>
              </p:cNvPr>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2455" name="Rectangle 82">
                <a:extLst>
                  <a:ext uri="{FF2B5EF4-FFF2-40B4-BE49-F238E27FC236}">
                    <a16:creationId xmlns:a16="http://schemas.microsoft.com/office/drawing/2014/main" id="{0B7F5DA0-F874-D4C8-7690-E0B93699C865}"/>
                  </a:ext>
                </a:extLst>
              </p:cNvPr>
              <p:cNvSpPr>
                <a:spLocks noChangeArrowheads="1"/>
              </p:cNvSpPr>
              <p:nvPr userDrawn="1"/>
            </p:nvSpPr>
            <p:spPr bwMode="ltGray">
              <a:xfrm rot="6575641">
                <a:off x="-217" y="3138"/>
                <a:ext cx="122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56" name="Rectangle 83">
                <a:extLst>
                  <a:ext uri="{FF2B5EF4-FFF2-40B4-BE49-F238E27FC236}">
                    <a16:creationId xmlns:a16="http://schemas.microsoft.com/office/drawing/2014/main" id="{A6952467-ABC3-E7EA-62B2-8D20A67D45FC}"/>
                  </a:ext>
                </a:extLst>
              </p:cNvPr>
              <p:cNvSpPr>
                <a:spLocks noChangeArrowheads="1"/>
              </p:cNvSpPr>
              <p:nvPr userDrawn="1"/>
            </p:nvSpPr>
            <p:spPr bwMode="ltGray">
              <a:xfrm rot="238799">
                <a:off x="4" y="3146"/>
                <a:ext cx="103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57" name="Rectangle 84">
                <a:extLst>
                  <a:ext uri="{FF2B5EF4-FFF2-40B4-BE49-F238E27FC236}">
                    <a16:creationId xmlns:a16="http://schemas.microsoft.com/office/drawing/2014/main" id="{F0BF2DFB-5F83-CC14-F1AB-FC384A99CAEF}"/>
                  </a:ext>
                </a:extLst>
              </p:cNvPr>
              <p:cNvSpPr>
                <a:spLocks noChangeArrowheads="1"/>
              </p:cNvSpPr>
              <p:nvPr userDrawn="1"/>
            </p:nvSpPr>
            <p:spPr bwMode="ltGray">
              <a:xfrm rot="-2957028">
                <a:off x="907" y="247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58" name="Rectangle 85">
                <a:extLst>
                  <a:ext uri="{FF2B5EF4-FFF2-40B4-BE49-F238E27FC236}">
                    <a16:creationId xmlns:a16="http://schemas.microsoft.com/office/drawing/2014/main" id="{76F7DB15-1364-56A8-056D-03129399D05A}"/>
                  </a:ext>
                </a:extLst>
              </p:cNvPr>
              <p:cNvSpPr>
                <a:spLocks noChangeArrowheads="1"/>
              </p:cNvSpPr>
              <p:nvPr userDrawn="1"/>
            </p:nvSpPr>
            <p:spPr bwMode="ltGray">
              <a:xfrm rot="-2957028">
                <a:off x="930" y="248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59" name="Rectangle 86">
                <a:extLst>
                  <a:ext uri="{FF2B5EF4-FFF2-40B4-BE49-F238E27FC236}">
                    <a16:creationId xmlns:a16="http://schemas.microsoft.com/office/drawing/2014/main" id="{FC16564D-05BC-7B02-A9E8-BC5C7E3D129F}"/>
                  </a:ext>
                </a:extLst>
              </p:cNvPr>
              <p:cNvSpPr>
                <a:spLocks noChangeArrowheads="1"/>
              </p:cNvSpPr>
              <p:nvPr userDrawn="1"/>
            </p:nvSpPr>
            <p:spPr bwMode="ltGray">
              <a:xfrm rot="-2957028">
                <a:off x="954" y="249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60" name="Rectangle 87">
                <a:extLst>
                  <a:ext uri="{FF2B5EF4-FFF2-40B4-BE49-F238E27FC236}">
                    <a16:creationId xmlns:a16="http://schemas.microsoft.com/office/drawing/2014/main" id="{1052A35E-E5F9-41EC-BE3D-35BDE3DEDCAD}"/>
                  </a:ext>
                </a:extLst>
              </p:cNvPr>
              <p:cNvSpPr>
                <a:spLocks noChangeArrowheads="1"/>
              </p:cNvSpPr>
              <p:nvPr userDrawn="1"/>
            </p:nvSpPr>
            <p:spPr bwMode="ltGray">
              <a:xfrm rot="-2661033">
                <a:off x="974" y="2509"/>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61" name="Rectangle 88">
                <a:extLst>
                  <a:ext uri="{FF2B5EF4-FFF2-40B4-BE49-F238E27FC236}">
                    <a16:creationId xmlns:a16="http://schemas.microsoft.com/office/drawing/2014/main" id="{90206AF9-284E-8706-08F2-332A916415DA}"/>
                  </a:ext>
                </a:extLst>
              </p:cNvPr>
              <p:cNvSpPr>
                <a:spLocks noChangeArrowheads="1"/>
              </p:cNvSpPr>
              <p:nvPr userDrawn="1"/>
            </p:nvSpPr>
            <p:spPr bwMode="ltGray">
              <a:xfrm rot="-3638503">
                <a:off x="788" y="242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62" name="Rectangle 89">
                <a:extLst>
                  <a:ext uri="{FF2B5EF4-FFF2-40B4-BE49-F238E27FC236}">
                    <a16:creationId xmlns:a16="http://schemas.microsoft.com/office/drawing/2014/main" id="{B0504836-52DD-D944-8447-0718C4D7C1A7}"/>
                  </a:ext>
                </a:extLst>
              </p:cNvPr>
              <p:cNvSpPr>
                <a:spLocks noChangeArrowheads="1"/>
              </p:cNvSpPr>
              <p:nvPr userDrawn="1"/>
            </p:nvSpPr>
            <p:spPr bwMode="ltGray">
              <a:xfrm rot="-3638503">
                <a:off x="815" y="243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63" name="Rectangle 90">
                <a:extLst>
                  <a:ext uri="{FF2B5EF4-FFF2-40B4-BE49-F238E27FC236}">
                    <a16:creationId xmlns:a16="http://schemas.microsoft.com/office/drawing/2014/main" id="{7554CD20-22C1-2C87-2F83-4038AC4B30FD}"/>
                  </a:ext>
                </a:extLst>
              </p:cNvPr>
              <p:cNvSpPr>
                <a:spLocks noChangeArrowheads="1"/>
              </p:cNvSpPr>
              <p:nvPr userDrawn="1"/>
            </p:nvSpPr>
            <p:spPr bwMode="ltGray">
              <a:xfrm rot="-3514633">
                <a:off x="837" y="244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64" name="Rectangle 91">
                <a:extLst>
                  <a:ext uri="{FF2B5EF4-FFF2-40B4-BE49-F238E27FC236}">
                    <a16:creationId xmlns:a16="http://schemas.microsoft.com/office/drawing/2014/main" id="{4D60D588-E4B9-4C67-5338-628FBECBCF93}"/>
                  </a:ext>
                </a:extLst>
              </p:cNvPr>
              <p:cNvSpPr>
                <a:spLocks noChangeArrowheads="1"/>
              </p:cNvSpPr>
              <p:nvPr userDrawn="1"/>
            </p:nvSpPr>
            <p:spPr bwMode="ltGray">
              <a:xfrm rot="-3220799">
                <a:off x="862" y="245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65" name="Rectangle 92">
                <a:extLst>
                  <a:ext uri="{FF2B5EF4-FFF2-40B4-BE49-F238E27FC236}">
                    <a16:creationId xmlns:a16="http://schemas.microsoft.com/office/drawing/2014/main" id="{60D0A2BE-60CD-FEAE-D8DF-BB276DED06E1}"/>
                  </a:ext>
                </a:extLst>
              </p:cNvPr>
              <p:cNvSpPr>
                <a:spLocks noChangeArrowheads="1"/>
              </p:cNvSpPr>
              <p:nvPr userDrawn="1"/>
            </p:nvSpPr>
            <p:spPr bwMode="ltGray">
              <a:xfrm rot="-4338250">
                <a:off x="649" y="239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66" name="Rectangle 93">
                <a:extLst>
                  <a:ext uri="{FF2B5EF4-FFF2-40B4-BE49-F238E27FC236}">
                    <a16:creationId xmlns:a16="http://schemas.microsoft.com/office/drawing/2014/main" id="{5829DEEF-B3C4-07B7-B8FE-029145FFBF21}"/>
                  </a:ext>
                </a:extLst>
              </p:cNvPr>
              <p:cNvSpPr>
                <a:spLocks noChangeArrowheads="1"/>
              </p:cNvSpPr>
              <p:nvPr userDrawn="1"/>
            </p:nvSpPr>
            <p:spPr bwMode="ltGray">
              <a:xfrm rot="-4250359">
                <a:off x="677" y="240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67" name="Rectangle 94">
                <a:extLst>
                  <a:ext uri="{FF2B5EF4-FFF2-40B4-BE49-F238E27FC236}">
                    <a16:creationId xmlns:a16="http://schemas.microsoft.com/office/drawing/2014/main" id="{4BDFB3D1-FB71-2C3F-EC8E-A02DA758631D}"/>
                  </a:ext>
                </a:extLst>
              </p:cNvPr>
              <p:cNvSpPr>
                <a:spLocks noChangeArrowheads="1"/>
              </p:cNvSpPr>
              <p:nvPr userDrawn="1"/>
            </p:nvSpPr>
            <p:spPr bwMode="ltGray">
              <a:xfrm rot="-4250359">
                <a:off x="708" y="240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68" name="Rectangle 95">
                <a:extLst>
                  <a:ext uri="{FF2B5EF4-FFF2-40B4-BE49-F238E27FC236}">
                    <a16:creationId xmlns:a16="http://schemas.microsoft.com/office/drawing/2014/main" id="{28C444F9-9B7B-B6DB-459C-CF1381B46184}"/>
                  </a:ext>
                </a:extLst>
              </p:cNvPr>
              <p:cNvSpPr>
                <a:spLocks noChangeArrowheads="1"/>
              </p:cNvSpPr>
              <p:nvPr userDrawn="1"/>
            </p:nvSpPr>
            <p:spPr bwMode="ltGray">
              <a:xfrm rot="-3989246">
                <a:off x="738" y="241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69" name="Rectangle 96">
                <a:extLst>
                  <a:ext uri="{FF2B5EF4-FFF2-40B4-BE49-F238E27FC236}">
                    <a16:creationId xmlns:a16="http://schemas.microsoft.com/office/drawing/2014/main" id="{A3B69470-CD95-E28E-6687-A0B847707F89}"/>
                  </a:ext>
                </a:extLst>
              </p:cNvPr>
              <p:cNvSpPr>
                <a:spLocks noChangeArrowheads="1"/>
              </p:cNvSpPr>
              <p:nvPr userDrawn="1"/>
            </p:nvSpPr>
            <p:spPr bwMode="ltGray">
              <a:xfrm rot="-4862215">
                <a:off x="503" y="239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70" name="Rectangle 97">
                <a:extLst>
                  <a:ext uri="{FF2B5EF4-FFF2-40B4-BE49-F238E27FC236}">
                    <a16:creationId xmlns:a16="http://schemas.microsoft.com/office/drawing/2014/main" id="{8C9A7ECF-52D9-D242-1754-73575934F852}"/>
                  </a:ext>
                </a:extLst>
              </p:cNvPr>
              <p:cNvSpPr>
                <a:spLocks noChangeArrowheads="1"/>
              </p:cNvSpPr>
              <p:nvPr userDrawn="1"/>
            </p:nvSpPr>
            <p:spPr bwMode="ltGray">
              <a:xfrm rot="-4673370">
                <a:off x="534" y="239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71" name="Rectangle 98">
                <a:extLst>
                  <a:ext uri="{FF2B5EF4-FFF2-40B4-BE49-F238E27FC236}">
                    <a16:creationId xmlns:a16="http://schemas.microsoft.com/office/drawing/2014/main" id="{9A0DB240-7141-02ED-E7A7-CAF3F1B876EB}"/>
                  </a:ext>
                </a:extLst>
              </p:cNvPr>
              <p:cNvSpPr>
                <a:spLocks noChangeArrowheads="1"/>
              </p:cNvSpPr>
              <p:nvPr userDrawn="1"/>
            </p:nvSpPr>
            <p:spPr bwMode="ltGray">
              <a:xfrm rot="-4646721">
                <a:off x="563"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72" name="Rectangle 99">
                <a:extLst>
                  <a:ext uri="{FF2B5EF4-FFF2-40B4-BE49-F238E27FC236}">
                    <a16:creationId xmlns:a16="http://schemas.microsoft.com/office/drawing/2014/main" id="{829F44DF-FD33-4212-44BA-9F6525271F13}"/>
                  </a:ext>
                </a:extLst>
              </p:cNvPr>
              <p:cNvSpPr>
                <a:spLocks noChangeArrowheads="1"/>
              </p:cNvSpPr>
              <p:nvPr userDrawn="1"/>
            </p:nvSpPr>
            <p:spPr bwMode="ltGray">
              <a:xfrm rot="-4580623">
                <a:off x="595"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73" name="Rectangle 100">
                <a:extLst>
                  <a:ext uri="{FF2B5EF4-FFF2-40B4-BE49-F238E27FC236}">
                    <a16:creationId xmlns:a16="http://schemas.microsoft.com/office/drawing/2014/main" id="{D70D10DA-976B-2F3F-5348-9A1E4761973F}"/>
                  </a:ext>
                </a:extLst>
              </p:cNvPr>
              <p:cNvSpPr>
                <a:spLocks noChangeArrowheads="1"/>
              </p:cNvSpPr>
              <p:nvPr userDrawn="1"/>
            </p:nvSpPr>
            <p:spPr bwMode="ltGray">
              <a:xfrm rot="-5195129">
                <a:off x="355" y="241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74" name="Rectangle 101">
                <a:extLst>
                  <a:ext uri="{FF2B5EF4-FFF2-40B4-BE49-F238E27FC236}">
                    <a16:creationId xmlns:a16="http://schemas.microsoft.com/office/drawing/2014/main" id="{6534091F-F2B4-4BE6-F455-2406249878D6}"/>
                  </a:ext>
                </a:extLst>
              </p:cNvPr>
              <p:cNvSpPr>
                <a:spLocks noChangeArrowheads="1"/>
              </p:cNvSpPr>
              <p:nvPr userDrawn="1"/>
            </p:nvSpPr>
            <p:spPr bwMode="ltGray">
              <a:xfrm rot="-5360484">
                <a:off x="385" y="240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75" name="Rectangle 102">
                <a:extLst>
                  <a:ext uri="{FF2B5EF4-FFF2-40B4-BE49-F238E27FC236}">
                    <a16:creationId xmlns:a16="http://schemas.microsoft.com/office/drawing/2014/main" id="{C98AAB0E-7FD1-ED2F-FAFA-FAA6C3FA62D5}"/>
                  </a:ext>
                </a:extLst>
              </p:cNvPr>
              <p:cNvSpPr>
                <a:spLocks noChangeArrowheads="1"/>
              </p:cNvSpPr>
              <p:nvPr userDrawn="1"/>
            </p:nvSpPr>
            <p:spPr bwMode="ltGray">
              <a:xfrm rot="-5288939">
                <a:off x="419" y="2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76" name="Rectangle 103">
                <a:extLst>
                  <a:ext uri="{FF2B5EF4-FFF2-40B4-BE49-F238E27FC236}">
                    <a16:creationId xmlns:a16="http://schemas.microsoft.com/office/drawing/2014/main" id="{F56A24B4-C0C4-51B7-3E07-598035C5B48E}"/>
                  </a:ext>
                </a:extLst>
              </p:cNvPr>
              <p:cNvSpPr>
                <a:spLocks noChangeArrowheads="1"/>
              </p:cNvSpPr>
              <p:nvPr userDrawn="1"/>
            </p:nvSpPr>
            <p:spPr bwMode="ltGray">
              <a:xfrm rot="-5164854">
                <a:off x="449" y="2400"/>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77" name="Rectangle 104">
                <a:extLst>
                  <a:ext uri="{FF2B5EF4-FFF2-40B4-BE49-F238E27FC236}">
                    <a16:creationId xmlns:a16="http://schemas.microsoft.com/office/drawing/2014/main" id="{99A75CFF-99CD-9792-AA50-59A9C2EA64D6}"/>
                  </a:ext>
                </a:extLst>
              </p:cNvPr>
              <p:cNvSpPr>
                <a:spLocks noChangeArrowheads="1"/>
              </p:cNvSpPr>
              <p:nvPr userDrawn="1"/>
            </p:nvSpPr>
            <p:spPr bwMode="ltGray">
              <a:xfrm rot="-6132163">
                <a:off x="206" y="245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78" name="Rectangle 105">
                <a:extLst>
                  <a:ext uri="{FF2B5EF4-FFF2-40B4-BE49-F238E27FC236}">
                    <a16:creationId xmlns:a16="http://schemas.microsoft.com/office/drawing/2014/main" id="{3391815E-1187-8ACD-A690-1993C1E2D4F6}"/>
                  </a:ext>
                </a:extLst>
              </p:cNvPr>
              <p:cNvSpPr>
                <a:spLocks noChangeArrowheads="1"/>
              </p:cNvSpPr>
              <p:nvPr userDrawn="1"/>
            </p:nvSpPr>
            <p:spPr bwMode="ltGray">
              <a:xfrm rot="-6220433">
                <a:off x="237" y="24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79" name="Rectangle 106">
                <a:extLst>
                  <a:ext uri="{FF2B5EF4-FFF2-40B4-BE49-F238E27FC236}">
                    <a16:creationId xmlns:a16="http://schemas.microsoft.com/office/drawing/2014/main" id="{FAD99DA3-9FD7-DB93-E866-7F3609B9F6EB}"/>
                  </a:ext>
                </a:extLst>
              </p:cNvPr>
              <p:cNvSpPr>
                <a:spLocks noChangeArrowheads="1"/>
              </p:cNvSpPr>
              <p:nvPr userDrawn="1"/>
            </p:nvSpPr>
            <p:spPr bwMode="ltGray">
              <a:xfrm rot="-6110943">
                <a:off x="266" y="243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80" name="Rectangle 107">
                <a:extLst>
                  <a:ext uri="{FF2B5EF4-FFF2-40B4-BE49-F238E27FC236}">
                    <a16:creationId xmlns:a16="http://schemas.microsoft.com/office/drawing/2014/main" id="{19683C2B-B048-98A6-1702-9DEDC5930C23}"/>
                  </a:ext>
                </a:extLst>
              </p:cNvPr>
              <p:cNvSpPr>
                <a:spLocks noChangeArrowheads="1"/>
              </p:cNvSpPr>
              <p:nvPr userDrawn="1"/>
            </p:nvSpPr>
            <p:spPr bwMode="ltGray">
              <a:xfrm rot="-5919570">
                <a:off x="293" y="24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81" name="Rectangle 108">
                <a:extLst>
                  <a:ext uri="{FF2B5EF4-FFF2-40B4-BE49-F238E27FC236}">
                    <a16:creationId xmlns:a16="http://schemas.microsoft.com/office/drawing/2014/main" id="{47269FBA-AFE8-1787-A58B-30AFE0BDA513}"/>
                  </a:ext>
                </a:extLst>
              </p:cNvPr>
              <p:cNvSpPr>
                <a:spLocks noChangeArrowheads="1"/>
              </p:cNvSpPr>
              <p:nvPr userDrawn="1"/>
            </p:nvSpPr>
            <p:spPr bwMode="ltGray">
              <a:xfrm rot="-7376291">
                <a:off x="6" y="25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82" name="Rectangle 109">
                <a:extLst>
                  <a:ext uri="{FF2B5EF4-FFF2-40B4-BE49-F238E27FC236}">
                    <a16:creationId xmlns:a16="http://schemas.microsoft.com/office/drawing/2014/main" id="{30C4EA8C-6858-9A64-BBE8-660FCAB98A5B}"/>
                  </a:ext>
                </a:extLst>
              </p:cNvPr>
              <p:cNvSpPr>
                <a:spLocks noChangeArrowheads="1"/>
              </p:cNvSpPr>
              <p:nvPr userDrawn="1"/>
            </p:nvSpPr>
            <p:spPr bwMode="ltGray">
              <a:xfrm rot="-7168347">
                <a:off x="65" y="2516"/>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83" name="Rectangle 110">
                <a:extLst>
                  <a:ext uri="{FF2B5EF4-FFF2-40B4-BE49-F238E27FC236}">
                    <a16:creationId xmlns:a16="http://schemas.microsoft.com/office/drawing/2014/main" id="{2125A739-DD23-42E4-3B8A-0FABB25705F9}"/>
                  </a:ext>
                </a:extLst>
              </p:cNvPr>
              <p:cNvSpPr>
                <a:spLocks noChangeArrowheads="1"/>
              </p:cNvSpPr>
              <p:nvPr userDrawn="1"/>
            </p:nvSpPr>
            <p:spPr bwMode="ltGray">
              <a:xfrm rot="-6802416">
                <a:off x="92" y="250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84" name="Rectangle 111">
                <a:extLst>
                  <a:ext uri="{FF2B5EF4-FFF2-40B4-BE49-F238E27FC236}">
                    <a16:creationId xmlns:a16="http://schemas.microsoft.com/office/drawing/2014/main" id="{0DB26F68-FBEC-E473-20E4-AF130E90BA20}"/>
                  </a:ext>
                </a:extLst>
              </p:cNvPr>
              <p:cNvSpPr>
                <a:spLocks noChangeArrowheads="1"/>
              </p:cNvSpPr>
              <p:nvPr userDrawn="1"/>
            </p:nvSpPr>
            <p:spPr bwMode="ltGray">
              <a:xfrm rot="-6802416">
                <a:off x="119" y="249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85" name="Rectangle 112">
                <a:extLst>
                  <a:ext uri="{FF2B5EF4-FFF2-40B4-BE49-F238E27FC236}">
                    <a16:creationId xmlns:a16="http://schemas.microsoft.com/office/drawing/2014/main" id="{63DC35A7-5E8B-5077-E4D8-C31836AAC0DA}"/>
                  </a:ext>
                </a:extLst>
              </p:cNvPr>
              <p:cNvSpPr>
                <a:spLocks noChangeArrowheads="1"/>
              </p:cNvSpPr>
              <p:nvPr userDrawn="1"/>
            </p:nvSpPr>
            <p:spPr bwMode="ltGray">
              <a:xfrm rot="-6457704">
                <a:off x="150" y="247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86" name="Rectangle 113">
                <a:extLst>
                  <a:ext uri="{FF2B5EF4-FFF2-40B4-BE49-F238E27FC236}">
                    <a16:creationId xmlns:a16="http://schemas.microsoft.com/office/drawing/2014/main" id="{A63701BA-5FA8-D5A9-3B18-F392E58C9B3A}"/>
                  </a:ext>
                </a:extLst>
              </p:cNvPr>
              <p:cNvSpPr>
                <a:spLocks noChangeArrowheads="1"/>
              </p:cNvSpPr>
              <p:nvPr userDrawn="1"/>
            </p:nvSpPr>
            <p:spPr bwMode="ltGray">
              <a:xfrm rot="-1876771">
                <a:off x="0" y="336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87" name="Rectangle 114">
                <a:extLst>
                  <a:ext uri="{FF2B5EF4-FFF2-40B4-BE49-F238E27FC236}">
                    <a16:creationId xmlns:a16="http://schemas.microsoft.com/office/drawing/2014/main" id="{A68166E5-90F3-0D3E-793B-0EE331DBFB8A}"/>
                  </a:ext>
                </a:extLst>
              </p:cNvPr>
              <p:cNvSpPr>
                <a:spLocks noChangeArrowheads="1"/>
              </p:cNvSpPr>
              <p:nvPr userDrawn="1"/>
            </p:nvSpPr>
            <p:spPr bwMode="ltGray">
              <a:xfrm rot="3283992">
                <a:off x="511" y="347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88" name="Rectangle 115">
                <a:extLst>
                  <a:ext uri="{FF2B5EF4-FFF2-40B4-BE49-F238E27FC236}">
                    <a16:creationId xmlns:a16="http://schemas.microsoft.com/office/drawing/2014/main" id="{27477830-15CE-A189-497A-19664842645E}"/>
                  </a:ext>
                </a:extLst>
              </p:cNvPr>
              <p:cNvSpPr>
                <a:spLocks noChangeArrowheads="1"/>
              </p:cNvSpPr>
              <p:nvPr userDrawn="1"/>
            </p:nvSpPr>
            <p:spPr bwMode="ltGray">
              <a:xfrm rot="3283992">
                <a:off x="35" y="279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89" name="Rectangle 116">
                <a:extLst>
                  <a:ext uri="{FF2B5EF4-FFF2-40B4-BE49-F238E27FC236}">
                    <a16:creationId xmlns:a16="http://schemas.microsoft.com/office/drawing/2014/main" id="{6B3A3573-27B0-DC3B-C92D-01859CFE2A78}"/>
                  </a:ext>
                </a:extLst>
              </p:cNvPr>
              <p:cNvSpPr>
                <a:spLocks noChangeArrowheads="1"/>
              </p:cNvSpPr>
              <p:nvPr userDrawn="1"/>
            </p:nvSpPr>
            <p:spPr bwMode="ltGray">
              <a:xfrm rot="-1876771">
                <a:off x="700" y="2851"/>
                <a:ext cx="31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90" name="Rectangle 117">
                <a:extLst>
                  <a:ext uri="{FF2B5EF4-FFF2-40B4-BE49-F238E27FC236}">
                    <a16:creationId xmlns:a16="http://schemas.microsoft.com/office/drawing/2014/main" id="{D7A28974-0269-C48E-595C-F4548C352B69}"/>
                  </a:ext>
                </a:extLst>
              </p:cNvPr>
              <p:cNvSpPr>
                <a:spLocks noChangeArrowheads="1"/>
              </p:cNvSpPr>
              <p:nvPr userDrawn="1"/>
            </p:nvSpPr>
            <p:spPr bwMode="ltGray">
              <a:xfrm rot="5908516">
                <a:off x="200" y="3915"/>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91" name="Rectangle 118">
                <a:extLst>
                  <a:ext uri="{FF2B5EF4-FFF2-40B4-BE49-F238E27FC236}">
                    <a16:creationId xmlns:a16="http://schemas.microsoft.com/office/drawing/2014/main" id="{637808CC-90A4-4D7B-43D1-FDA6F31CC84C}"/>
                  </a:ext>
                </a:extLst>
              </p:cNvPr>
              <p:cNvSpPr>
                <a:spLocks noChangeArrowheads="1"/>
              </p:cNvSpPr>
              <p:nvPr userDrawn="1"/>
            </p:nvSpPr>
            <p:spPr bwMode="ltGray">
              <a:xfrm rot="6683973">
                <a:off x="45" y="3915"/>
                <a:ext cx="144"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92" name="Rectangle 119">
                <a:extLst>
                  <a:ext uri="{FF2B5EF4-FFF2-40B4-BE49-F238E27FC236}">
                    <a16:creationId xmlns:a16="http://schemas.microsoft.com/office/drawing/2014/main" id="{3B126D49-0A46-A421-23D0-C47A593C6137}"/>
                  </a:ext>
                </a:extLst>
              </p:cNvPr>
              <p:cNvSpPr>
                <a:spLocks noChangeArrowheads="1"/>
              </p:cNvSpPr>
              <p:nvPr userDrawn="1"/>
            </p:nvSpPr>
            <p:spPr bwMode="ltGray">
              <a:xfrm rot="5245609">
                <a:off x="361" y="389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93" name="Rectangle 120">
                <a:extLst>
                  <a:ext uri="{FF2B5EF4-FFF2-40B4-BE49-F238E27FC236}">
                    <a16:creationId xmlns:a16="http://schemas.microsoft.com/office/drawing/2014/main" id="{3E556A83-2A4B-E8CD-7675-964DD525F55B}"/>
                  </a:ext>
                </a:extLst>
              </p:cNvPr>
              <p:cNvSpPr>
                <a:spLocks noChangeArrowheads="1"/>
              </p:cNvSpPr>
              <p:nvPr userDrawn="1"/>
            </p:nvSpPr>
            <p:spPr bwMode="ltGray">
              <a:xfrm rot="4500520">
                <a:off x="522" y="3847"/>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94" name="Rectangle 121">
                <a:extLst>
                  <a:ext uri="{FF2B5EF4-FFF2-40B4-BE49-F238E27FC236}">
                    <a16:creationId xmlns:a16="http://schemas.microsoft.com/office/drawing/2014/main" id="{3494DAF1-1D14-97F6-7858-5268302E18E1}"/>
                  </a:ext>
                </a:extLst>
              </p:cNvPr>
              <p:cNvSpPr>
                <a:spLocks noChangeArrowheads="1"/>
              </p:cNvSpPr>
              <p:nvPr userDrawn="1"/>
            </p:nvSpPr>
            <p:spPr bwMode="ltGray">
              <a:xfrm rot="3805227">
                <a:off x="670" y="377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95" name="Rectangle 122">
                <a:extLst>
                  <a:ext uri="{FF2B5EF4-FFF2-40B4-BE49-F238E27FC236}">
                    <a16:creationId xmlns:a16="http://schemas.microsoft.com/office/drawing/2014/main" id="{71CDF70D-AB78-385F-6052-85122AF5F25B}"/>
                  </a:ext>
                </a:extLst>
              </p:cNvPr>
              <p:cNvSpPr>
                <a:spLocks noChangeArrowheads="1"/>
              </p:cNvSpPr>
              <p:nvPr userDrawn="1"/>
            </p:nvSpPr>
            <p:spPr bwMode="ltGray">
              <a:xfrm rot="3060138">
                <a:off x="813" y="368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96" name="Rectangle 123">
                <a:extLst>
                  <a:ext uri="{FF2B5EF4-FFF2-40B4-BE49-F238E27FC236}">
                    <a16:creationId xmlns:a16="http://schemas.microsoft.com/office/drawing/2014/main" id="{AB5A89EB-9F03-6484-8E04-74C67BCAF229}"/>
                  </a:ext>
                </a:extLst>
              </p:cNvPr>
              <p:cNvSpPr>
                <a:spLocks noChangeArrowheads="1"/>
              </p:cNvSpPr>
              <p:nvPr userDrawn="1"/>
            </p:nvSpPr>
            <p:spPr bwMode="ltGray">
              <a:xfrm rot="2090281">
                <a:off x="938" y="3582"/>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97" name="Rectangle 124">
                <a:extLst>
                  <a:ext uri="{FF2B5EF4-FFF2-40B4-BE49-F238E27FC236}">
                    <a16:creationId xmlns:a16="http://schemas.microsoft.com/office/drawing/2014/main" id="{16D733A9-0371-DA7E-9FB5-18888E36F057}"/>
                  </a:ext>
                </a:extLst>
              </p:cNvPr>
              <p:cNvSpPr>
                <a:spLocks noChangeArrowheads="1"/>
              </p:cNvSpPr>
              <p:nvPr userDrawn="1"/>
            </p:nvSpPr>
            <p:spPr bwMode="ltGray">
              <a:xfrm rot="-7168347">
                <a:off x="-18" y="2506"/>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98" name="Rectangle 125">
                <a:extLst>
                  <a:ext uri="{FF2B5EF4-FFF2-40B4-BE49-F238E27FC236}">
                    <a16:creationId xmlns:a16="http://schemas.microsoft.com/office/drawing/2014/main" id="{A2160932-E44D-9CF2-39DC-6AE693261547}"/>
                  </a:ext>
                </a:extLst>
              </p:cNvPr>
              <p:cNvSpPr>
                <a:spLocks noChangeArrowheads="1"/>
              </p:cNvSpPr>
              <p:nvPr userDrawn="1"/>
            </p:nvSpPr>
            <p:spPr bwMode="ltGray">
              <a:xfrm rot="-6406501">
                <a:off x="136" y="243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499" name="Rectangle 126">
                <a:extLst>
                  <a:ext uri="{FF2B5EF4-FFF2-40B4-BE49-F238E27FC236}">
                    <a16:creationId xmlns:a16="http://schemas.microsoft.com/office/drawing/2014/main" id="{9B05932B-E488-8BED-140F-FEA3AFE965A4}"/>
                  </a:ext>
                </a:extLst>
              </p:cNvPr>
              <p:cNvSpPr>
                <a:spLocks noChangeArrowheads="1"/>
              </p:cNvSpPr>
              <p:nvPr userDrawn="1"/>
            </p:nvSpPr>
            <p:spPr bwMode="ltGray">
              <a:xfrm rot="-4970620">
                <a:off x="447" y="2364"/>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500" name="Rectangle 127">
                <a:extLst>
                  <a:ext uri="{FF2B5EF4-FFF2-40B4-BE49-F238E27FC236}">
                    <a16:creationId xmlns:a16="http://schemas.microsoft.com/office/drawing/2014/main" id="{BC3EFE6E-817B-5366-2A3B-257A5CFD7C0D}"/>
                  </a:ext>
                </a:extLst>
              </p:cNvPr>
              <p:cNvSpPr>
                <a:spLocks noChangeArrowheads="1"/>
              </p:cNvSpPr>
              <p:nvPr userDrawn="1"/>
            </p:nvSpPr>
            <p:spPr bwMode="ltGray">
              <a:xfrm rot="-4298502">
                <a:off x="597" y="2360"/>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501" name="Rectangle 128">
                <a:extLst>
                  <a:ext uri="{FF2B5EF4-FFF2-40B4-BE49-F238E27FC236}">
                    <a16:creationId xmlns:a16="http://schemas.microsoft.com/office/drawing/2014/main" id="{86A0B92A-B321-D0D3-853E-830591EF41BA}"/>
                  </a:ext>
                </a:extLst>
              </p:cNvPr>
              <p:cNvSpPr>
                <a:spLocks noChangeArrowheads="1"/>
              </p:cNvSpPr>
              <p:nvPr userDrawn="1"/>
            </p:nvSpPr>
            <p:spPr bwMode="ltGray">
              <a:xfrm rot="-3676305">
                <a:off x="739" y="2386"/>
                <a:ext cx="15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502" name="Rectangle 129">
                <a:extLst>
                  <a:ext uri="{FF2B5EF4-FFF2-40B4-BE49-F238E27FC236}">
                    <a16:creationId xmlns:a16="http://schemas.microsoft.com/office/drawing/2014/main" id="{22A97D5E-BBD2-4038-5C92-715E81043C94}"/>
                  </a:ext>
                </a:extLst>
              </p:cNvPr>
              <p:cNvSpPr>
                <a:spLocks noChangeArrowheads="1"/>
              </p:cNvSpPr>
              <p:nvPr userDrawn="1"/>
            </p:nvSpPr>
            <p:spPr bwMode="ltGray">
              <a:xfrm rot="-3188616">
                <a:off x="869" y="24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503" name="Rectangle 130">
                <a:extLst>
                  <a:ext uri="{FF2B5EF4-FFF2-40B4-BE49-F238E27FC236}">
                    <a16:creationId xmlns:a16="http://schemas.microsoft.com/office/drawing/2014/main" id="{709CE400-B631-0715-AE7F-EDE39EFE16BC}"/>
                  </a:ext>
                </a:extLst>
              </p:cNvPr>
              <p:cNvSpPr>
                <a:spLocks noChangeArrowheads="1"/>
              </p:cNvSpPr>
              <p:nvPr userDrawn="1"/>
            </p:nvSpPr>
            <p:spPr bwMode="ltGray">
              <a:xfrm rot="-2610246">
                <a:off x="984" y="2497"/>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504" name="Rectangle 131">
                <a:extLst>
                  <a:ext uri="{FF2B5EF4-FFF2-40B4-BE49-F238E27FC236}">
                    <a16:creationId xmlns:a16="http://schemas.microsoft.com/office/drawing/2014/main" id="{A40AA9E8-BCBB-E398-4A21-DA2C036B7EC8}"/>
                  </a:ext>
                </a:extLst>
              </p:cNvPr>
              <p:cNvSpPr>
                <a:spLocks noChangeArrowheads="1"/>
              </p:cNvSpPr>
              <p:nvPr userDrawn="1"/>
            </p:nvSpPr>
            <p:spPr bwMode="ltGray">
              <a:xfrm rot="-2190008">
                <a:off x="1075" y="2585"/>
                <a:ext cx="17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505" name="Rectangle 132">
                <a:extLst>
                  <a:ext uri="{FF2B5EF4-FFF2-40B4-BE49-F238E27FC236}">
                    <a16:creationId xmlns:a16="http://schemas.microsoft.com/office/drawing/2014/main" id="{C0066081-C9DE-51B3-9381-EE5854C0BF22}"/>
                  </a:ext>
                </a:extLst>
              </p:cNvPr>
              <p:cNvSpPr>
                <a:spLocks noChangeArrowheads="1"/>
              </p:cNvSpPr>
              <p:nvPr userDrawn="1"/>
            </p:nvSpPr>
            <p:spPr bwMode="ltGray">
              <a:xfrm rot="-1728558">
                <a:off x="1147" y="2688"/>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506" name="Rectangle 133">
                <a:extLst>
                  <a:ext uri="{FF2B5EF4-FFF2-40B4-BE49-F238E27FC236}">
                    <a16:creationId xmlns:a16="http://schemas.microsoft.com/office/drawing/2014/main" id="{5045117E-7B83-73F8-92B9-5793C22FDB6B}"/>
                  </a:ext>
                </a:extLst>
              </p:cNvPr>
              <p:cNvSpPr>
                <a:spLocks noChangeArrowheads="1"/>
              </p:cNvSpPr>
              <p:nvPr userDrawn="1"/>
            </p:nvSpPr>
            <p:spPr bwMode="ltGray">
              <a:xfrm rot="-1172118">
                <a:off x="1198" y="2805"/>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507" name="Rectangle 134">
                <a:extLst>
                  <a:ext uri="{FF2B5EF4-FFF2-40B4-BE49-F238E27FC236}">
                    <a16:creationId xmlns:a16="http://schemas.microsoft.com/office/drawing/2014/main" id="{E1A2C0DA-F9A0-2EB6-E836-475D953D7390}"/>
                  </a:ext>
                </a:extLst>
              </p:cNvPr>
              <p:cNvSpPr>
                <a:spLocks noChangeArrowheads="1"/>
              </p:cNvSpPr>
              <p:nvPr userDrawn="1"/>
            </p:nvSpPr>
            <p:spPr bwMode="ltGray">
              <a:xfrm rot="-753845">
                <a:off x="1218" y="29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508" name="Rectangle 135">
                <a:extLst>
                  <a:ext uri="{FF2B5EF4-FFF2-40B4-BE49-F238E27FC236}">
                    <a16:creationId xmlns:a16="http://schemas.microsoft.com/office/drawing/2014/main" id="{41794EB6-96A2-527F-4EDE-AE82A1343A0D}"/>
                  </a:ext>
                </a:extLst>
              </p:cNvPr>
              <p:cNvSpPr>
                <a:spLocks noChangeArrowheads="1"/>
              </p:cNvSpPr>
              <p:nvPr userDrawn="1"/>
            </p:nvSpPr>
            <p:spPr bwMode="ltGray">
              <a:xfrm rot="-287823">
                <a:off x="1213" y="3066"/>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509" name="Rectangle 136">
                <a:extLst>
                  <a:ext uri="{FF2B5EF4-FFF2-40B4-BE49-F238E27FC236}">
                    <a16:creationId xmlns:a16="http://schemas.microsoft.com/office/drawing/2014/main" id="{A00E59F2-97A4-B320-9879-9DC3EC7B4CBC}"/>
                  </a:ext>
                </a:extLst>
              </p:cNvPr>
              <p:cNvSpPr>
                <a:spLocks noChangeArrowheads="1"/>
              </p:cNvSpPr>
              <p:nvPr userDrawn="1"/>
            </p:nvSpPr>
            <p:spPr bwMode="ltGray">
              <a:xfrm rot="696741">
                <a:off x="1126" y="3337"/>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510" name="Rectangle 137">
                <a:extLst>
                  <a:ext uri="{FF2B5EF4-FFF2-40B4-BE49-F238E27FC236}">
                    <a16:creationId xmlns:a16="http://schemas.microsoft.com/office/drawing/2014/main" id="{0F406B33-1454-8C1C-69A8-290171A2A797}"/>
                  </a:ext>
                </a:extLst>
              </p:cNvPr>
              <p:cNvSpPr>
                <a:spLocks noChangeArrowheads="1"/>
              </p:cNvSpPr>
              <p:nvPr userDrawn="1"/>
            </p:nvSpPr>
            <p:spPr bwMode="ltGray">
              <a:xfrm rot="1529990">
                <a:off x="1041" y="3465"/>
                <a:ext cx="14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511" name="Freeform 138">
                <a:extLst>
                  <a:ext uri="{FF2B5EF4-FFF2-40B4-BE49-F238E27FC236}">
                    <a16:creationId xmlns:a16="http://schemas.microsoft.com/office/drawing/2014/main" id="{ABFCC1DA-1FE4-63CE-C40A-0C53CE4A95ED}"/>
                  </a:ext>
                </a:extLst>
              </p:cNvPr>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512" name="Freeform 139">
                <a:extLst>
                  <a:ext uri="{FF2B5EF4-FFF2-40B4-BE49-F238E27FC236}">
                    <a16:creationId xmlns:a16="http://schemas.microsoft.com/office/drawing/2014/main" id="{DA6B2189-AFCD-BA17-28BF-DF4EDC230218}"/>
                  </a:ext>
                </a:extLst>
              </p:cNvPr>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513" name="Freeform 140">
                <a:extLst>
                  <a:ext uri="{FF2B5EF4-FFF2-40B4-BE49-F238E27FC236}">
                    <a16:creationId xmlns:a16="http://schemas.microsoft.com/office/drawing/2014/main" id="{4FC2D2CB-648F-84B5-1784-22866D6013F7}"/>
                  </a:ext>
                </a:extLst>
              </p:cNvPr>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514" name="Freeform 141">
                <a:extLst>
                  <a:ext uri="{FF2B5EF4-FFF2-40B4-BE49-F238E27FC236}">
                    <a16:creationId xmlns:a16="http://schemas.microsoft.com/office/drawing/2014/main" id="{BE4B904F-B570-BF46-9155-5540A39C8C82}"/>
                  </a:ext>
                </a:extLst>
              </p:cNvPr>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515" name="Freeform 142">
                <a:extLst>
                  <a:ext uri="{FF2B5EF4-FFF2-40B4-BE49-F238E27FC236}">
                    <a16:creationId xmlns:a16="http://schemas.microsoft.com/office/drawing/2014/main" id="{E2D5291F-706F-0EB3-0347-73CC18BAE373}"/>
                  </a:ext>
                </a:extLst>
              </p:cNvPr>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516" name="Freeform 143">
                <a:extLst>
                  <a:ext uri="{FF2B5EF4-FFF2-40B4-BE49-F238E27FC236}">
                    <a16:creationId xmlns:a16="http://schemas.microsoft.com/office/drawing/2014/main" id="{188464A9-D7DF-C01D-EFDA-DA943C601DC8}"/>
                  </a:ext>
                </a:extLst>
              </p:cNvPr>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517" name="Freeform 144">
                <a:extLst>
                  <a:ext uri="{FF2B5EF4-FFF2-40B4-BE49-F238E27FC236}">
                    <a16:creationId xmlns:a16="http://schemas.microsoft.com/office/drawing/2014/main" id="{5CC1C422-BF76-DB70-3444-ABC1429DD493}"/>
                  </a:ext>
                </a:extLst>
              </p:cNvPr>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518" name="Freeform 145">
                <a:extLst>
                  <a:ext uri="{FF2B5EF4-FFF2-40B4-BE49-F238E27FC236}">
                    <a16:creationId xmlns:a16="http://schemas.microsoft.com/office/drawing/2014/main" id="{EFAEFBC8-8729-B91D-DE96-74BD7B6432E2}"/>
                  </a:ext>
                </a:extLst>
              </p:cNvPr>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519" name="Freeform 146">
                <a:extLst>
                  <a:ext uri="{FF2B5EF4-FFF2-40B4-BE49-F238E27FC236}">
                    <a16:creationId xmlns:a16="http://schemas.microsoft.com/office/drawing/2014/main" id="{CF037D91-C498-7E8B-51A4-740F653B3FE4}"/>
                  </a:ext>
                </a:extLst>
              </p:cNvPr>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520" name="Rectangle 147">
                <a:extLst>
                  <a:ext uri="{FF2B5EF4-FFF2-40B4-BE49-F238E27FC236}">
                    <a16:creationId xmlns:a16="http://schemas.microsoft.com/office/drawing/2014/main" id="{0160C9A1-1CD4-2A84-594B-6289650D61A3}"/>
                  </a:ext>
                </a:extLst>
              </p:cNvPr>
              <p:cNvSpPr>
                <a:spLocks noChangeArrowheads="1"/>
              </p:cNvSpPr>
              <p:nvPr userDrawn="1"/>
            </p:nvSpPr>
            <p:spPr bwMode="ltGray">
              <a:xfrm rot="244926">
                <a:off x="1177" y="3201"/>
                <a:ext cx="16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521" name="Rectangle 148">
                <a:extLst>
                  <a:ext uri="{FF2B5EF4-FFF2-40B4-BE49-F238E27FC236}">
                    <a16:creationId xmlns:a16="http://schemas.microsoft.com/office/drawing/2014/main" id="{EB12CC49-DB0A-EEA3-F434-4EDCA855F196}"/>
                  </a:ext>
                </a:extLst>
              </p:cNvPr>
              <p:cNvSpPr>
                <a:spLocks noChangeArrowheads="1"/>
              </p:cNvSpPr>
              <p:nvPr userDrawn="1"/>
            </p:nvSpPr>
            <p:spPr bwMode="ltGray">
              <a:xfrm rot="-5598588">
                <a:off x="290" y="2386"/>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12522" name="Freeform 149">
                <a:extLst>
                  <a:ext uri="{FF2B5EF4-FFF2-40B4-BE49-F238E27FC236}">
                    <a16:creationId xmlns:a16="http://schemas.microsoft.com/office/drawing/2014/main" id="{4006B4B7-B792-9CA7-92F5-AFC7D0EFD9DC}"/>
                  </a:ext>
                </a:extLst>
              </p:cNvPr>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2523" name="Freeform 150">
                <a:extLst>
                  <a:ext uri="{FF2B5EF4-FFF2-40B4-BE49-F238E27FC236}">
                    <a16:creationId xmlns:a16="http://schemas.microsoft.com/office/drawing/2014/main" id="{0C5C623D-3EAD-C23D-678F-690A67C1E77D}"/>
                  </a:ext>
                </a:extLst>
              </p:cNvPr>
              <p:cNvSpPr>
                <a:spLocks/>
              </p:cNvSpPr>
              <p:nvPr userDrawn="1"/>
            </p:nvSpPr>
            <p:spPr bwMode="ltGray">
              <a:xfrm rot="-2857037">
                <a:off x="619" y="3550"/>
                <a:ext cx="68" cy="69"/>
              </a:xfrm>
              <a:custGeom>
                <a:avLst/>
                <a:gdLst>
                  <a:gd name="T0" fmla="*/ 0 w 144"/>
                  <a:gd name="T1" fmla="*/ 21 h 154"/>
                  <a:gd name="T2" fmla="*/ 13 w 144"/>
                  <a:gd name="T3" fmla="*/ 31 h 154"/>
                  <a:gd name="T4" fmla="*/ 26 w 144"/>
                  <a:gd name="T5" fmla="*/ 24 h 154"/>
                  <a:gd name="T6" fmla="*/ 14 w 144"/>
                  <a:gd name="T7" fmla="*/ 11 h 154"/>
                  <a:gd name="T8" fmla="*/ 23 w 144"/>
                  <a:gd name="T9" fmla="*/ 7 h 154"/>
                  <a:gd name="T10" fmla="*/ 26 w 144"/>
                  <a:gd name="T11" fmla="*/ 11 h 154"/>
                  <a:gd name="T12" fmla="*/ 32 w 144"/>
                  <a:gd name="T13" fmla="*/ 9 h 154"/>
                  <a:gd name="T14" fmla="*/ 22 w 144"/>
                  <a:gd name="T15" fmla="*/ 0 h 154"/>
                  <a:gd name="T16" fmla="*/ 8 w 144"/>
                  <a:gd name="T17" fmla="*/ 7 h 154"/>
                  <a:gd name="T18" fmla="*/ 20 w 144"/>
                  <a:gd name="T19" fmla="*/ 22 h 154"/>
                  <a:gd name="T20" fmla="*/ 6 w 144"/>
                  <a:gd name="T21" fmla="*/ 20 h 154"/>
                  <a:gd name="T22" fmla="*/ 0 w 144"/>
                  <a:gd name="T23" fmla="*/ 21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2524" name="Freeform 151">
                <a:extLst>
                  <a:ext uri="{FF2B5EF4-FFF2-40B4-BE49-F238E27FC236}">
                    <a16:creationId xmlns:a16="http://schemas.microsoft.com/office/drawing/2014/main" id="{BDBE8C54-68DC-0B19-0DB1-075A893FA5EB}"/>
                  </a:ext>
                </a:extLst>
              </p:cNvPr>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sz="1800">
                  <a:solidFill>
                    <a:srgbClr val="FFFFFF"/>
                  </a:solidFill>
                  <a:latin typeface="Tahoma" pitchFamily="34" charset="0"/>
                  <a:cs typeface="Arial" charset="0"/>
                </a:endParaRPr>
              </a:p>
            </p:txBody>
          </p:sp>
          <p:sp>
            <p:nvSpPr>
              <p:cNvPr id="12525" name="Oval 152">
                <a:extLst>
                  <a:ext uri="{FF2B5EF4-FFF2-40B4-BE49-F238E27FC236}">
                    <a16:creationId xmlns:a16="http://schemas.microsoft.com/office/drawing/2014/main" id="{287ADD74-E69E-0AEE-48BD-015C4C85B72E}"/>
                  </a:ext>
                </a:extLst>
              </p:cNvPr>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sz="1800">
                  <a:solidFill>
                    <a:srgbClr val="FFFFFF"/>
                  </a:solidFill>
                  <a:latin typeface="Tahoma" pitchFamily="34" charset="0"/>
                  <a:cs typeface="Arial" charset="0"/>
                </a:endParaRPr>
              </a:p>
            </p:txBody>
          </p:sp>
        </p:grpSp>
      </p:grpSp>
      <p:sp>
        <p:nvSpPr>
          <p:cNvPr id="12441" name="Rectangle 153"/>
          <p:cNvSpPr>
            <a:spLocks noGrp="1" noChangeArrowheads="1"/>
          </p:cNvSpPr>
          <p:nvPr>
            <p:ph type="ctrTitle" sz="quarter"/>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12442" name="Rectangle 154"/>
          <p:cNvSpPr>
            <a:spLocks noGrp="1" noChangeArrowheads="1"/>
          </p:cNvSpPr>
          <p:nvPr>
            <p:ph type="subTitle" sz="quarter" idx="1"/>
          </p:nvPr>
        </p:nvSpPr>
        <p:spPr>
          <a:xfrm>
            <a:off x="1828800" y="3886200"/>
            <a:ext cx="8534400" cy="1752600"/>
          </a:xfrm>
        </p:spPr>
        <p:txBody>
          <a:bodyPr/>
          <a:lstStyle>
            <a:lvl1pPr marL="0" indent="0" algn="ctr">
              <a:buFont typeface="Arial" charset="0"/>
              <a:buNone/>
              <a:defRPr/>
            </a:lvl1pPr>
          </a:lstStyle>
          <a:p>
            <a:pPr lvl="0"/>
            <a:r>
              <a:rPr lang="en-US" altLang="en-US" noProof="0"/>
              <a:t>Click to edit Master subtitle style</a:t>
            </a:r>
          </a:p>
        </p:txBody>
      </p:sp>
      <p:sp>
        <p:nvSpPr>
          <p:cNvPr id="12539" name="Rectangle 155">
            <a:extLst>
              <a:ext uri="{FF2B5EF4-FFF2-40B4-BE49-F238E27FC236}">
                <a16:creationId xmlns:a16="http://schemas.microsoft.com/office/drawing/2014/main" id="{33C4305D-673D-38C8-8028-0FD1B62F4441}"/>
              </a:ext>
            </a:extLst>
          </p:cNvPr>
          <p:cNvSpPr>
            <a:spLocks noGrp="1" noChangeArrowheads="1"/>
          </p:cNvSpPr>
          <p:nvPr>
            <p:ph type="dt" sz="quarter" idx="10"/>
          </p:nvPr>
        </p:nvSpPr>
        <p:spPr>
          <a:xfrm>
            <a:off x="406400" y="6248400"/>
            <a:ext cx="3048000" cy="457200"/>
          </a:xfrm>
        </p:spPr>
        <p:txBody>
          <a:bodyPr/>
          <a:lstStyle>
            <a:lvl1pPr>
              <a:defRPr>
                <a:effectLst>
                  <a:outerShdw blurRad="38100" dist="38100" dir="2700000" algn="tl">
                    <a:srgbClr val="000000"/>
                  </a:outerShdw>
                </a:effectLst>
                <a:latin typeface="+mn-lt"/>
              </a:defRPr>
            </a:lvl1pPr>
          </a:lstStyle>
          <a:p>
            <a:pPr>
              <a:defRPr/>
            </a:pPr>
            <a:endParaRPr lang="en-US" altLang="en-US"/>
          </a:p>
        </p:txBody>
      </p:sp>
      <p:sp>
        <p:nvSpPr>
          <p:cNvPr id="12540" name="Rectangle 156">
            <a:extLst>
              <a:ext uri="{FF2B5EF4-FFF2-40B4-BE49-F238E27FC236}">
                <a16:creationId xmlns:a16="http://schemas.microsoft.com/office/drawing/2014/main" id="{5FA05984-B381-A2E5-8C80-0B3533B717D4}"/>
              </a:ext>
            </a:extLst>
          </p:cNvPr>
          <p:cNvSpPr>
            <a:spLocks noGrp="1" noChangeArrowheads="1"/>
          </p:cNvSpPr>
          <p:nvPr>
            <p:ph type="ftr" sz="quarter" idx="11"/>
          </p:nvPr>
        </p:nvSpPr>
        <p:spPr>
          <a:xfrm>
            <a:off x="4165600" y="6248400"/>
            <a:ext cx="3860800" cy="457200"/>
          </a:xfrm>
        </p:spPr>
        <p:txBody>
          <a:bodyPr/>
          <a:lstStyle>
            <a:lvl1pPr>
              <a:defRPr>
                <a:effectLst>
                  <a:outerShdw blurRad="38100" dist="38100" dir="2700000" algn="tl">
                    <a:srgbClr val="000000"/>
                  </a:outerShdw>
                </a:effectLst>
                <a:latin typeface="+mn-lt"/>
              </a:defRPr>
            </a:lvl1pPr>
          </a:lstStyle>
          <a:p>
            <a:pPr>
              <a:defRPr/>
            </a:pPr>
            <a:endParaRPr lang="en-US" altLang="en-US"/>
          </a:p>
        </p:txBody>
      </p:sp>
      <p:sp>
        <p:nvSpPr>
          <p:cNvPr id="12541" name="Rectangle 157">
            <a:extLst>
              <a:ext uri="{FF2B5EF4-FFF2-40B4-BE49-F238E27FC236}">
                <a16:creationId xmlns:a16="http://schemas.microsoft.com/office/drawing/2014/main" id="{C14402DB-4B26-1AA4-95C8-8EDB5429DF60}"/>
              </a:ext>
            </a:extLst>
          </p:cNvPr>
          <p:cNvSpPr>
            <a:spLocks noGrp="1" noChangeArrowheads="1"/>
          </p:cNvSpPr>
          <p:nvPr>
            <p:ph type="sldNum" sz="quarter" idx="12"/>
          </p:nvPr>
        </p:nvSpPr>
        <p:spPr>
          <a:xfrm>
            <a:off x="8737600" y="6248400"/>
            <a:ext cx="3048000" cy="457200"/>
          </a:xfrm>
        </p:spPr>
        <p:txBody>
          <a:bodyPr/>
          <a:lstStyle>
            <a:lvl1pPr>
              <a:defRPr>
                <a:effectLst>
                  <a:outerShdw blurRad="38100" dist="38100" dir="2700000" algn="tl">
                    <a:srgbClr val="000000"/>
                  </a:outerShdw>
                </a:effectLst>
                <a:latin typeface="Tahoma" panose="020B0604030504040204" pitchFamily="34" charset="0"/>
              </a:defRPr>
            </a:lvl1pPr>
          </a:lstStyle>
          <a:p>
            <a:fld id="{46BCBD68-AF08-4029-B011-D3DB7D2835A1}" type="slidenum">
              <a:rPr lang="en-US" altLang="en-US"/>
              <a:pPr/>
              <a:t>‹#›</a:t>
            </a:fld>
            <a:endParaRPr lang="en-US" altLang="en-US"/>
          </a:p>
        </p:txBody>
      </p:sp>
    </p:spTree>
    <p:extLst>
      <p:ext uri="{BB962C8B-B14F-4D97-AF65-F5344CB8AC3E}">
        <p14:creationId xmlns:p14="http://schemas.microsoft.com/office/powerpoint/2010/main" val="1544572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01DBCA9-FE7C-9C9C-018D-A3AC2B3418B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1A6D332-EA2D-198B-EFB7-6BF77A45D4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25B290C-9F1B-4F07-644F-AAA562DCDEFA}"/>
              </a:ext>
            </a:extLst>
          </p:cNvPr>
          <p:cNvSpPr>
            <a:spLocks noGrp="1" noChangeArrowheads="1"/>
          </p:cNvSpPr>
          <p:nvPr>
            <p:ph type="sldNum" sz="quarter" idx="12"/>
          </p:nvPr>
        </p:nvSpPr>
        <p:spPr>
          <a:ln/>
        </p:spPr>
        <p:txBody>
          <a:bodyPr/>
          <a:lstStyle>
            <a:lvl1pPr>
              <a:defRPr/>
            </a:lvl1pPr>
          </a:lstStyle>
          <a:p>
            <a:pPr>
              <a:defRPr/>
            </a:pPr>
            <a:fld id="{582EC507-D1AA-4435-884E-44E213690531}" type="slidenum">
              <a:rPr lang="en-US" altLang="en-US"/>
              <a:pPr>
                <a:defRPr/>
              </a:pPr>
              <a:t>‹#›</a:t>
            </a:fld>
            <a:endParaRPr lang="en-US" altLang="en-US"/>
          </a:p>
        </p:txBody>
      </p:sp>
    </p:spTree>
    <p:extLst>
      <p:ext uri="{BB962C8B-B14F-4D97-AF65-F5344CB8AC3E}">
        <p14:creationId xmlns:p14="http://schemas.microsoft.com/office/powerpoint/2010/main" val="24090938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a:extLst>
              <a:ext uri="{FF2B5EF4-FFF2-40B4-BE49-F238E27FC236}">
                <a16:creationId xmlns:a16="http://schemas.microsoft.com/office/drawing/2014/main" id="{55027901-0D8B-7502-3C86-0CF91ABE992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55">
            <a:extLst>
              <a:ext uri="{FF2B5EF4-FFF2-40B4-BE49-F238E27FC236}">
                <a16:creationId xmlns:a16="http://schemas.microsoft.com/office/drawing/2014/main" id="{90EF2DF7-F380-805C-27A1-70CBF26981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56">
            <a:extLst>
              <a:ext uri="{FF2B5EF4-FFF2-40B4-BE49-F238E27FC236}">
                <a16:creationId xmlns:a16="http://schemas.microsoft.com/office/drawing/2014/main" id="{FB309661-7CEE-D98B-A6EE-D129BBFA4DE5}"/>
              </a:ext>
            </a:extLst>
          </p:cNvPr>
          <p:cNvSpPr>
            <a:spLocks noGrp="1" noChangeArrowheads="1"/>
          </p:cNvSpPr>
          <p:nvPr>
            <p:ph type="sldNum" sz="quarter" idx="12"/>
          </p:nvPr>
        </p:nvSpPr>
        <p:spPr>
          <a:ln/>
        </p:spPr>
        <p:txBody>
          <a:bodyPr/>
          <a:lstStyle>
            <a:lvl1pPr>
              <a:defRPr/>
            </a:lvl1pPr>
          </a:lstStyle>
          <a:p>
            <a:fld id="{F1F8305D-DEDB-416A-9B5D-A2592DB7AA66}" type="slidenum">
              <a:rPr lang="en-US" altLang="en-US"/>
              <a:pPr/>
              <a:t>‹#›</a:t>
            </a:fld>
            <a:endParaRPr lang="en-US" altLang="en-US"/>
          </a:p>
        </p:txBody>
      </p:sp>
    </p:spTree>
    <p:extLst>
      <p:ext uri="{BB962C8B-B14F-4D97-AF65-F5344CB8AC3E}">
        <p14:creationId xmlns:p14="http://schemas.microsoft.com/office/powerpoint/2010/main" val="39919062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a:extLst>
              <a:ext uri="{FF2B5EF4-FFF2-40B4-BE49-F238E27FC236}">
                <a16:creationId xmlns:a16="http://schemas.microsoft.com/office/drawing/2014/main" id="{6164F018-D817-B477-331D-3CF528176CD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55">
            <a:extLst>
              <a:ext uri="{FF2B5EF4-FFF2-40B4-BE49-F238E27FC236}">
                <a16:creationId xmlns:a16="http://schemas.microsoft.com/office/drawing/2014/main" id="{A42C1794-21CF-926E-8E4F-082CF1BDFDA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56">
            <a:extLst>
              <a:ext uri="{FF2B5EF4-FFF2-40B4-BE49-F238E27FC236}">
                <a16:creationId xmlns:a16="http://schemas.microsoft.com/office/drawing/2014/main" id="{3CBA469B-68C4-1249-EA40-A909F8CE9015}"/>
              </a:ext>
            </a:extLst>
          </p:cNvPr>
          <p:cNvSpPr>
            <a:spLocks noGrp="1" noChangeArrowheads="1"/>
          </p:cNvSpPr>
          <p:nvPr>
            <p:ph type="sldNum" sz="quarter" idx="12"/>
          </p:nvPr>
        </p:nvSpPr>
        <p:spPr>
          <a:ln/>
        </p:spPr>
        <p:txBody>
          <a:bodyPr/>
          <a:lstStyle>
            <a:lvl1pPr>
              <a:defRPr/>
            </a:lvl1pPr>
          </a:lstStyle>
          <a:p>
            <a:fld id="{1FB6B8E3-4D91-4D86-B163-3BE903F2AF76}" type="slidenum">
              <a:rPr lang="en-US" altLang="en-US"/>
              <a:pPr/>
              <a:t>‹#›</a:t>
            </a:fld>
            <a:endParaRPr lang="en-US" altLang="en-US"/>
          </a:p>
        </p:txBody>
      </p:sp>
    </p:spTree>
    <p:extLst>
      <p:ext uri="{BB962C8B-B14F-4D97-AF65-F5344CB8AC3E}">
        <p14:creationId xmlns:p14="http://schemas.microsoft.com/office/powerpoint/2010/main" val="6963315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2168" y="1600200"/>
            <a:ext cx="5592233"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0"/>
            <a:ext cx="5592233"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a:extLst>
              <a:ext uri="{FF2B5EF4-FFF2-40B4-BE49-F238E27FC236}">
                <a16:creationId xmlns:a16="http://schemas.microsoft.com/office/drawing/2014/main" id="{59417F42-1738-7133-D85C-F4DDE2CC69E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55">
            <a:extLst>
              <a:ext uri="{FF2B5EF4-FFF2-40B4-BE49-F238E27FC236}">
                <a16:creationId xmlns:a16="http://schemas.microsoft.com/office/drawing/2014/main" id="{644037A1-21AF-092C-735E-3FD8FF70D5F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56">
            <a:extLst>
              <a:ext uri="{FF2B5EF4-FFF2-40B4-BE49-F238E27FC236}">
                <a16:creationId xmlns:a16="http://schemas.microsoft.com/office/drawing/2014/main" id="{9D936EAD-A602-83DA-A171-B14FF596B825}"/>
              </a:ext>
            </a:extLst>
          </p:cNvPr>
          <p:cNvSpPr>
            <a:spLocks noGrp="1" noChangeArrowheads="1"/>
          </p:cNvSpPr>
          <p:nvPr>
            <p:ph type="sldNum" sz="quarter" idx="12"/>
          </p:nvPr>
        </p:nvSpPr>
        <p:spPr>
          <a:ln/>
        </p:spPr>
        <p:txBody>
          <a:bodyPr/>
          <a:lstStyle>
            <a:lvl1pPr>
              <a:defRPr/>
            </a:lvl1pPr>
          </a:lstStyle>
          <a:p>
            <a:fld id="{62F2259A-CCFB-49EE-AC6C-17A7615F7346}" type="slidenum">
              <a:rPr lang="en-US" altLang="en-US"/>
              <a:pPr/>
              <a:t>‹#›</a:t>
            </a:fld>
            <a:endParaRPr lang="en-US" altLang="en-US"/>
          </a:p>
        </p:txBody>
      </p:sp>
    </p:spTree>
    <p:extLst>
      <p:ext uri="{BB962C8B-B14F-4D97-AF65-F5344CB8AC3E}">
        <p14:creationId xmlns:p14="http://schemas.microsoft.com/office/powerpoint/2010/main" val="17898156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a:extLst>
              <a:ext uri="{FF2B5EF4-FFF2-40B4-BE49-F238E27FC236}">
                <a16:creationId xmlns:a16="http://schemas.microsoft.com/office/drawing/2014/main" id="{6FA4A04C-5CFE-D974-157E-556C6E215BF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55">
            <a:extLst>
              <a:ext uri="{FF2B5EF4-FFF2-40B4-BE49-F238E27FC236}">
                <a16:creationId xmlns:a16="http://schemas.microsoft.com/office/drawing/2014/main" id="{6148BAB8-516A-D34A-F19A-867D46066B3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56">
            <a:extLst>
              <a:ext uri="{FF2B5EF4-FFF2-40B4-BE49-F238E27FC236}">
                <a16:creationId xmlns:a16="http://schemas.microsoft.com/office/drawing/2014/main" id="{2126963E-31D8-900C-C9C2-E12897E050BF}"/>
              </a:ext>
            </a:extLst>
          </p:cNvPr>
          <p:cNvSpPr>
            <a:spLocks noGrp="1" noChangeArrowheads="1"/>
          </p:cNvSpPr>
          <p:nvPr>
            <p:ph type="sldNum" sz="quarter" idx="12"/>
          </p:nvPr>
        </p:nvSpPr>
        <p:spPr>
          <a:ln/>
        </p:spPr>
        <p:txBody>
          <a:bodyPr/>
          <a:lstStyle>
            <a:lvl1pPr>
              <a:defRPr/>
            </a:lvl1pPr>
          </a:lstStyle>
          <a:p>
            <a:fld id="{9FD67D6D-2528-4AF4-B1C3-5422FED09010}" type="slidenum">
              <a:rPr lang="en-US" altLang="en-US"/>
              <a:pPr/>
              <a:t>‹#›</a:t>
            </a:fld>
            <a:endParaRPr lang="en-US" altLang="en-US"/>
          </a:p>
        </p:txBody>
      </p:sp>
    </p:spTree>
    <p:extLst>
      <p:ext uri="{BB962C8B-B14F-4D97-AF65-F5344CB8AC3E}">
        <p14:creationId xmlns:p14="http://schemas.microsoft.com/office/powerpoint/2010/main" val="20920570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a:extLst>
              <a:ext uri="{FF2B5EF4-FFF2-40B4-BE49-F238E27FC236}">
                <a16:creationId xmlns:a16="http://schemas.microsoft.com/office/drawing/2014/main" id="{DBDF5C02-76FD-B05E-1414-4A2519ED773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55">
            <a:extLst>
              <a:ext uri="{FF2B5EF4-FFF2-40B4-BE49-F238E27FC236}">
                <a16:creationId xmlns:a16="http://schemas.microsoft.com/office/drawing/2014/main" id="{8698D2B5-493E-5823-2380-2560EC86E61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56">
            <a:extLst>
              <a:ext uri="{FF2B5EF4-FFF2-40B4-BE49-F238E27FC236}">
                <a16:creationId xmlns:a16="http://schemas.microsoft.com/office/drawing/2014/main" id="{5882FF25-29AA-CC77-B3F9-55C5CCE06EBB}"/>
              </a:ext>
            </a:extLst>
          </p:cNvPr>
          <p:cNvSpPr>
            <a:spLocks noGrp="1" noChangeArrowheads="1"/>
          </p:cNvSpPr>
          <p:nvPr>
            <p:ph type="sldNum" sz="quarter" idx="12"/>
          </p:nvPr>
        </p:nvSpPr>
        <p:spPr>
          <a:ln/>
        </p:spPr>
        <p:txBody>
          <a:bodyPr/>
          <a:lstStyle>
            <a:lvl1pPr>
              <a:defRPr/>
            </a:lvl1pPr>
          </a:lstStyle>
          <a:p>
            <a:fld id="{9CFA9684-F08E-4162-BB31-1F0D2441BB67}" type="slidenum">
              <a:rPr lang="en-US" altLang="en-US"/>
              <a:pPr/>
              <a:t>‹#›</a:t>
            </a:fld>
            <a:endParaRPr lang="en-US" altLang="en-US"/>
          </a:p>
        </p:txBody>
      </p:sp>
    </p:spTree>
    <p:extLst>
      <p:ext uri="{BB962C8B-B14F-4D97-AF65-F5344CB8AC3E}">
        <p14:creationId xmlns:p14="http://schemas.microsoft.com/office/powerpoint/2010/main" val="34448255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a:extLst>
              <a:ext uri="{FF2B5EF4-FFF2-40B4-BE49-F238E27FC236}">
                <a16:creationId xmlns:a16="http://schemas.microsoft.com/office/drawing/2014/main" id="{40754F22-0CCB-B22A-3FD9-95BA11EB362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55">
            <a:extLst>
              <a:ext uri="{FF2B5EF4-FFF2-40B4-BE49-F238E27FC236}">
                <a16:creationId xmlns:a16="http://schemas.microsoft.com/office/drawing/2014/main" id="{D75970BE-20C1-0F14-3B6F-01F0F7D2892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56">
            <a:extLst>
              <a:ext uri="{FF2B5EF4-FFF2-40B4-BE49-F238E27FC236}">
                <a16:creationId xmlns:a16="http://schemas.microsoft.com/office/drawing/2014/main" id="{479ED25D-FFFB-4BAC-BE52-B59C5AFD4FA6}"/>
              </a:ext>
            </a:extLst>
          </p:cNvPr>
          <p:cNvSpPr>
            <a:spLocks noGrp="1" noChangeArrowheads="1"/>
          </p:cNvSpPr>
          <p:nvPr>
            <p:ph type="sldNum" sz="quarter" idx="12"/>
          </p:nvPr>
        </p:nvSpPr>
        <p:spPr>
          <a:ln/>
        </p:spPr>
        <p:txBody>
          <a:bodyPr/>
          <a:lstStyle>
            <a:lvl1pPr>
              <a:defRPr/>
            </a:lvl1pPr>
          </a:lstStyle>
          <a:p>
            <a:fld id="{C9E6576A-D1C3-4507-A5F9-8D5C7AB2D8B2}" type="slidenum">
              <a:rPr lang="en-US" altLang="en-US"/>
              <a:pPr/>
              <a:t>‹#›</a:t>
            </a:fld>
            <a:endParaRPr lang="en-US" altLang="en-US"/>
          </a:p>
        </p:txBody>
      </p:sp>
    </p:spTree>
    <p:extLst>
      <p:ext uri="{BB962C8B-B14F-4D97-AF65-F5344CB8AC3E}">
        <p14:creationId xmlns:p14="http://schemas.microsoft.com/office/powerpoint/2010/main" val="13097426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a:extLst>
              <a:ext uri="{FF2B5EF4-FFF2-40B4-BE49-F238E27FC236}">
                <a16:creationId xmlns:a16="http://schemas.microsoft.com/office/drawing/2014/main" id="{B6D51D7B-4D3F-9F5A-EE21-D00D595621E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55">
            <a:extLst>
              <a:ext uri="{FF2B5EF4-FFF2-40B4-BE49-F238E27FC236}">
                <a16:creationId xmlns:a16="http://schemas.microsoft.com/office/drawing/2014/main" id="{546ED40E-EB50-DBFC-9D8C-38D155366F2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56">
            <a:extLst>
              <a:ext uri="{FF2B5EF4-FFF2-40B4-BE49-F238E27FC236}">
                <a16:creationId xmlns:a16="http://schemas.microsoft.com/office/drawing/2014/main" id="{DB880EB4-349D-B8CF-3F35-6D8C7FBBF9B7}"/>
              </a:ext>
            </a:extLst>
          </p:cNvPr>
          <p:cNvSpPr>
            <a:spLocks noGrp="1" noChangeArrowheads="1"/>
          </p:cNvSpPr>
          <p:nvPr>
            <p:ph type="sldNum" sz="quarter" idx="12"/>
          </p:nvPr>
        </p:nvSpPr>
        <p:spPr>
          <a:ln/>
        </p:spPr>
        <p:txBody>
          <a:bodyPr/>
          <a:lstStyle>
            <a:lvl1pPr>
              <a:defRPr/>
            </a:lvl1pPr>
          </a:lstStyle>
          <a:p>
            <a:fld id="{A6624651-5DC2-4601-BB29-990A56B01520}" type="slidenum">
              <a:rPr lang="en-US" altLang="en-US"/>
              <a:pPr/>
              <a:t>‹#›</a:t>
            </a:fld>
            <a:endParaRPr lang="en-US" altLang="en-US"/>
          </a:p>
        </p:txBody>
      </p:sp>
    </p:spTree>
    <p:extLst>
      <p:ext uri="{BB962C8B-B14F-4D97-AF65-F5344CB8AC3E}">
        <p14:creationId xmlns:p14="http://schemas.microsoft.com/office/powerpoint/2010/main" val="37518198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a:extLst>
              <a:ext uri="{FF2B5EF4-FFF2-40B4-BE49-F238E27FC236}">
                <a16:creationId xmlns:a16="http://schemas.microsoft.com/office/drawing/2014/main" id="{8046AA9E-9889-3ED7-F379-77500A8D929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55">
            <a:extLst>
              <a:ext uri="{FF2B5EF4-FFF2-40B4-BE49-F238E27FC236}">
                <a16:creationId xmlns:a16="http://schemas.microsoft.com/office/drawing/2014/main" id="{F801E185-7D41-36D5-F196-D101EC4B80E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56">
            <a:extLst>
              <a:ext uri="{FF2B5EF4-FFF2-40B4-BE49-F238E27FC236}">
                <a16:creationId xmlns:a16="http://schemas.microsoft.com/office/drawing/2014/main" id="{45906559-EB8C-B85B-A48E-93DAD91CAA7D}"/>
              </a:ext>
            </a:extLst>
          </p:cNvPr>
          <p:cNvSpPr>
            <a:spLocks noGrp="1" noChangeArrowheads="1"/>
          </p:cNvSpPr>
          <p:nvPr>
            <p:ph type="sldNum" sz="quarter" idx="12"/>
          </p:nvPr>
        </p:nvSpPr>
        <p:spPr>
          <a:ln/>
        </p:spPr>
        <p:txBody>
          <a:bodyPr/>
          <a:lstStyle>
            <a:lvl1pPr>
              <a:defRPr/>
            </a:lvl1pPr>
          </a:lstStyle>
          <a:p>
            <a:fld id="{526A50C1-D5AB-4621-9874-7699CD05DF14}" type="slidenum">
              <a:rPr lang="en-US" altLang="en-US"/>
              <a:pPr/>
              <a:t>‹#›</a:t>
            </a:fld>
            <a:endParaRPr lang="en-US" altLang="en-US"/>
          </a:p>
        </p:txBody>
      </p:sp>
    </p:spTree>
    <p:extLst>
      <p:ext uri="{BB962C8B-B14F-4D97-AF65-F5344CB8AC3E}">
        <p14:creationId xmlns:p14="http://schemas.microsoft.com/office/powerpoint/2010/main" val="21031999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a:extLst>
              <a:ext uri="{FF2B5EF4-FFF2-40B4-BE49-F238E27FC236}">
                <a16:creationId xmlns:a16="http://schemas.microsoft.com/office/drawing/2014/main" id="{601EDCD4-5290-002F-CFE4-7722A081187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55">
            <a:extLst>
              <a:ext uri="{FF2B5EF4-FFF2-40B4-BE49-F238E27FC236}">
                <a16:creationId xmlns:a16="http://schemas.microsoft.com/office/drawing/2014/main" id="{D89A6BD5-4238-8CD7-E013-5CDAB4D7E69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56">
            <a:extLst>
              <a:ext uri="{FF2B5EF4-FFF2-40B4-BE49-F238E27FC236}">
                <a16:creationId xmlns:a16="http://schemas.microsoft.com/office/drawing/2014/main" id="{7DDF3C9E-6559-AE4B-21AE-CB1F5544E23D}"/>
              </a:ext>
            </a:extLst>
          </p:cNvPr>
          <p:cNvSpPr>
            <a:spLocks noGrp="1" noChangeArrowheads="1"/>
          </p:cNvSpPr>
          <p:nvPr>
            <p:ph type="sldNum" sz="quarter" idx="12"/>
          </p:nvPr>
        </p:nvSpPr>
        <p:spPr>
          <a:ln/>
        </p:spPr>
        <p:txBody>
          <a:bodyPr/>
          <a:lstStyle>
            <a:lvl1pPr>
              <a:defRPr/>
            </a:lvl1pPr>
          </a:lstStyle>
          <a:p>
            <a:fld id="{27E62C3F-C71C-49DE-B0BF-5EC3507C106A}" type="slidenum">
              <a:rPr lang="en-US" altLang="en-US"/>
              <a:pPr/>
              <a:t>‹#›</a:t>
            </a:fld>
            <a:endParaRPr lang="en-US" altLang="en-US"/>
          </a:p>
        </p:txBody>
      </p:sp>
    </p:spTree>
    <p:extLst>
      <p:ext uri="{BB962C8B-B14F-4D97-AF65-F5344CB8AC3E}">
        <p14:creationId xmlns:p14="http://schemas.microsoft.com/office/powerpoint/2010/main" val="1284351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2918" y="228601"/>
            <a:ext cx="2846916"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2167" y="228601"/>
            <a:ext cx="8337551"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a:extLst>
              <a:ext uri="{FF2B5EF4-FFF2-40B4-BE49-F238E27FC236}">
                <a16:creationId xmlns:a16="http://schemas.microsoft.com/office/drawing/2014/main" id="{B4C4A7C4-1C53-C652-C540-993DE41FE32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55">
            <a:extLst>
              <a:ext uri="{FF2B5EF4-FFF2-40B4-BE49-F238E27FC236}">
                <a16:creationId xmlns:a16="http://schemas.microsoft.com/office/drawing/2014/main" id="{D1550C48-9F69-9BED-3C00-D0081C3F250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56">
            <a:extLst>
              <a:ext uri="{FF2B5EF4-FFF2-40B4-BE49-F238E27FC236}">
                <a16:creationId xmlns:a16="http://schemas.microsoft.com/office/drawing/2014/main" id="{8DB29BF7-EC13-231D-8617-6B4D5473B356}"/>
              </a:ext>
            </a:extLst>
          </p:cNvPr>
          <p:cNvSpPr>
            <a:spLocks noGrp="1" noChangeArrowheads="1"/>
          </p:cNvSpPr>
          <p:nvPr>
            <p:ph type="sldNum" sz="quarter" idx="12"/>
          </p:nvPr>
        </p:nvSpPr>
        <p:spPr>
          <a:ln/>
        </p:spPr>
        <p:txBody>
          <a:bodyPr/>
          <a:lstStyle>
            <a:lvl1pPr>
              <a:defRPr/>
            </a:lvl1pPr>
          </a:lstStyle>
          <a:p>
            <a:fld id="{B99E03AB-A1C2-4AD0-9BB5-F8B9E79A212F}" type="slidenum">
              <a:rPr lang="en-US" altLang="en-US"/>
              <a:pPr/>
              <a:t>‹#›</a:t>
            </a:fld>
            <a:endParaRPr lang="en-US" altLang="en-US"/>
          </a:p>
        </p:txBody>
      </p:sp>
    </p:spTree>
    <p:extLst>
      <p:ext uri="{BB962C8B-B14F-4D97-AF65-F5344CB8AC3E}">
        <p14:creationId xmlns:p14="http://schemas.microsoft.com/office/powerpoint/2010/main" val="4149367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E879D6E-25B8-FFD4-7DE0-15731DDDE87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96D9FA3-37FE-84E6-5840-7FD3FE3551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73A23EF-BE19-5AB2-CB70-8D052DDD398E}"/>
              </a:ext>
            </a:extLst>
          </p:cNvPr>
          <p:cNvSpPr>
            <a:spLocks noGrp="1" noChangeArrowheads="1"/>
          </p:cNvSpPr>
          <p:nvPr>
            <p:ph type="sldNum" sz="quarter" idx="12"/>
          </p:nvPr>
        </p:nvSpPr>
        <p:spPr>
          <a:ln/>
        </p:spPr>
        <p:txBody>
          <a:bodyPr/>
          <a:lstStyle>
            <a:lvl1pPr>
              <a:defRPr/>
            </a:lvl1pPr>
          </a:lstStyle>
          <a:p>
            <a:pPr>
              <a:defRPr/>
            </a:pPr>
            <a:fld id="{703057FF-E91E-4389-AD10-6C1ABBD77999}" type="slidenum">
              <a:rPr lang="en-US" altLang="en-US"/>
              <a:pPr>
                <a:defRPr/>
              </a:pPr>
              <a:t>‹#›</a:t>
            </a:fld>
            <a:endParaRPr lang="en-US" altLang="en-US"/>
          </a:p>
        </p:txBody>
      </p:sp>
    </p:spTree>
    <p:extLst>
      <p:ext uri="{BB962C8B-B14F-4D97-AF65-F5344CB8AC3E}">
        <p14:creationId xmlns:p14="http://schemas.microsoft.com/office/powerpoint/2010/main" val="4573586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C3740-EC0D-D628-71DB-454EA50DC3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1CC6C1-41B7-7B62-3554-DD0EF2E28B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20B07A-EB5D-837E-ED91-3CC92315CDB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CC04038-A04E-DF80-D6B1-0168B331434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976C1F7-B363-3622-BCB9-427D840151AE}"/>
              </a:ext>
            </a:extLst>
          </p:cNvPr>
          <p:cNvSpPr>
            <a:spLocks noGrp="1"/>
          </p:cNvSpPr>
          <p:nvPr>
            <p:ph type="sldNum" sz="quarter" idx="12"/>
          </p:nvPr>
        </p:nvSpPr>
        <p:spPr/>
        <p:txBody>
          <a:bodyPr/>
          <a:lstStyle>
            <a:lvl1pPr>
              <a:defRPr/>
            </a:lvl1pPr>
          </a:lstStyle>
          <a:p>
            <a:fld id="{7DD72643-F147-470B-B7AE-9EC69AC9D593}" type="slidenum">
              <a:rPr lang="en-US" altLang="en-US"/>
              <a:pPr/>
              <a:t>‹#›</a:t>
            </a:fld>
            <a:endParaRPr lang="en-US" altLang="en-US"/>
          </a:p>
        </p:txBody>
      </p:sp>
    </p:spTree>
    <p:extLst>
      <p:ext uri="{BB962C8B-B14F-4D97-AF65-F5344CB8AC3E}">
        <p14:creationId xmlns:p14="http://schemas.microsoft.com/office/powerpoint/2010/main" val="40383003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08CE1-F588-973F-5D08-BF6D691F64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5D2105-2D21-2BF0-7C50-7702490E69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AFD887-D90A-F14A-1ECC-44F017CBD23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0FA4D02-EC1F-60CF-9B34-93C05D7C6EC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CC21BB4-3989-5FC9-C88B-FD00A0B2E6D4}"/>
              </a:ext>
            </a:extLst>
          </p:cNvPr>
          <p:cNvSpPr>
            <a:spLocks noGrp="1"/>
          </p:cNvSpPr>
          <p:nvPr>
            <p:ph type="sldNum" sz="quarter" idx="12"/>
          </p:nvPr>
        </p:nvSpPr>
        <p:spPr/>
        <p:txBody>
          <a:bodyPr/>
          <a:lstStyle>
            <a:lvl1pPr>
              <a:defRPr/>
            </a:lvl1pPr>
          </a:lstStyle>
          <a:p>
            <a:fld id="{E65A80B9-2014-4F61-9482-BE72BC2C7080}" type="slidenum">
              <a:rPr lang="en-US" altLang="en-US"/>
              <a:pPr/>
              <a:t>‹#›</a:t>
            </a:fld>
            <a:endParaRPr lang="en-US" altLang="en-US"/>
          </a:p>
        </p:txBody>
      </p:sp>
    </p:spTree>
    <p:extLst>
      <p:ext uri="{BB962C8B-B14F-4D97-AF65-F5344CB8AC3E}">
        <p14:creationId xmlns:p14="http://schemas.microsoft.com/office/powerpoint/2010/main" val="38910973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B36AF-6674-61BF-3823-6BC627D09C0D}"/>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34678F-FAF9-F259-5E9D-B7FAFB975044}"/>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BAE130C6-25E6-E3EE-4852-63120323906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03726B7-D1AA-25B4-72BA-F253129A6C0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F6F532D-20E8-2DBF-E760-02F5FA9D2CE1}"/>
              </a:ext>
            </a:extLst>
          </p:cNvPr>
          <p:cNvSpPr>
            <a:spLocks noGrp="1"/>
          </p:cNvSpPr>
          <p:nvPr>
            <p:ph type="sldNum" sz="quarter" idx="12"/>
          </p:nvPr>
        </p:nvSpPr>
        <p:spPr/>
        <p:txBody>
          <a:bodyPr/>
          <a:lstStyle>
            <a:lvl1pPr>
              <a:defRPr/>
            </a:lvl1pPr>
          </a:lstStyle>
          <a:p>
            <a:fld id="{3D5D20B1-0500-4741-ABBF-D9825AA3EF4E}" type="slidenum">
              <a:rPr lang="en-US" altLang="en-US"/>
              <a:pPr/>
              <a:t>‹#›</a:t>
            </a:fld>
            <a:endParaRPr lang="en-US" altLang="en-US"/>
          </a:p>
        </p:txBody>
      </p:sp>
    </p:spTree>
    <p:extLst>
      <p:ext uri="{BB962C8B-B14F-4D97-AF65-F5344CB8AC3E}">
        <p14:creationId xmlns:p14="http://schemas.microsoft.com/office/powerpoint/2010/main" val="17541646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DC334-A015-98EE-03E5-ADD4BEB9E6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E00F88-9E37-CD62-618B-3DA6674ED6EA}"/>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E349E5-F77E-25BC-2323-0043CE63516F}"/>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8B57A6-306D-E2D9-615F-C66C86A841E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468AD3E-38D5-8941-777B-857CF28A5ED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36904A4-CAE8-7555-6CD4-D3D93C90DE67}"/>
              </a:ext>
            </a:extLst>
          </p:cNvPr>
          <p:cNvSpPr>
            <a:spLocks noGrp="1"/>
          </p:cNvSpPr>
          <p:nvPr>
            <p:ph type="sldNum" sz="quarter" idx="12"/>
          </p:nvPr>
        </p:nvSpPr>
        <p:spPr/>
        <p:txBody>
          <a:bodyPr/>
          <a:lstStyle>
            <a:lvl1pPr>
              <a:defRPr/>
            </a:lvl1pPr>
          </a:lstStyle>
          <a:p>
            <a:fld id="{60430288-99CC-476D-9A1C-6727118129E9}" type="slidenum">
              <a:rPr lang="en-US" altLang="en-US"/>
              <a:pPr/>
              <a:t>‹#›</a:t>
            </a:fld>
            <a:endParaRPr lang="en-US" altLang="en-US"/>
          </a:p>
        </p:txBody>
      </p:sp>
    </p:spTree>
    <p:extLst>
      <p:ext uri="{BB962C8B-B14F-4D97-AF65-F5344CB8AC3E}">
        <p14:creationId xmlns:p14="http://schemas.microsoft.com/office/powerpoint/2010/main" val="40154945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0D458-DED8-44C0-182D-9547CDC4E963}"/>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C2EB23-1A88-3D47-AF0F-D63A2ADD2B08}"/>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AF9A5A-6018-A82D-926D-9A8579FB3100}"/>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28B95F-CA9D-9871-AB6F-5E9DA6FD1498}"/>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72DA58-5EF4-BAA5-AFDB-5FC987BEC4A4}"/>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BA4FEA-8BC5-A93D-5CBD-E8AF95133AC4}"/>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328CD55F-6326-F55B-9D2D-C213BFC826E2}"/>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33EDBD63-0543-F23D-20EB-BB00609EDDA4}"/>
              </a:ext>
            </a:extLst>
          </p:cNvPr>
          <p:cNvSpPr>
            <a:spLocks noGrp="1"/>
          </p:cNvSpPr>
          <p:nvPr>
            <p:ph type="sldNum" sz="quarter" idx="12"/>
          </p:nvPr>
        </p:nvSpPr>
        <p:spPr/>
        <p:txBody>
          <a:bodyPr/>
          <a:lstStyle>
            <a:lvl1pPr>
              <a:defRPr/>
            </a:lvl1pPr>
          </a:lstStyle>
          <a:p>
            <a:fld id="{A0AF9677-C99F-40EF-8DA7-A371A80A42DD}" type="slidenum">
              <a:rPr lang="en-US" altLang="en-US"/>
              <a:pPr/>
              <a:t>‹#›</a:t>
            </a:fld>
            <a:endParaRPr lang="en-US" altLang="en-US"/>
          </a:p>
        </p:txBody>
      </p:sp>
    </p:spTree>
    <p:extLst>
      <p:ext uri="{BB962C8B-B14F-4D97-AF65-F5344CB8AC3E}">
        <p14:creationId xmlns:p14="http://schemas.microsoft.com/office/powerpoint/2010/main" val="30419165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C7315-25C6-1801-1240-9ABC7CE2CE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3FC114-55AB-AF73-17E8-772F753E7B8F}"/>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9853D9C-FEE2-9B07-FEDB-7F4195418B05}"/>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36C8AC91-DDE1-4E07-A7D6-ACE0FFCC2094}"/>
              </a:ext>
            </a:extLst>
          </p:cNvPr>
          <p:cNvSpPr>
            <a:spLocks noGrp="1"/>
          </p:cNvSpPr>
          <p:nvPr>
            <p:ph type="sldNum" sz="quarter" idx="12"/>
          </p:nvPr>
        </p:nvSpPr>
        <p:spPr/>
        <p:txBody>
          <a:bodyPr/>
          <a:lstStyle>
            <a:lvl1pPr>
              <a:defRPr/>
            </a:lvl1pPr>
          </a:lstStyle>
          <a:p>
            <a:fld id="{C52AEFE6-5A2C-4142-83BE-D029D19B44CB}" type="slidenum">
              <a:rPr lang="en-US" altLang="en-US"/>
              <a:pPr/>
              <a:t>‹#›</a:t>
            </a:fld>
            <a:endParaRPr lang="en-US" altLang="en-US"/>
          </a:p>
        </p:txBody>
      </p:sp>
    </p:spTree>
    <p:extLst>
      <p:ext uri="{BB962C8B-B14F-4D97-AF65-F5344CB8AC3E}">
        <p14:creationId xmlns:p14="http://schemas.microsoft.com/office/powerpoint/2010/main" val="10692754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3BB475-9A35-AFF4-50BC-F33C02275FC6}"/>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B0370C78-44D3-EB93-4374-763541E3876B}"/>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CDDDB8A7-BCF7-616A-8916-60E5127B13B9}"/>
              </a:ext>
            </a:extLst>
          </p:cNvPr>
          <p:cNvSpPr>
            <a:spLocks noGrp="1"/>
          </p:cNvSpPr>
          <p:nvPr>
            <p:ph type="sldNum" sz="quarter" idx="12"/>
          </p:nvPr>
        </p:nvSpPr>
        <p:spPr/>
        <p:txBody>
          <a:bodyPr/>
          <a:lstStyle>
            <a:lvl1pPr>
              <a:defRPr/>
            </a:lvl1pPr>
          </a:lstStyle>
          <a:p>
            <a:fld id="{82764866-BEE5-4B48-A36B-11241C2CDFBE}" type="slidenum">
              <a:rPr lang="en-US" altLang="en-US"/>
              <a:pPr/>
              <a:t>‹#›</a:t>
            </a:fld>
            <a:endParaRPr lang="en-US" altLang="en-US"/>
          </a:p>
        </p:txBody>
      </p:sp>
    </p:spTree>
    <p:extLst>
      <p:ext uri="{BB962C8B-B14F-4D97-AF65-F5344CB8AC3E}">
        <p14:creationId xmlns:p14="http://schemas.microsoft.com/office/powerpoint/2010/main" val="35290929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2D4DB-05E4-0B8B-C80A-AA5AA0429C13}"/>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B54520-BFF1-C3B4-6559-49548D192AC4}"/>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5D5B29-08C8-07A3-272F-25328DF503F8}"/>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7B5120-5FC2-FE7B-DF05-EF1DF0B16FD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A89A433-3BB8-25A7-343B-8FFFAE5BD7F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536BCC5-481B-2F90-AD4B-36152BE4FE49}"/>
              </a:ext>
            </a:extLst>
          </p:cNvPr>
          <p:cNvSpPr>
            <a:spLocks noGrp="1"/>
          </p:cNvSpPr>
          <p:nvPr>
            <p:ph type="sldNum" sz="quarter" idx="12"/>
          </p:nvPr>
        </p:nvSpPr>
        <p:spPr/>
        <p:txBody>
          <a:bodyPr/>
          <a:lstStyle>
            <a:lvl1pPr>
              <a:defRPr/>
            </a:lvl1pPr>
          </a:lstStyle>
          <a:p>
            <a:fld id="{B4393D1E-B741-4E63-9279-87E3B23FD1A0}" type="slidenum">
              <a:rPr lang="en-US" altLang="en-US"/>
              <a:pPr/>
              <a:t>‹#›</a:t>
            </a:fld>
            <a:endParaRPr lang="en-US" altLang="en-US"/>
          </a:p>
        </p:txBody>
      </p:sp>
    </p:spTree>
    <p:extLst>
      <p:ext uri="{BB962C8B-B14F-4D97-AF65-F5344CB8AC3E}">
        <p14:creationId xmlns:p14="http://schemas.microsoft.com/office/powerpoint/2010/main" val="20331182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B8E24-6917-AB62-FE0F-F5424462BC48}"/>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46C59B-4CED-A80A-0BFB-4F858BFC8B14}"/>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0F1740-24BF-54DB-8955-2297F3A8225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39FAE3-CC55-FD78-CC16-6E9ED1C87DB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A15F87A-7E86-94AD-7955-B361CC3375E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BD33CD3-F21E-722A-19F9-94DE804760A0}"/>
              </a:ext>
            </a:extLst>
          </p:cNvPr>
          <p:cNvSpPr>
            <a:spLocks noGrp="1"/>
          </p:cNvSpPr>
          <p:nvPr>
            <p:ph type="sldNum" sz="quarter" idx="12"/>
          </p:nvPr>
        </p:nvSpPr>
        <p:spPr/>
        <p:txBody>
          <a:bodyPr/>
          <a:lstStyle>
            <a:lvl1pPr>
              <a:defRPr/>
            </a:lvl1pPr>
          </a:lstStyle>
          <a:p>
            <a:fld id="{8DDB841C-9B64-4FCF-82FB-2D733FD713B8}" type="slidenum">
              <a:rPr lang="en-US" altLang="en-US"/>
              <a:pPr/>
              <a:t>‹#›</a:t>
            </a:fld>
            <a:endParaRPr lang="en-US" altLang="en-US"/>
          </a:p>
        </p:txBody>
      </p:sp>
    </p:spTree>
    <p:extLst>
      <p:ext uri="{BB962C8B-B14F-4D97-AF65-F5344CB8AC3E}">
        <p14:creationId xmlns:p14="http://schemas.microsoft.com/office/powerpoint/2010/main" val="28556389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69FCE-154D-4972-1AAB-DE65DF31AF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932BB1-F815-BDD5-0A60-EDA9146935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122E19-56F1-3F4B-A9B2-5F98EC2BA42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8DF9BAF-C82E-C0AB-4D5C-EC5513E6111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2B877CD-DD1C-0BB3-66CD-FFC57A9BE91B}"/>
              </a:ext>
            </a:extLst>
          </p:cNvPr>
          <p:cNvSpPr>
            <a:spLocks noGrp="1"/>
          </p:cNvSpPr>
          <p:nvPr>
            <p:ph type="sldNum" sz="quarter" idx="12"/>
          </p:nvPr>
        </p:nvSpPr>
        <p:spPr/>
        <p:txBody>
          <a:bodyPr/>
          <a:lstStyle>
            <a:lvl1pPr>
              <a:defRPr/>
            </a:lvl1pPr>
          </a:lstStyle>
          <a:p>
            <a:fld id="{8923E734-D7CE-46CF-894F-AA7E765FDFB1}" type="slidenum">
              <a:rPr lang="en-US" altLang="en-US"/>
              <a:pPr/>
              <a:t>‹#›</a:t>
            </a:fld>
            <a:endParaRPr lang="en-US" altLang="en-US"/>
          </a:p>
        </p:txBody>
      </p:sp>
    </p:spTree>
    <p:extLst>
      <p:ext uri="{BB962C8B-B14F-4D97-AF65-F5344CB8AC3E}">
        <p14:creationId xmlns:p14="http://schemas.microsoft.com/office/powerpoint/2010/main" val="2879987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B3F5E92-7021-2B4E-C6F5-832CE4B0FA0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A6368F8-1F5E-803D-4707-880A8A2BEB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ECAB522-430A-39BA-ED9E-3FF6AA5DE8E2}"/>
              </a:ext>
            </a:extLst>
          </p:cNvPr>
          <p:cNvSpPr>
            <a:spLocks noGrp="1" noChangeArrowheads="1"/>
          </p:cNvSpPr>
          <p:nvPr>
            <p:ph type="sldNum" sz="quarter" idx="12"/>
          </p:nvPr>
        </p:nvSpPr>
        <p:spPr>
          <a:ln/>
        </p:spPr>
        <p:txBody>
          <a:bodyPr/>
          <a:lstStyle>
            <a:lvl1pPr>
              <a:defRPr/>
            </a:lvl1pPr>
          </a:lstStyle>
          <a:p>
            <a:pPr>
              <a:defRPr/>
            </a:pPr>
            <a:fld id="{F9A6DFE4-B6B6-4232-8411-F59832E4E39E}" type="slidenum">
              <a:rPr lang="en-US" altLang="en-US"/>
              <a:pPr>
                <a:defRPr/>
              </a:pPr>
              <a:t>‹#›</a:t>
            </a:fld>
            <a:endParaRPr lang="en-US" altLang="en-US"/>
          </a:p>
        </p:txBody>
      </p:sp>
    </p:spTree>
    <p:extLst>
      <p:ext uri="{BB962C8B-B14F-4D97-AF65-F5344CB8AC3E}">
        <p14:creationId xmlns:p14="http://schemas.microsoft.com/office/powerpoint/2010/main" val="42846176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E24BA8-8B5A-6B46-48AE-130C9C678D80}"/>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0A4AA4-886C-071F-BD71-2DE7C9B4F027}"/>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ED5CB3-65EF-D8C3-8CFF-B4219ED8D8F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62D442A-2C5D-C0D8-96D3-1AFCEB6FC32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0415293-87E5-EC98-295A-A8C1E4CABC11}"/>
              </a:ext>
            </a:extLst>
          </p:cNvPr>
          <p:cNvSpPr>
            <a:spLocks noGrp="1"/>
          </p:cNvSpPr>
          <p:nvPr>
            <p:ph type="sldNum" sz="quarter" idx="12"/>
          </p:nvPr>
        </p:nvSpPr>
        <p:spPr/>
        <p:txBody>
          <a:bodyPr/>
          <a:lstStyle>
            <a:lvl1pPr>
              <a:defRPr/>
            </a:lvl1pPr>
          </a:lstStyle>
          <a:p>
            <a:fld id="{2149CFCF-60B5-4C7D-AC9D-F82DA5D00EB3}" type="slidenum">
              <a:rPr lang="en-US" altLang="en-US"/>
              <a:pPr/>
              <a:t>‹#›</a:t>
            </a:fld>
            <a:endParaRPr lang="en-US" altLang="en-US"/>
          </a:p>
        </p:txBody>
      </p:sp>
    </p:spTree>
    <p:extLst>
      <p:ext uri="{BB962C8B-B14F-4D97-AF65-F5344CB8AC3E}">
        <p14:creationId xmlns:p14="http://schemas.microsoft.com/office/powerpoint/2010/main" val="8508132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C309749-6E6C-524D-85CD-04D37EDAAA5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3CA9413-C33E-3422-74A1-9FE0E37788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28958BB-DAA0-1582-EB90-D3990C394660}"/>
              </a:ext>
            </a:extLst>
          </p:cNvPr>
          <p:cNvSpPr>
            <a:spLocks noGrp="1" noChangeArrowheads="1"/>
          </p:cNvSpPr>
          <p:nvPr>
            <p:ph type="sldNum" sz="quarter" idx="12"/>
          </p:nvPr>
        </p:nvSpPr>
        <p:spPr>
          <a:ln/>
        </p:spPr>
        <p:txBody>
          <a:bodyPr/>
          <a:lstStyle>
            <a:lvl1pPr>
              <a:defRPr/>
            </a:lvl1pPr>
          </a:lstStyle>
          <a:p>
            <a:fld id="{A4A3EA71-69CC-4D1C-83B1-02E4645DB98B}" type="slidenum">
              <a:rPr lang="en-US" altLang="en-US"/>
              <a:pPr/>
              <a:t>‹#›</a:t>
            </a:fld>
            <a:endParaRPr lang="en-US" altLang="en-US"/>
          </a:p>
        </p:txBody>
      </p:sp>
    </p:spTree>
    <p:extLst>
      <p:ext uri="{BB962C8B-B14F-4D97-AF65-F5344CB8AC3E}">
        <p14:creationId xmlns:p14="http://schemas.microsoft.com/office/powerpoint/2010/main" val="14158730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230F7DF-4C1E-8254-4028-561B69953CB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BFD1482-EBF4-22D4-5838-8180B1AC34E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35E0D3E-0626-B12C-18EF-FCEC32CA2EDB}"/>
              </a:ext>
            </a:extLst>
          </p:cNvPr>
          <p:cNvSpPr>
            <a:spLocks noGrp="1" noChangeArrowheads="1"/>
          </p:cNvSpPr>
          <p:nvPr>
            <p:ph type="sldNum" sz="quarter" idx="12"/>
          </p:nvPr>
        </p:nvSpPr>
        <p:spPr>
          <a:ln/>
        </p:spPr>
        <p:txBody>
          <a:bodyPr/>
          <a:lstStyle>
            <a:lvl1pPr>
              <a:defRPr/>
            </a:lvl1pPr>
          </a:lstStyle>
          <a:p>
            <a:fld id="{0C1F8B5D-A251-422A-8E78-40F71CA7D308}" type="slidenum">
              <a:rPr lang="en-US" altLang="en-US"/>
              <a:pPr/>
              <a:t>‹#›</a:t>
            </a:fld>
            <a:endParaRPr lang="en-US" altLang="en-US"/>
          </a:p>
        </p:txBody>
      </p:sp>
    </p:spTree>
    <p:extLst>
      <p:ext uri="{BB962C8B-B14F-4D97-AF65-F5344CB8AC3E}">
        <p14:creationId xmlns:p14="http://schemas.microsoft.com/office/powerpoint/2010/main" val="10498923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134B5E1-6085-7EEF-7176-E1A439A02E9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6AD315A-21D2-2890-59E7-7A364736157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D70271A-46DB-A49D-9691-D076ED52F2F3}"/>
              </a:ext>
            </a:extLst>
          </p:cNvPr>
          <p:cNvSpPr>
            <a:spLocks noGrp="1" noChangeArrowheads="1"/>
          </p:cNvSpPr>
          <p:nvPr>
            <p:ph type="sldNum" sz="quarter" idx="12"/>
          </p:nvPr>
        </p:nvSpPr>
        <p:spPr>
          <a:ln/>
        </p:spPr>
        <p:txBody>
          <a:bodyPr/>
          <a:lstStyle>
            <a:lvl1pPr>
              <a:defRPr/>
            </a:lvl1pPr>
          </a:lstStyle>
          <a:p>
            <a:fld id="{64566DB6-2D4F-4ED2-B69A-C9685BBA0E6F}" type="slidenum">
              <a:rPr lang="en-US" altLang="en-US"/>
              <a:pPr/>
              <a:t>‹#›</a:t>
            </a:fld>
            <a:endParaRPr lang="en-US" altLang="en-US"/>
          </a:p>
        </p:txBody>
      </p:sp>
    </p:spTree>
    <p:extLst>
      <p:ext uri="{BB962C8B-B14F-4D97-AF65-F5344CB8AC3E}">
        <p14:creationId xmlns:p14="http://schemas.microsoft.com/office/powerpoint/2010/main" val="41492145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6499165-4A75-6A8D-7513-FE6A8E6E969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2999159-9129-2558-C6BF-406B854C4DE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576A3B9-BEC5-961D-6C51-10CB64503699}"/>
              </a:ext>
            </a:extLst>
          </p:cNvPr>
          <p:cNvSpPr>
            <a:spLocks noGrp="1" noChangeArrowheads="1"/>
          </p:cNvSpPr>
          <p:nvPr>
            <p:ph type="sldNum" sz="quarter" idx="12"/>
          </p:nvPr>
        </p:nvSpPr>
        <p:spPr>
          <a:ln/>
        </p:spPr>
        <p:txBody>
          <a:bodyPr/>
          <a:lstStyle>
            <a:lvl1pPr>
              <a:defRPr/>
            </a:lvl1pPr>
          </a:lstStyle>
          <a:p>
            <a:fld id="{B3B7A803-6856-4FCA-858F-C40BA9BA99B5}" type="slidenum">
              <a:rPr lang="en-US" altLang="en-US"/>
              <a:pPr/>
              <a:t>‹#›</a:t>
            </a:fld>
            <a:endParaRPr lang="en-US" altLang="en-US"/>
          </a:p>
        </p:txBody>
      </p:sp>
    </p:spTree>
    <p:extLst>
      <p:ext uri="{BB962C8B-B14F-4D97-AF65-F5344CB8AC3E}">
        <p14:creationId xmlns:p14="http://schemas.microsoft.com/office/powerpoint/2010/main" val="16876603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DC95FC5-EA2B-091E-87EE-E8541765D69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5AB925D7-6C17-07CF-2112-DA7059A1B1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521D453-4F9B-CEDE-90EF-A10C86780922}"/>
              </a:ext>
            </a:extLst>
          </p:cNvPr>
          <p:cNvSpPr>
            <a:spLocks noGrp="1" noChangeArrowheads="1"/>
          </p:cNvSpPr>
          <p:nvPr>
            <p:ph type="sldNum" sz="quarter" idx="12"/>
          </p:nvPr>
        </p:nvSpPr>
        <p:spPr>
          <a:ln/>
        </p:spPr>
        <p:txBody>
          <a:bodyPr/>
          <a:lstStyle>
            <a:lvl1pPr>
              <a:defRPr/>
            </a:lvl1pPr>
          </a:lstStyle>
          <a:p>
            <a:fld id="{5241C212-62CC-45E7-BE55-20D9BA9AD056}" type="slidenum">
              <a:rPr lang="en-US" altLang="en-US"/>
              <a:pPr/>
              <a:t>‹#›</a:t>
            </a:fld>
            <a:endParaRPr lang="en-US" altLang="en-US"/>
          </a:p>
        </p:txBody>
      </p:sp>
    </p:spTree>
    <p:extLst>
      <p:ext uri="{BB962C8B-B14F-4D97-AF65-F5344CB8AC3E}">
        <p14:creationId xmlns:p14="http://schemas.microsoft.com/office/powerpoint/2010/main" val="14062542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946DFF1-84B2-3403-37BA-65A9D904D28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8B7D75EA-5631-2A4F-F0A8-494E16CBC52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F17E8A9-5079-4C01-460C-300C5B8D7285}"/>
              </a:ext>
            </a:extLst>
          </p:cNvPr>
          <p:cNvSpPr>
            <a:spLocks noGrp="1" noChangeArrowheads="1"/>
          </p:cNvSpPr>
          <p:nvPr>
            <p:ph type="sldNum" sz="quarter" idx="12"/>
          </p:nvPr>
        </p:nvSpPr>
        <p:spPr>
          <a:ln/>
        </p:spPr>
        <p:txBody>
          <a:bodyPr/>
          <a:lstStyle>
            <a:lvl1pPr>
              <a:defRPr/>
            </a:lvl1pPr>
          </a:lstStyle>
          <a:p>
            <a:fld id="{F04100AD-D820-4CE3-A4B3-BCD1CCBE9E5D}" type="slidenum">
              <a:rPr lang="en-US" altLang="en-US"/>
              <a:pPr/>
              <a:t>‹#›</a:t>
            </a:fld>
            <a:endParaRPr lang="en-US" altLang="en-US"/>
          </a:p>
        </p:txBody>
      </p:sp>
    </p:spTree>
    <p:extLst>
      <p:ext uri="{BB962C8B-B14F-4D97-AF65-F5344CB8AC3E}">
        <p14:creationId xmlns:p14="http://schemas.microsoft.com/office/powerpoint/2010/main" val="28370833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BD23070-3C65-97BB-0DD6-A23BAD7392B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7CAFC38C-50A5-EB54-9764-BFC9D3ABC7A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46830621-3767-7390-622D-0641D74FEE06}"/>
              </a:ext>
            </a:extLst>
          </p:cNvPr>
          <p:cNvSpPr>
            <a:spLocks noGrp="1" noChangeArrowheads="1"/>
          </p:cNvSpPr>
          <p:nvPr>
            <p:ph type="sldNum" sz="quarter" idx="12"/>
          </p:nvPr>
        </p:nvSpPr>
        <p:spPr>
          <a:ln/>
        </p:spPr>
        <p:txBody>
          <a:bodyPr/>
          <a:lstStyle>
            <a:lvl1pPr>
              <a:defRPr/>
            </a:lvl1pPr>
          </a:lstStyle>
          <a:p>
            <a:fld id="{F431EB7D-B3AD-4197-A80D-4B4F9979B6FA}" type="slidenum">
              <a:rPr lang="en-US" altLang="en-US"/>
              <a:pPr/>
              <a:t>‹#›</a:t>
            </a:fld>
            <a:endParaRPr lang="en-US" altLang="en-US"/>
          </a:p>
        </p:txBody>
      </p:sp>
    </p:spTree>
    <p:extLst>
      <p:ext uri="{BB962C8B-B14F-4D97-AF65-F5344CB8AC3E}">
        <p14:creationId xmlns:p14="http://schemas.microsoft.com/office/powerpoint/2010/main" val="16764844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41E3A21-2D1C-3ADF-771D-947946FC775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1600316-A82E-6138-5EB4-7E00E4118BE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E264EDF-6C12-46B1-20BD-DFEFBF7DB531}"/>
              </a:ext>
            </a:extLst>
          </p:cNvPr>
          <p:cNvSpPr>
            <a:spLocks noGrp="1" noChangeArrowheads="1"/>
          </p:cNvSpPr>
          <p:nvPr>
            <p:ph type="sldNum" sz="quarter" idx="12"/>
          </p:nvPr>
        </p:nvSpPr>
        <p:spPr>
          <a:ln/>
        </p:spPr>
        <p:txBody>
          <a:bodyPr/>
          <a:lstStyle>
            <a:lvl1pPr>
              <a:defRPr/>
            </a:lvl1pPr>
          </a:lstStyle>
          <a:p>
            <a:fld id="{BB394DF7-60BC-4559-B24B-AEE66B9857AF}" type="slidenum">
              <a:rPr lang="en-US" altLang="en-US"/>
              <a:pPr/>
              <a:t>‹#›</a:t>
            </a:fld>
            <a:endParaRPr lang="en-US" altLang="en-US"/>
          </a:p>
        </p:txBody>
      </p:sp>
    </p:spTree>
    <p:extLst>
      <p:ext uri="{BB962C8B-B14F-4D97-AF65-F5344CB8AC3E}">
        <p14:creationId xmlns:p14="http://schemas.microsoft.com/office/powerpoint/2010/main" val="38292265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08E1DFC-0214-76BF-668B-5C64286C435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22EE5B5-F12C-B615-C4F4-B1C288B7D18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1C1746F-DB1F-8AEE-5FBB-263F35800087}"/>
              </a:ext>
            </a:extLst>
          </p:cNvPr>
          <p:cNvSpPr>
            <a:spLocks noGrp="1" noChangeArrowheads="1"/>
          </p:cNvSpPr>
          <p:nvPr>
            <p:ph type="sldNum" sz="quarter" idx="12"/>
          </p:nvPr>
        </p:nvSpPr>
        <p:spPr>
          <a:ln/>
        </p:spPr>
        <p:txBody>
          <a:bodyPr/>
          <a:lstStyle>
            <a:lvl1pPr>
              <a:defRPr/>
            </a:lvl1pPr>
          </a:lstStyle>
          <a:p>
            <a:fld id="{0AF5DAEA-0ADB-4F55-93F8-719023815405}" type="slidenum">
              <a:rPr lang="en-US" altLang="en-US"/>
              <a:pPr/>
              <a:t>‹#›</a:t>
            </a:fld>
            <a:endParaRPr lang="en-US" altLang="en-US"/>
          </a:p>
        </p:txBody>
      </p:sp>
    </p:spTree>
    <p:extLst>
      <p:ext uri="{BB962C8B-B14F-4D97-AF65-F5344CB8AC3E}">
        <p14:creationId xmlns:p14="http://schemas.microsoft.com/office/powerpoint/2010/main" val="2921026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794CACC-4969-F749-0579-1FBE3EF5D9D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FADC5E-294D-17BD-A92A-BC03FDA545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528EF0B-238F-91F1-5FE5-AC2D3F15CA2A}"/>
              </a:ext>
            </a:extLst>
          </p:cNvPr>
          <p:cNvSpPr>
            <a:spLocks noGrp="1" noChangeArrowheads="1"/>
          </p:cNvSpPr>
          <p:nvPr>
            <p:ph type="sldNum" sz="quarter" idx="12"/>
          </p:nvPr>
        </p:nvSpPr>
        <p:spPr>
          <a:ln/>
        </p:spPr>
        <p:txBody>
          <a:bodyPr/>
          <a:lstStyle>
            <a:lvl1pPr>
              <a:defRPr/>
            </a:lvl1pPr>
          </a:lstStyle>
          <a:p>
            <a:pPr>
              <a:defRPr/>
            </a:pPr>
            <a:fld id="{26F6BE20-D431-46E6-9F4E-74F97E75E080}" type="slidenum">
              <a:rPr lang="en-US" altLang="en-US"/>
              <a:pPr>
                <a:defRPr/>
              </a:pPr>
              <a:t>‹#›</a:t>
            </a:fld>
            <a:endParaRPr lang="en-US" altLang="en-US"/>
          </a:p>
        </p:txBody>
      </p:sp>
    </p:spTree>
    <p:extLst>
      <p:ext uri="{BB962C8B-B14F-4D97-AF65-F5344CB8AC3E}">
        <p14:creationId xmlns:p14="http://schemas.microsoft.com/office/powerpoint/2010/main" val="16625843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CB29BAE-E5F0-E1C4-CFC4-18BEB88A0F8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2D0EBE2-6E71-61F9-11B5-D27BB60276F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B5571E2-EEBC-DBE5-3A14-77BAC34F94EC}"/>
              </a:ext>
            </a:extLst>
          </p:cNvPr>
          <p:cNvSpPr>
            <a:spLocks noGrp="1" noChangeArrowheads="1"/>
          </p:cNvSpPr>
          <p:nvPr>
            <p:ph type="sldNum" sz="quarter" idx="12"/>
          </p:nvPr>
        </p:nvSpPr>
        <p:spPr>
          <a:ln/>
        </p:spPr>
        <p:txBody>
          <a:bodyPr/>
          <a:lstStyle>
            <a:lvl1pPr>
              <a:defRPr/>
            </a:lvl1pPr>
          </a:lstStyle>
          <a:p>
            <a:fld id="{C9D67C72-7657-4AE1-BBAB-AE82B4F56B0E}" type="slidenum">
              <a:rPr lang="en-US" altLang="en-US"/>
              <a:pPr/>
              <a:t>‹#›</a:t>
            </a:fld>
            <a:endParaRPr lang="en-US" altLang="en-US"/>
          </a:p>
        </p:txBody>
      </p:sp>
    </p:spTree>
    <p:extLst>
      <p:ext uri="{BB962C8B-B14F-4D97-AF65-F5344CB8AC3E}">
        <p14:creationId xmlns:p14="http://schemas.microsoft.com/office/powerpoint/2010/main" val="3487510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2561957-D90E-6F46-762F-0887FF91F53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3A73807-B6D0-B7C2-FD34-90E0B356FA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5FE103A-FF69-0F9C-B9EF-6AA527E9BE41}"/>
              </a:ext>
            </a:extLst>
          </p:cNvPr>
          <p:cNvSpPr>
            <a:spLocks noGrp="1" noChangeArrowheads="1"/>
          </p:cNvSpPr>
          <p:nvPr>
            <p:ph type="sldNum" sz="quarter" idx="12"/>
          </p:nvPr>
        </p:nvSpPr>
        <p:spPr>
          <a:ln/>
        </p:spPr>
        <p:txBody>
          <a:bodyPr/>
          <a:lstStyle>
            <a:lvl1pPr>
              <a:defRPr/>
            </a:lvl1pPr>
          </a:lstStyle>
          <a:p>
            <a:fld id="{68C206A7-192E-47A3-B6AA-F882194916ED}" type="slidenum">
              <a:rPr lang="en-US" altLang="en-US"/>
              <a:pPr/>
              <a:t>‹#›</a:t>
            </a:fld>
            <a:endParaRPr lang="en-US" altLang="en-US"/>
          </a:p>
        </p:txBody>
      </p:sp>
    </p:spTree>
    <p:extLst>
      <p:ext uri="{BB962C8B-B14F-4D97-AF65-F5344CB8AC3E}">
        <p14:creationId xmlns:p14="http://schemas.microsoft.com/office/powerpoint/2010/main" val="8945000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686EE8-85A3-3F48-B120-FD0FE2E4B282}"/>
              </a:ext>
            </a:extLst>
          </p:cNvPr>
          <p:cNvPicPr>
            <a:picLocks noChangeAspect="1"/>
          </p:cNvPicPr>
          <p:nvPr userDrawn="1"/>
        </p:nvPicPr>
        <p:blipFill>
          <a:blip r:embed="rId2"/>
          <a:stretch>
            <a:fillRect/>
          </a:stretch>
        </p:blipFill>
        <p:spPr>
          <a:xfrm flipH="1">
            <a:off x="0" y="-3163229"/>
            <a:ext cx="12192000" cy="10021229"/>
          </a:xfrm>
          <a:prstGeom prst="rect">
            <a:avLst/>
          </a:prstGeom>
        </p:spPr>
      </p:pic>
      <p:pic>
        <p:nvPicPr>
          <p:cNvPr id="8" name="Picture 7">
            <a:extLst>
              <a:ext uri="{FF2B5EF4-FFF2-40B4-BE49-F238E27FC236}">
                <a16:creationId xmlns:a16="http://schemas.microsoft.com/office/drawing/2014/main" id="{C2DC06EF-D6FD-244E-BFB3-F8910FFEFB6A}"/>
              </a:ext>
            </a:extLst>
          </p:cNvPr>
          <p:cNvPicPr>
            <a:picLocks noChangeAspect="1"/>
          </p:cNvPicPr>
          <p:nvPr userDrawn="1"/>
        </p:nvPicPr>
        <p:blipFill>
          <a:blip r:embed="rId3">
            <a:alphaModFix amt="50000"/>
          </a:blip>
          <a:stretch>
            <a:fillRect/>
          </a:stretch>
        </p:blipFill>
        <p:spPr>
          <a:xfrm>
            <a:off x="0" y="-7707085"/>
            <a:ext cx="12192000" cy="14565086"/>
          </a:xfrm>
          <a:prstGeom prst="rect">
            <a:avLst/>
          </a:prstGeom>
        </p:spPr>
      </p:pic>
      <p:sp>
        <p:nvSpPr>
          <p:cNvPr id="13" name="Oval 12">
            <a:extLst>
              <a:ext uri="{FF2B5EF4-FFF2-40B4-BE49-F238E27FC236}">
                <a16:creationId xmlns:a16="http://schemas.microsoft.com/office/drawing/2014/main" id="{71A3D3C7-60CE-3B45-9F8D-2568A4EDEEB7}"/>
              </a:ext>
            </a:extLst>
          </p:cNvPr>
          <p:cNvSpPr/>
          <p:nvPr userDrawn="1"/>
        </p:nvSpPr>
        <p:spPr>
          <a:xfrm>
            <a:off x="3515868" y="621792"/>
            <a:ext cx="5614416" cy="5614416"/>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B4F1BFF-7E9D-A745-AE06-5C69C2FE5C8D}"/>
              </a:ext>
            </a:extLst>
          </p:cNvPr>
          <p:cNvSpPr/>
          <p:nvPr userDrawn="1"/>
        </p:nvSpPr>
        <p:spPr>
          <a:xfrm>
            <a:off x="3305556" y="621792"/>
            <a:ext cx="5614416" cy="5614416"/>
          </a:xfrm>
          <a:prstGeom prst="ellipse">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E09E91F-C890-5543-9527-A10051918F0E}"/>
              </a:ext>
            </a:extLst>
          </p:cNvPr>
          <p:cNvSpPr/>
          <p:nvPr userDrawn="1"/>
        </p:nvSpPr>
        <p:spPr>
          <a:xfrm>
            <a:off x="3061716" y="621792"/>
            <a:ext cx="5614416" cy="5614416"/>
          </a:xfrm>
          <a:prstGeom prst="ellipse">
            <a:avLst/>
          </a:prstGeom>
          <a:solidFill>
            <a:srgbClr val="BF004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4">
            <a:extLst>
              <a:ext uri="{FF2B5EF4-FFF2-40B4-BE49-F238E27FC236}">
                <a16:creationId xmlns:a16="http://schemas.microsoft.com/office/drawing/2014/main" id="{33DB14D9-6409-354B-95FF-27B1AE2EF696}"/>
              </a:ext>
            </a:extLst>
          </p:cNvPr>
          <p:cNvSpPr>
            <a:spLocks noGrp="1"/>
          </p:cNvSpPr>
          <p:nvPr>
            <p:ph type="title"/>
          </p:nvPr>
        </p:nvSpPr>
        <p:spPr>
          <a:xfrm>
            <a:off x="4052426" y="1990217"/>
            <a:ext cx="3796862" cy="2819509"/>
          </a:xfrm>
          <a:prstGeom prst="rect">
            <a:avLst/>
          </a:prstGeom>
        </p:spPr>
        <p:txBody>
          <a:bodyPr anchor="ctr"/>
          <a:lstStyle>
            <a:lvl1pPr algn="ctr">
              <a:defRPr>
                <a:solidFill>
                  <a:schemeClr val="accent3">
                    <a:lumMod val="20000"/>
                    <a:lumOff val="8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92897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withEffect">
                                  <p:stCondLst>
                                    <p:cond delay="0"/>
                                  </p:stCondLst>
                                  <p:childTnLst>
                                    <p:animMotion origin="layout" path="M 0 -4.44444E-6 L -0.00065 0.66366 " pathEditMode="relative" rAng="0" ptsTypes="AA">
                                      <p:cBhvr>
                                        <p:cTn id="6" dur="4500" fill="hold"/>
                                        <p:tgtEl>
                                          <p:spTgt spid="8"/>
                                        </p:tgtEl>
                                        <p:attrNameLst>
                                          <p:attrName>ppt_x</p:attrName>
                                          <p:attrName>ppt_y</p:attrName>
                                        </p:attrNameLst>
                                      </p:cBhvr>
                                      <p:rCtr x="-39" y="33171"/>
                                    </p:animMotion>
                                  </p:childTnLst>
                                </p:cTn>
                              </p:par>
                              <p:par>
                                <p:cTn id="7" presetID="0" presetClass="path" presetSubtype="0" accel="50000" decel="50000" fill="hold" grpId="0" nodeType="withEffect">
                                  <p:stCondLst>
                                    <p:cond delay="0"/>
                                  </p:stCondLst>
                                  <p:childTnLst>
                                    <p:animMotion origin="layout" path="M 0.30469 1.00116 L -2.08333E-7 0 " pathEditMode="relative" rAng="0" ptsTypes="AA">
                                      <p:cBhvr>
                                        <p:cTn id="8" dur="1000" fill="hold"/>
                                        <p:tgtEl>
                                          <p:spTgt spid="11"/>
                                        </p:tgtEl>
                                        <p:attrNameLst>
                                          <p:attrName>ppt_x</p:attrName>
                                          <p:attrName>ppt_y</p:attrName>
                                        </p:attrNameLst>
                                      </p:cBhvr>
                                      <p:rCtr x="-15234" y="-50069"/>
                                    </p:animMotion>
                                  </p:childTnLst>
                                </p:cTn>
                              </p:par>
                              <p:par>
                                <p:cTn id="9" presetID="0" presetClass="path" presetSubtype="0" accel="50000" decel="50000" fill="hold" grpId="0" nodeType="withEffect">
                                  <p:stCondLst>
                                    <p:cond delay="0"/>
                                  </p:stCondLst>
                                  <p:childTnLst>
                                    <p:animMotion origin="layout" path="M -0.72213 -0.77662 L -0.0013 0.0037 " pathEditMode="relative" rAng="0" ptsTypes="AA">
                                      <p:cBhvr>
                                        <p:cTn id="10" dur="1000" fill="hold"/>
                                        <p:tgtEl>
                                          <p:spTgt spid="12"/>
                                        </p:tgtEl>
                                        <p:attrNameLst>
                                          <p:attrName>ppt_x</p:attrName>
                                          <p:attrName>ppt_y</p:attrName>
                                        </p:attrNameLst>
                                      </p:cBhvr>
                                      <p:rCtr x="36042" y="39005"/>
                                    </p:animMotion>
                                  </p:childTnLst>
                                </p:cTn>
                              </p:par>
                              <p:par>
                                <p:cTn id="11" presetID="0" presetClass="path" presetSubtype="0" accel="50000" decel="50000" fill="hold" grpId="0" nodeType="withEffect">
                                  <p:stCondLst>
                                    <p:cond delay="0"/>
                                  </p:stCondLst>
                                  <p:childTnLst>
                                    <p:animMotion origin="layout" path="M 0.70339 -0.57315 L 0.00052 0.00718 " pathEditMode="relative" rAng="0" ptsTypes="AA">
                                      <p:cBhvr>
                                        <p:cTn id="12" dur="1000" fill="hold"/>
                                        <p:tgtEl>
                                          <p:spTgt spid="13"/>
                                        </p:tgtEl>
                                        <p:attrNameLst>
                                          <p:attrName>ppt_x</p:attrName>
                                          <p:attrName>ppt_y</p:attrName>
                                        </p:attrNameLst>
                                      </p:cBhvr>
                                      <p:rCtr x="-35143" y="29005"/>
                                    </p:animMotion>
                                  </p:childTnLst>
                                </p:cTn>
                              </p:par>
                              <p:par>
                                <p:cTn id="13" presetID="0" presetClass="path" presetSubtype="0" accel="50000" fill="hold" grpId="1" nodeType="withEffect">
                                  <p:stCondLst>
                                    <p:cond delay="1000"/>
                                  </p:stCondLst>
                                  <p:childTnLst>
                                    <p:animMotion origin="layout" path="M -2.08333E-7 0 L -0.02253 -0.0294 " pathEditMode="relative" rAng="0" ptsTypes="AA">
                                      <p:cBhvr>
                                        <p:cTn id="14" dur="2000" fill="hold"/>
                                        <p:tgtEl>
                                          <p:spTgt spid="11"/>
                                        </p:tgtEl>
                                        <p:attrNameLst>
                                          <p:attrName>ppt_x</p:attrName>
                                          <p:attrName>ppt_y</p:attrName>
                                        </p:attrNameLst>
                                      </p:cBhvr>
                                      <p:rCtr x="-1133" y="-1481"/>
                                    </p:animMotion>
                                  </p:childTnLst>
                                </p:cTn>
                              </p:par>
                              <p:par>
                                <p:cTn id="15" presetID="0" presetClass="path" presetSubtype="0" accel="50000" fill="hold" grpId="1" nodeType="withEffect">
                                  <p:stCondLst>
                                    <p:cond delay="1000"/>
                                  </p:stCondLst>
                                  <p:childTnLst>
                                    <p:animMotion origin="layout" path="M -2.08333E-6 0 L 0.03698 -0.02407 " pathEditMode="relative" rAng="0" ptsTypes="AA">
                                      <p:cBhvr>
                                        <p:cTn id="16" dur="2000" fill="hold"/>
                                        <p:tgtEl>
                                          <p:spTgt spid="12"/>
                                        </p:tgtEl>
                                        <p:attrNameLst>
                                          <p:attrName>ppt_x</p:attrName>
                                          <p:attrName>ppt_y</p:attrName>
                                        </p:attrNameLst>
                                      </p:cBhvr>
                                      <p:rCtr x="1849" y="-1204"/>
                                    </p:animMotion>
                                  </p:childTnLst>
                                </p:cTn>
                              </p:par>
                              <p:par>
                                <p:cTn id="17" presetID="0" presetClass="path" presetSubtype="0" accel="50000" fill="hold" grpId="1" nodeType="withEffect">
                                  <p:stCondLst>
                                    <p:cond delay="1000"/>
                                  </p:stCondLst>
                                  <p:childTnLst>
                                    <p:animMotion origin="layout" path="M 2.08333E-7 0 L -0.02591 0.06991 " pathEditMode="relative" rAng="0" ptsTypes="AA">
                                      <p:cBhvr>
                                        <p:cTn id="18" dur="2000" fill="hold"/>
                                        <p:tgtEl>
                                          <p:spTgt spid="13"/>
                                        </p:tgtEl>
                                        <p:attrNameLst>
                                          <p:attrName>ppt_x</p:attrName>
                                          <p:attrName>ppt_y</p:attrName>
                                        </p:attrNameLst>
                                      </p:cBhvr>
                                      <p:rCtr x="-1302" y="3495"/>
                                    </p:animMotion>
                                  </p:childTnLst>
                                </p:cTn>
                              </p:par>
                              <p:par>
                                <p:cTn id="19" presetID="0" presetClass="path" presetSubtype="0" accel="50000" decel="50000" fill="hold" grpId="2" nodeType="withEffect">
                                  <p:stCondLst>
                                    <p:cond delay="3000"/>
                                  </p:stCondLst>
                                  <p:childTnLst>
                                    <p:animMotion origin="layout" path="M -0.02591 0.0699 L -0.40625 1.13078 " pathEditMode="relative" rAng="0" ptsTypes="AA">
                                      <p:cBhvr>
                                        <p:cTn id="20" dur="1000" fill="hold"/>
                                        <p:tgtEl>
                                          <p:spTgt spid="13"/>
                                        </p:tgtEl>
                                        <p:attrNameLst>
                                          <p:attrName>ppt_x</p:attrName>
                                          <p:attrName>ppt_y</p:attrName>
                                        </p:attrNameLst>
                                      </p:cBhvr>
                                      <p:rCtr x="-19023" y="53032"/>
                                    </p:animMotion>
                                  </p:childTnLst>
                                </p:cTn>
                              </p:par>
                              <p:par>
                                <p:cTn id="21" presetID="0" presetClass="path" presetSubtype="0" accel="50000" decel="50000" fill="hold" grpId="2" nodeType="withEffect">
                                  <p:stCondLst>
                                    <p:cond delay="3000"/>
                                  </p:stCondLst>
                                  <p:childTnLst>
                                    <p:animMotion origin="layout" path="M 0.03698 -0.02407 L 0.42032 -1.04143 " pathEditMode="relative" rAng="0" ptsTypes="AA">
                                      <p:cBhvr>
                                        <p:cTn id="22" dur="1000" fill="hold"/>
                                        <p:tgtEl>
                                          <p:spTgt spid="12"/>
                                        </p:tgtEl>
                                        <p:attrNameLst>
                                          <p:attrName>ppt_x</p:attrName>
                                          <p:attrName>ppt_y</p:attrName>
                                        </p:attrNameLst>
                                      </p:cBhvr>
                                      <p:rCtr x="19167" y="-50856"/>
                                    </p:animMotion>
                                  </p:childTnLst>
                                </p:cTn>
                              </p:par>
                              <p:par>
                                <p:cTn id="23" presetID="0" presetClass="path" presetSubtype="0" accel="50000" decel="50000" fill="hold" grpId="2" nodeType="withEffect">
                                  <p:stCondLst>
                                    <p:cond delay="3000"/>
                                  </p:stCondLst>
                                  <p:childTnLst>
                                    <p:animMotion origin="layout" path="M -0.02253 -0.0294 L -0.41888 -1.04283 " pathEditMode="relative" rAng="0" ptsTypes="AA">
                                      <p:cBhvr>
                                        <p:cTn id="24" dur="1000" fill="hold"/>
                                        <p:tgtEl>
                                          <p:spTgt spid="11"/>
                                        </p:tgtEl>
                                        <p:attrNameLst>
                                          <p:attrName>ppt_x</p:attrName>
                                          <p:attrName>ppt_y</p:attrName>
                                        </p:attrNameLst>
                                      </p:cBhvr>
                                      <p:rCtr x="-19818" y="-50671"/>
                                    </p:animMotion>
                                  </p:childTnLst>
                                </p:cTn>
                              </p:par>
                              <p:par>
                                <p:cTn id="25" presetID="0" presetClass="path" presetSubtype="0" accel="50000" decel="50000" fill="hold" grpId="0" nodeType="withEffect">
                                  <p:stCondLst>
                                    <p:cond delay="0"/>
                                  </p:stCondLst>
                                  <p:childTnLst>
                                    <p:animMotion origin="layout" path="M 0.29766 1.00255 L -0.00586 0.01204 " pathEditMode="relative" ptsTypes="AA">
                                      <p:cBhvr>
                                        <p:cTn id="26" dur="1000" fill="hold"/>
                                        <p:tgtEl>
                                          <p:spTgt spid="15"/>
                                        </p:tgtEl>
                                        <p:attrNameLst>
                                          <p:attrName>ppt_x</p:attrName>
                                          <p:attrName>ppt_y</p:attrName>
                                        </p:attrNameLst>
                                      </p:cBhvr>
                                    </p:animMotion>
                                  </p:childTnLst>
                                </p:cTn>
                              </p:par>
                              <p:par>
                                <p:cTn id="27" presetID="0" presetClass="path" presetSubtype="0" accel="50000" fill="hold" grpId="1" nodeType="withEffect">
                                  <p:stCondLst>
                                    <p:cond delay="1000"/>
                                  </p:stCondLst>
                                  <p:childTnLst>
                                    <p:animMotion origin="layout" path="M -0.00664 0.00417 L -0.02916 -0.02523 " pathEditMode="relative" rAng="0" ptsTypes="AA">
                                      <p:cBhvr>
                                        <p:cTn id="28" dur="2000" fill="hold"/>
                                        <p:tgtEl>
                                          <p:spTgt spid="15"/>
                                        </p:tgtEl>
                                        <p:attrNameLst>
                                          <p:attrName>ppt_x</p:attrName>
                                          <p:attrName>ppt_y</p:attrName>
                                        </p:attrNameLst>
                                      </p:cBhvr>
                                      <p:rCtr x="-1055" y="-1319"/>
                                    </p:animMotion>
                                  </p:childTnLst>
                                </p:cTn>
                              </p:par>
                              <p:par>
                                <p:cTn id="29" presetID="0" presetClass="path" presetSubtype="0" accel="50000" decel="50000" fill="hold" grpId="2" nodeType="withEffect">
                                  <p:stCondLst>
                                    <p:cond delay="3000"/>
                                  </p:stCondLst>
                                  <p:childTnLst>
                                    <p:animMotion origin="layout" path="M -0.02916 -0.02523 L -0.42383 -1.03217 " pathEditMode="relative" rAng="0" ptsTypes="AA">
                                      <p:cBhvr>
                                        <p:cTn id="30" dur="1000" fill="hold"/>
                                        <p:tgtEl>
                                          <p:spTgt spid="15"/>
                                        </p:tgtEl>
                                        <p:attrNameLst>
                                          <p:attrName>ppt_x</p:attrName>
                                          <p:attrName>ppt_y</p:attrName>
                                        </p:attrNameLst>
                                      </p:cBhvr>
                                      <p:rCtr x="-19792" y="-50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2" grpId="0" animBg="1"/>
      <p:bldP spid="12" grpId="1" animBg="1"/>
      <p:bldP spid="12" grpId="2" animBg="1"/>
      <p:bldP spid="11" grpId="0" animBg="1"/>
      <p:bldP spid="11" grpId="1" animBg="1"/>
      <p:bldP spid="11" grpId="2" animBg="1"/>
      <p:bldP spid="15" grpId="0"/>
      <p:bldP spid="15" grpId="1"/>
      <p:bldP spid="15" grpId="2"/>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EB0B-48C5-4306-8659-DEA8E55BCC80}"/>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dirty="0"/>
              <a:t>Add Title</a:t>
            </a:r>
          </a:p>
        </p:txBody>
      </p:sp>
    </p:spTree>
    <p:extLst>
      <p:ext uri="{BB962C8B-B14F-4D97-AF65-F5344CB8AC3E}">
        <p14:creationId xmlns:p14="http://schemas.microsoft.com/office/powerpoint/2010/main" val="8077504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9304BC-9A7B-4129-ACF6-FA35441B86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03782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AE5451-3841-43DB-875E-102C83D52E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01782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627DB0-F220-432E-BCA8-583E444014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14299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DC3E37-D3CC-4F5B-8550-D850010F89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42725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C0832FC-DA1F-478D-8128-6634C9AEB9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08964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60B78A-48E4-4E96-A487-F6D529A7DD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0320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3" Type="http://schemas.openxmlformats.org/officeDocument/2006/relationships/slideLayout" Target="../slideLayouts/slideLayout116.xml"/><Relationship Id="rId21" Type="http://schemas.openxmlformats.org/officeDocument/2006/relationships/theme" Target="../theme/theme10.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3" Type="http://schemas.openxmlformats.org/officeDocument/2006/relationships/slideLayout" Target="../slideLayouts/slideLayout136.xml"/><Relationship Id="rId21" Type="http://schemas.openxmlformats.org/officeDocument/2006/relationships/theme" Target="../theme/theme11.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2.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3" Type="http://schemas.openxmlformats.org/officeDocument/2006/relationships/slideLayout" Target="../slideLayouts/slideLayout167.xml"/><Relationship Id="rId21" Type="http://schemas.openxmlformats.org/officeDocument/2006/relationships/theme" Target="../theme/theme13.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slideLayout" Target="../slideLayouts/slideLayout184.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image" Target="../media/image6.png"/><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4.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18" Type="http://schemas.openxmlformats.org/officeDocument/2006/relationships/theme" Target="../theme/theme15.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17" Type="http://schemas.openxmlformats.org/officeDocument/2006/relationships/slideLayout" Target="../slideLayouts/slideLayout212.xml"/><Relationship Id="rId2" Type="http://schemas.openxmlformats.org/officeDocument/2006/relationships/slideLayout" Target="../slideLayouts/slideLayout197.xml"/><Relationship Id="rId16" Type="http://schemas.openxmlformats.org/officeDocument/2006/relationships/slideLayout" Target="../slideLayouts/slideLayout211.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5" Type="http://schemas.openxmlformats.org/officeDocument/2006/relationships/slideLayout" Target="../slideLayouts/slideLayout21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slideLayout" Target="../slideLayouts/slideLayout20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18" Type="http://schemas.openxmlformats.org/officeDocument/2006/relationships/slideLayout" Target="../slideLayouts/slideLayout230.xml"/><Relationship Id="rId3" Type="http://schemas.openxmlformats.org/officeDocument/2006/relationships/slideLayout" Target="../slideLayouts/slideLayout215.xml"/><Relationship Id="rId21" Type="http://schemas.openxmlformats.org/officeDocument/2006/relationships/theme" Target="../theme/theme16.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17" Type="http://schemas.openxmlformats.org/officeDocument/2006/relationships/slideLayout" Target="../slideLayouts/slideLayout229.xml"/><Relationship Id="rId2" Type="http://schemas.openxmlformats.org/officeDocument/2006/relationships/slideLayout" Target="../slideLayouts/slideLayout214.xml"/><Relationship Id="rId16" Type="http://schemas.openxmlformats.org/officeDocument/2006/relationships/slideLayout" Target="../slideLayouts/slideLayout228.xml"/><Relationship Id="rId20" Type="http://schemas.openxmlformats.org/officeDocument/2006/relationships/slideLayout" Target="../slideLayouts/slideLayout232.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5" Type="http://schemas.openxmlformats.org/officeDocument/2006/relationships/slideLayout" Target="../slideLayouts/slideLayout227.xml"/><Relationship Id="rId10" Type="http://schemas.openxmlformats.org/officeDocument/2006/relationships/slideLayout" Target="../slideLayouts/slideLayout222.xml"/><Relationship Id="rId19" Type="http://schemas.openxmlformats.org/officeDocument/2006/relationships/slideLayout" Target="../slideLayouts/slideLayout231.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slideLayout" Target="../slideLayouts/slideLayout22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18" Type="http://schemas.openxmlformats.org/officeDocument/2006/relationships/slideLayout" Target="../slideLayouts/slideLayout250.xml"/><Relationship Id="rId3" Type="http://schemas.openxmlformats.org/officeDocument/2006/relationships/slideLayout" Target="../slideLayouts/slideLayout235.xml"/><Relationship Id="rId21" Type="http://schemas.openxmlformats.org/officeDocument/2006/relationships/theme" Target="../theme/theme17.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17" Type="http://schemas.openxmlformats.org/officeDocument/2006/relationships/slideLayout" Target="../slideLayouts/slideLayout249.xml"/><Relationship Id="rId2" Type="http://schemas.openxmlformats.org/officeDocument/2006/relationships/slideLayout" Target="../slideLayouts/slideLayout234.xml"/><Relationship Id="rId16" Type="http://schemas.openxmlformats.org/officeDocument/2006/relationships/slideLayout" Target="../slideLayouts/slideLayout248.xml"/><Relationship Id="rId20" Type="http://schemas.openxmlformats.org/officeDocument/2006/relationships/slideLayout" Target="../slideLayouts/slideLayout252.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5" Type="http://schemas.openxmlformats.org/officeDocument/2006/relationships/slideLayout" Target="../slideLayouts/slideLayout247.xml"/><Relationship Id="rId10" Type="http://schemas.openxmlformats.org/officeDocument/2006/relationships/slideLayout" Target="../slideLayouts/slideLayout242.xml"/><Relationship Id="rId19" Type="http://schemas.openxmlformats.org/officeDocument/2006/relationships/slideLayout" Target="../slideLayouts/slideLayout251.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slideLayout" Target="../slideLayouts/slideLayout24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slideLayout" Target="../slideLayouts/slideLayout265.xml"/><Relationship Id="rId18" Type="http://schemas.openxmlformats.org/officeDocument/2006/relationships/slideLayout" Target="../slideLayouts/slideLayout270.xml"/><Relationship Id="rId3" Type="http://schemas.openxmlformats.org/officeDocument/2006/relationships/slideLayout" Target="../slideLayouts/slideLayout255.xml"/><Relationship Id="rId21" Type="http://schemas.openxmlformats.org/officeDocument/2006/relationships/theme" Target="../theme/theme18.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17" Type="http://schemas.openxmlformats.org/officeDocument/2006/relationships/slideLayout" Target="../slideLayouts/slideLayout269.xml"/><Relationship Id="rId2" Type="http://schemas.openxmlformats.org/officeDocument/2006/relationships/slideLayout" Target="../slideLayouts/slideLayout254.xml"/><Relationship Id="rId16" Type="http://schemas.openxmlformats.org/officeDocument/2006/relationships/slideLayout" Target="../slideLayouts/slideLayout268.xml"/><Relationship Id="rId20" Type="http://schemas.openxmlformats.org/officeDocument/2006/relationships/slideLayout" Target="../slideLayouts/slideLayout272.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5" Type="http://schemas.openxmlformats.org/officeDocument/2006/relationships/slideLayout" Target="../slideLayouts/slideLayout267.xml"/><Relationship Id="rId10" Type="http://schemas.openxmlformats.org/officeDocument/2006/relationships/slideLayout" Target="../slideLayouts/slideLayout262.xml"/><Relationship Id="rId19" Type="http://schemas.openxmlformats.org/officeDocument/2006/relationships/slideLayout" Target="../slideLayouts/slideLayout271.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slideLayout" Target="../slideLayouts/slideLayout26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slideLayout" Target="../slideLayouts/slideLayout285.xml"/><Relationship Id="rId18" Type="http://schemas.openxmlformats.org/officeDocument/2006/relationships/slideLayout" Target="../slideLayouts/slideLayout290.xml"/><Relationship Id="rId3" Type="http://schemas.openxmlformats.org/officeDocument/2006/relationships/slideLayout" Target="../slideLayouts/slideLayout275.xml"/><Relationship Id="rId21" Type="http://schemas.openxmlformats.org/officeDocument/2006/relationships/theme" Target="../theme/theme19.xml"/><Relationship Id="rId7" Type="http://schemas.openxmlformats.org/officeDocument/2006/relationships/slideLayout" Target="../slideLayouts/slideLayout279.xml"/><Relationship Id="rId12" Type="http://schemas.openxmlformats.org/officeDocument/2006/relationships/slideLayout" Target="../slideLayouts/slideLayout284.xml"/><Relationship Id="rId17" Type="http://schemas.openxmlformats.org/officeDocument/2006/relationships/slideLayout" Target="../slideLayouts/slideLayout289.xml"/><Relationship Id="rId2" Type="http://schemas.openxmlformats.org/officeDocument/2006/relationships/slideLayout" Target="../slideLayouts/slideLayout274.xml"/><Relationship Id="rId16" Type="http://schemas.openxmlformats.org/officeDocument/2006/relationships/slideLayout" Target="../slideLayouts/slideLayout288.xml"/><Relationship Id="rId20" Type="http://schemas.openxmlformats.org/officeDocument/2006/relationships/slideLayout" Target="../slideLayouts/slideLayout292.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5" Type="http://schemas.openxmlformats.org/officeDocument/2006/relationships/slideLayout" Target="../slideLayouts/slideLayout287.xml"/><Relationship Id="rId10" Type="http://schemas.openxmlformats.org/officeDocument/2006/relationships/slideLayout" Target="../slideLayouts/slideLayout282.xml"/><Relationship Id="rId19" Type="http://schemas.openxmlformats.org/officeDocument/2006/relationships/slideLayout" Target="../slideLayouts/slideLayout291.xml"/><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slideLayout" Target="../slideLayouts/slideLayout28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theme" Target="../theme/theme2.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audio" Target="../media/audio1.wav"/><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20.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 Id="rId14" Type="http://schemas.openxmlformats.org/officeDocument/2006/relationships/image" Target="../media/image12.jpe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slideLayout" Target="../slideLayouts/slideLayout316.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slideLayout" Target="../slideLayouts/slideLayout315.xml"/><Relationship Id="rId2" Type="http://schemas.openxmlformats.org/officeDocument/2006/relationships/slideLayout" Target="../slideLayouts/slideLayout305.xml"/><Relationship Id="rId16" Type="http://schemas.openxmlformats.org/officeDocument/2006/relationships/image" Target="../media/image14.jpeg"/><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5" Type="http://schemas.openxmlformats.org/officeDocument/2006/relationships/theme" Target="../theme/theme21.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 Id="rId14" Type="http://schemas.openxmlformats.org/officeDocument/2006/relationships/slideLayout" Target="../slideLayouts/slideLayout31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25.xml"/><Relationship Id="rId13" Type="http://schemas.openxmlformats.org/officeDocument/2006/relationships/slideLayout" Target="../slideLayouts/slideLayout330.xml"/><Relationship Id="rId18" Type="http://schemas.openxmlformats.org/officeDocument/2006/relationships/slideLayout" Target="../slideLayouts/slideLayout335.xml"/><Relationship Id="rId3" Type="http://schemas.openxmlformats.org/officeDocument/2006/relationships/slideLayout" Target="../slideLayouts/slideLayout320.xml"/><Relationship Id="rId21" Type="http://schemas.openxmlformats.org/officeDocument/2006/relationships/theme" Target="../theme/theme22.xml"/><Relationship Id="rId7" Type="http://schemas.openxmlformats.org/officeDocument/2006/relationships/slideLayout" Target="../slideLayouts/slideLayout324.xml"/><Relationship Id="rId12" Type="http://schemas.openxmlformats.org/officeDocument/2006/relationships/slideLayout" Target="../slideLayouts/slideLayout329.xml"/><Relationship Id="rId17" Type="http://schemas.openxmlformats.org/officeDocument/2006/relationships/slideLayout" Target="../slideLayouts/slideLayout334.xml"/><Relationship Id="rId2" Type="http://schemas.openxmlformats.org/officeDocument/2006/relationships/slideLayout" Target="../slideLayouts/slideLayout319.xml"/><Relationship Id="rId16" Type="http://schemas.openxmlformats.org/officeDocument/2006/relationships/slideLayout" Target="../slideLayouts/slideLayout333.xml"/><Relationship Id="rId20" Type="http://schemas.openxmlformats.org/officeDocument/2006/relationships/slideLayout" Target="../slideLayouts/slideLayout337.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5" Type="http://schemas.openxmlformats.org/officeDocument/2006/relationships/slideLayout" Target="../slideLayouts/slideLayout332.xml"/><Relationship Id="rId10" Type="http://schemas.openxmlformats.org/officeDocument/2006/relationships/slideLayout" Target="../slideLayouts/slideLayout327.xml"/><Relationship Id="rId19" Type="http://schemas.openxmlformats.org/officeDocument/2006/relationships/slideLayout" Target="../slideLayouts/slideLayout336.xml"/><Relationship Id="rId4" Type="http://schemas.openxmlformats.org/officeDocument/2006/relationships/slideLayout" Target="../slideLayouts/slideLayout321.xml"/><Relationship Id="rId9" Type="http://schemas.openxmlformats.org/officeDocument/2006/relationships/slideLayout" Target="../slideLayouts/slideLayout326.xml"/><Relationship Id="rId14" Type="http://schemas.openxmlformats.org/officeDocument/2006/relationships/slideLayout" Target="../slideLayouts/slideLayout3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93.xml"/><Relationship Id="rId1"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3" Type="http://schemas.openxmlformats.org/officeDocument/2006/relationships/slideLayout" Target="../slideLayouts/slideLayout96.xml"/><Relationship Id="rId21" Type="http://schemas.openxmlformats.org/officeDocument/2006/relationships/theme" Target="../theme/theme9.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0B59EB0-06D4-6430-2E64-55DAD5F4513D}"/>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5AE20E5-48F7-69D1-274E-08635CF8D65D}"/>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94EDA8D-C41A-4817-D183-EDAD6F059416}"/>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EA9FA1C8-84E6-FC56-4ABA-0F2A62D48223}"/>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B380B64D-A5D1-A388-69B5-3ABF2D58A471}"/>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48BC8417-5DAC-4673-8E40-A3177BA25349}" type="slidenum">
              <a:rPr lang="en-US" altLang="en-US"/>
              <a:pPr>
                <a:defRPr/>
              </a:pPr>
              <a:t>‹#›</a:t>
            </a:fld>
            <a:endParaRPr lang="en-US" altLang="en-US"/>
          </a:p>
        </p:txBody>
      </p:sp>
    </p:spTree>
    <p:extLst>
      <p:ext uri="{BB962C8B-B14F-4D97-AF65-F5344CB8AC3E}">
        <p14:creationId xmlns:p14="http://schemas.microsoft.com/office/powerpoint/2010/main" val="38541569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pPr/>
              <a:t>‹#›</a:t>
            </a:fld>
            <a:endParaRPr lang="en-US"/>
          </a:p>
        </p:txBody>
      </p:sp>
    </p:spTree>
    <p:extLst>
      <p:ext uri="{BB962C8B-B14F-4D97-AF65-F5344CB8AC3E}">
        <p14:creationId xmlns:p14="http://schemas.microsoft.com/office/powerpoint/2010/main" val="2346562187"/>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 id="2147483838"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DE78EB43-9C2A-4124-B10C-4F2957FD4661}"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229229862"/>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 id="2147483878" r:id="rId18"/>
    <p:sldLayoutId id="2147483879" r:id="rId19"/>
    <p:sldLayoutId id="2147483880"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219456" y="147085"/>
            <a:ext cx="11747795"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 name="Footer Placeholder 2"/>
          <p:cNvSpPr>
            <a:spLocks noGrp="1"/>
          </p:cNvSpPr>
          <p:nvPr>
            <p:ph type="ftr" sz="quarter" idx="3"/>
          </p:nvPr>
        </p:nvSpPr>
        <p:spPr>
          <a:xfrm>
            <a:off x="1727200" y="6400800"/>
            <a:ext cx="5616352"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solidFill>
                <a:srgbClr val="1F497D">
                  <a:tint val="60000"/>
                  <a:satMod val="155000"/>
                </a:srgbClr>
              </a:solidFill>
            </a:endParaRPr>
          </a:p>
        </p:txBody>
      </p:sp>
      <p:sp>
        <p:nvSpPr>
          <p:cNvPr id="14" name="Date Placeholder 13"/>
          <p:cNvSpPr>
            <a:spLocks noGrp="1"/>
          </p:cNvSpPr>
          <p:nvPr>
            <p:ph type="dt" sz="half" idx="2"/>
          </p:nvPr>
        </p:nvSpPr>
        <p:spPr>
          <a:xfrm>
            <a:off x="7416800" y="6400800"/>
            <a:ext cx="400304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73D2FE4D-6F2C-4B1E-9DC3-8A19FC75A957}" type="datetimeFigureOut">
              <a:rPr lang="en-US" smtClean="0">
                <a:solidFill>
                  <a:srgbClr val="1F497D">
                    <a:tint val="60000"/>
                    <a:satMod val="155000"/>
                  </a:srgbClr>
                </a:solidFill>
              </a:rPr>
              <a:pPr/>
              <a:t>2/18/2023</a:t>
            </a:fld>
            <a:endParaRPr lang="en-US">
              <a:solidFill>
                <a:srgbClr val="1F497D">
                  <a:tint val="60000"/>
                  <a:satMod val="155000"/>
                </a:srgbClr>
              </a:solidFill>
            </a:endParaRPr>
          </a:p>
        </p:txBody>
      </p:sp>
      <p:sp>
        <p:nvSpPr>
          <p:cNvPr id="23" name="Slide Number Placeholder 22"/>
          <p:cNvSpPr>
            <a:spLocks noGrp="1"/>
          </p:cNvSpPr>
          <p:nvPr>
            <p:ph type="sldNum" sz="quarter" idx="4"/>
          </p:nvPr>
        </p:nvSpPr>
        <p:spPr>
          <a:xfrm>
            <a:off x="11518603" y="6514568"/>
            <a:ext cx="619051"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
        <p:nvSpPr>
          <p:cNvPr id="22" name="Title Placeholder 21"/>
          <p:cNvSpPr>
            <a:spLocks noGrp="1"/>
          </p:cNvSpPr>
          <p:nvPr>
            <p:ph type="title"/>
          </p:nvPr>
        </p:nvSpPr>
        <p:spPr>
          <a:xfrm>
            <a:off x="609600" y="253536"/>
            <a:ext cx="109728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n-US"/>
              <a:t>Click to edit Master title style</a:t>
            </a:r>
          </a:p>
        </p:txBody>
      </p:sp>
      <p:sp>
        <p:nvSpPr>
          <p:cNvPr id="13" name="Text Placeholder 12"/>
          <p:cNvSpPr>
            <a:spLocks noGrp="1"/>
          </p:cNvSpPr>
          <p:nvPr>
            <p:ph type="body" idx="1"/>
          </p:nvPr>
        </p:nvSpPr>
        <p:spPr>
          <a:xfrm>
            <a:off x="609600" y="1646237"/>
            <a:ext cx="10972800" cy="452628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1962548055"/>
      </p:ext>
    </p:extLst>
  </p:cSld>
  <p:clrMap bg1="dk1" tx1="lt1" bg2="dk2" tx2="lt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0519806"/>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 id="2147483912" r:id="rId19"/>
    <p:sldLayoutId id="2147483913"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13">
            <a:lum bright="-10000"/>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735040" y="436563"/>
            <a:ext cx="10721920" cy="144267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17600" y="2038388"/>
            <a:ext cx="9956800" cy="39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040" y="6148878"/>
            <a:ext cx="2844800" cy="365125"/>
          </a:xfrm>
          <a:prstGeom prst="rect">
            <a:avLst/>
          </a:prstGeom>
        </p:spPr>
        <p:txBody>
          <a:bodyPr vert="horz" lIns="91440" tIns="45720" rIns="91440" bIns="45720" rtlCol="0" anchor="ctr"/>
          <a:lstStyle>
            <a:lvl1pPr algn="l">
              <a:defRPr sz="1050" b="0">
                <a:solidFill>
                  <a:schemeClr val="tx1">
                    <a:lumMod val="50000"/>
                    <a:lumOff val="50000"/>
                  </a:schemeClr>
                </a:solidFill>
                <a:latin typeface="Rage Italic" pitchFamily="66" charset="0"/>
                <a:cs typeface="Rage Italic" pitchFamily="66" charset="0"/>
              </a:defRPr>
            </a:lvl1pPr>
          </a:lstStyle>
          <a:p>
            <a:fld id="{610FC3EB-42FB-4C38-8CAE-7A1293B83421}" type="datetime1">
              <a:rPr lang="en-US" smtClean="0"/>
              <a:pPr/>
              <a:t>2/18/2023</a:t>
            </a:fld>
            <a:endParaRPr lang="en-US" dirty="0"/>
          </a:p>
        </p:txBody>
      </p:sp>
      <p:sp>
        <p:nvSpPr>
          <p:cNvPr id="5" name="Footer Placeholder 4"/>
          <p:cNvSpPr>
            <a:spLocks noGrp="1"/>
          </p:cNvSpPr>
          <p:nvPr>
            <p:ph type="ftr" sz="quarter" idx="3"/>
          </p:nvPr>
        </p:nvSpPr>
        <p:spPr>
          <a:xfrm>
            <a:off x="4165600" y="6148878"/>
            <a:ext cx="3860800" cy="365125"/>
          </a:xfrm>
          <a:prstGeom prst="rect">
            <a:avLst/>
          </a:prstGeom>
        </p:spPr>
        <p:txBody>
          <a:bodyPr vert="horz" lIns="91440" tIns="45720" rIns="91440" bIns="45720" rtlCol="0" anchor="ctr"/>
          <a:lstStyle>
            <a:lvl1pPr algn="ctr">
              <a:defRPr sz="1050" b="0">
                <a:solidFill>
                  <a:schemeClr val="tx1">
                    <a:lumMod val="50000"/>
                    <a:lumOff val="50000"/>
                  </a:schemeClr>
                </a:solidFill>
                <a:latin typeface="Rage Italic" pitchFamily="66" charset="0"/>
                <a:cs typeface="Rage Italic" pitchFamily="66" charset="0"/>
              </a:defRPr>
            </a:lvl1pPr>
          </a:lstStyle>
          <a:p>
            <a:endParaRPr lang="en-US" dirty="0"/>
          </a:p>
        </p:txBody>
      </p:sp>
      <p:sp>
        <p:nvSpPr>
          <p:cNvPr id="6" name="Slide Number Placeholder 5"/>
          <p:cNvSpPr>
            <a:spLocks noGrp="1"/>
          </p:cNvSpPr>
          <p:nvPr>
            <p:ph type="sldNum" sz="quarter" idx="4"/>
          </p:nvPr>
        </p:nvSpPr>
        <p:spPr>
          <a:xfrm>
            <a:off x="8612160" y="6148878"/>
            <a:ext cx="2844800" cy="365125"/>
          </a:xfrm>
          <a:prstGeom prst="rect">
            <a:avLst/>
          </a:prstGeom>
        </p:spPr>
        <p:txBody>
          <a:bodyPr vert="horz" lIns="91440" tIns="45720" rIns="91440" bIns="45720" rtlCol="0" anchor="ctr"/>
          <a:lstStyle>
            <a:lvl1pPr algn="r">
              <a:defRPr sz="1050" b="0">
                <a:solidFill>
                  <a:schemeClr val="tx1">
                    <a:lumMod val="50000"/>
                    <a:lumOff val="50000"/>
                  </a:schemeClr>
                </a:solidFill>
                <a:latin typeface="Rage Italic" pitchFamily="66" charset="0"/>
                <a:cs typeface="Rage Italic" pitchFamily="66" charset="0"/>
              </a:defRPr>
            </a:lvl1pPr>
          </a:lstStyle>
          <a:p>
            <a:fld id="{AC5B1FEA-406A-7749-A5C3-DDCB5F67A4CE}" type="slidenum">
              <a:rPr lang="en-US" smtClean="0"/>
              <a:pPr/>
              <a:t>‹#›</a:t>
            </a:fld>
            <a:endParaRPr lang="en-US" dirty="0"/>
          </a:p>
        </p:txBody>
      </p:sp>
    </p:spTree>
    <p:extLst>
      <p:ext uri="{BB962C8B-B14F-4D97-AF65-F5344CB8AC3E}">
        <p14:creationId xmlns:p14="http://schemas.microsoft.com/office/powerpoint/2010/main" val="3002988462"/>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hf sldNum="0" hdr="0" ftr="0" dt="0"/>
  <p:txStyles>
    <p:titleStyle>
      <a:lvl1pPr algn="ctr" defTabSz="3429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50" indent="-171450" algn="l" defTabSz="342900" rtl="0" eaLnBrk="1" latinLnBrk="0" hangingPunct="1">
        <a:spcBef>
          <a:spcPct val="20000"/>
        </a:spcBef>
        <a:buClr>
          <a:schemeClr val="accent1"/>
        </a:buClr>
        <a:buSzPct val="95000"/>
        <a:buFont typeface="Rage Italic" pitchFamily="66" charset="0"/>
        <a:buChar char="0"/>
        <a:defRPr sz="1800" kern="1200">
          <a:solidFill>
            <a:schemeClr val="tx1">
              <a:lumMod val="75000"/>
              <a:lumOff val="25000"/>
            </a:schemeClr>
          </a:solidFill>
          <a:latin typeface="+mn-lt"/>
          <a:ea typeface="+mn-ea"/>
          <a:cs typeface="+mn-cs"/>
        </a:defRPr>
      </a:lvl1pPr>
      <a:lvl2pPr marL="418338" indent="-171450" algn="l" defTabSz="342900" rtl="0" eaLnBrk="1" latinLnBrk="0" hangingPunct="1">
        <a:spcBef>
          <a:spcPct val="20000"/>
        </a:spcBef>
        <a:buClr>
          <a:schemeClr val="accent1"/>
        </a:buClr>
        <a:buSzPct val="95000"/>
        <a:buFont typeface="Rage Italic" pitchFamily="66" charset="0"/>
        <a:buChar char="0"/>
        <a:defRPr sz="1650" kern="1200">
          <a:solidFill>
            <a:schemeClr val="tx1">
              <a:lumMod val="75000"/>
              <a:lumOff val="25000"/>
            </a:schemeClr>
          </a:solidFill>
          <a:latin typeface="+mn-lt"/>
          <a:ea typeface="+mn-ea"/>
          <a:cs typeface="+mn-cs"/>
        </a:defRPr>
      </a:lvl2pPr>
      <a:lvl3pPr marL="617220" indent="-137160" algn="l" defTabSz="342900" rtl="0" eaLnBrk="1" latinLnBrk="0" hangingPunct="1">
        <a:spcBef>
          <a:spcPct val="20000"/>
        </a:spcBef>
        <a:buClr>
          <a:schemeClr val="accent1"/>
        </a:buClr>
        <a:buSzPct val="95000"/>
        <a:buFont typeface="Rage Italic" pitchFamily="66" charset="0"/>
        <a:buChar char="0"/>
        <a:defRPr sz="1500" kern="1200">
          <a:solidFill>
            <a:schemeClr val="tx1">
              <a:lumMod val="75000"/>
              <a:lumOff val="25000"/>
            </a:schemeClr>
          </a:solidFill>
          <a:latin typeface="+mn-lt"/>
          <a:ea typeface="+mn-ea"/>
          <a:cs typeface="+mn-cs"/>
        </a:defRPr>
      </a:lvl3pPr>
      <a:lvl4pPr marL="822960" indent="-137160" algn="l" defTabSz="342900" rtl="0" eaLnBrk="1" latinLnBrk="0" hangingPunct="1">
        <a:spcBef>
          <a:spcPct val="20000"/>
        </a:spcBef>
        <a:buClr>
          <a:schemeClr val="accent1"/>
        </a:buClr>
        <a:buSzPct val="95000"/>
        <a:buFont typeface="Rage Italic" pitchFamily="66" charset="0"/>
        <a:buChar char="0"/>
        <a:defRPr sz="1200" kern="1200">
          <a:solidFill>
            <a:schemeClr val="tx1">
              <a:lumMod val="75000"/>
              <a:lumOff val="25000"/>
            </a:schemeClr>
          </a:solidFill>
          <a:latin typeface="+mn-lt"/>
          <a:ea typeface="+mn-ea"/>
          <a:cs typeface="+mn-cs"/>
        </a:defRPr>
      </a:lvl4pPr>
      <a:lvl5pPr marL="1062990" indent="-137160" algn="l" defTabSz="342900" rtl="0" eaLnBrk="1" latinLnBrk="0" hangingPunct="1">
        <a:spcBef>
          <a:spcPct val="20000"/>
        </a:spcBef>
        <a:buClr>
          <a:schemeClr val="accent1"/>
        </a:buClr>
        <a:buSzPct val="95000"/>
        <a:buFont typeface="Rage Italic" pitchFamily="66" charset="0"/>
        <a:buChar char="0"/>
        <a:defRPr sz="1050" kern="1200" baseline="0">
          <a:solidFill>
            <a:schemeClr val="tx1">
              <a:lumMod val="75000"/>
              <a:lumOff val="25000"/>
            </a:schemeClr>
          </a:solidFill>
          <a:latin typeface="+mn-lt"/>
          <a:ea typeface="+mn-ea"/>
          <a:cs typeface="+mn-cs"/>
        </a:defRPr>
      </a:lvl5pPr>
      <a:lvl6pPr marL="1234440" indent="-137160" algn="l" defTabSz="342900" rtl="0" eaLnBrk="1" latinLnBrk="0" hangingPunct="1">
        <a:spcBef>
          <a:spcPct val="20000"/>
        </a:spcBef>
        <a:buClr>
          <a:schemeClr val="accent1"/>
        </a:buClr>
        <a:buSzPct val="95000"/>
        <a:buFont typeface="Rage Italic" pitchFamily="66" charset="0"/>
        <a:buChar char="0"/>
        <a:defRPr sz="1050" kern="1200">
          <a:solidFill>
            <a:schemeClr val="tx1">
              <a:lumMod val="75000"/>
              <a:lumOff val="25000"/>
            </a:schemeClr>
          </a:solidFill>
          <a:latin typeface="+mn-lt"/>
          <a:ea typeface="+mn-ea"/>
          <a:cs typeface="+mn-cs"/>
        </a:defRPr>
      </a:lvl6pPr>
      <a:lvl7pPr marL="1440180" indent="-137160" algn="l" defTabSz="342900" rtl="0" eaLnBrk="1" latinLnBrk="0" hangingPunct="1">
        <a:spcBef>
          <a:spcPct val="20000"/>
        </a:spcBef>
        <a:buClr>
          <a:schemeClr val="accent1"/>
        </a:buClr>
        <a:buSzPct val="95000"/>
        <a:buFont typeface="Rage Italic" pitchFamily="66" charset="0"/>
        <a:buChar char="0"/>
        <a:defRPr sz="1050" kern="1200">
          <a:solidFill>
            <a:schemeClr val="tx1">
              <a:lumMod val="75000"/>
              <a:lumOff val="25000"/>
            </a:schemeClr>
          </a:solidFill>
          <a:latin typeface="+mn-lt"/>
          <a:ea typeface="+mn-ea"/>
          <a:cs typeface="+mn-cs"/>
        </a:defRPr>
      </a:lvl7pPr>
      <a:lvl8pPr marL="1645920" indent="-137160" algn="l" defTabSz="342900" rtl="0" eaLnBrk="1" latinLnBrk="0" hangingPunct="1">
        <a:spcBef>
          <a:spcPct val="20000"/>
        </a:spcBef>
        <a:buClr>
          <a:schemeClr val="accent1"/>
        </a:buClr>
        <a:buSzPct val="95000"/>
        <a:buFont typeface="Rage Italic" pitchFamily="66" charset="0"/>
        <a:buChar char="0"/>
        <a:defRPr sz="1050" kern="1200">
          <a:solidFill>
            <a:schemeClr val="tx1">
              <a:lumMod val="75000"/>
              <a:lumOff val="25000"/>
            </a:schemeClr>
          </a:solidFill>
          <a:latin typeface="+mn-lt"/>
          <a:ea typeface="+mn-ea"/>
          <a:cs typeface="+mn-cs"/>
        </a:defRPr>
      </a:lvl8pPr>
      <a:lvl9pPr marL="1851660" indent="-137160" algn="l" defTabSz="342900" rtl="0" eaLnBrk="1" latinLnBrk="0" hangingPunct="1">
        <a:spcBef>
          <a:spcPct val="20000"/>
        </a:spcBef>
        <a:buClr>
          <a:schemeClr val="accent1"/>
        </a:buClr>
        <a:buSzPct val="95000"/>
        <a:buFont typeface="Rage Italic" pitchFamily="66" charset="0"/>
        <a:buChar char="0"/>
        <a:defRPr sz="105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8000">
              <a:schemeClr val="bg1"/>
            </a:gs>
            <a:gs pos="61000">
              <a:schemeClr val="tx1">
                <a:lumMod val="50000"/>
              </a:schemeClr>
            </a:gs>
            <a:gs pos="95000">
              <a:schemeClr val="bg2">
                <a:lumMod val="90000"/>
                <a:lumOff val="1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2/18/2023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dirty="0"/>
              <a:t>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280180041"/>
      </p:ext>
    </p:extLst>
  </p:cSld>
  <p:clrMap bg1="dk1" tx1="lt1" bg2="dk2" tx2="lt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 id="2147483941" r:id="rId15"/>
    <p:sldLayoutId id="2147483942" r:id="rId16"/>
    <p:sldLayoutId id="2147483943"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defTabSz="914400"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defTabSz="914400"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defTabSz="914400" fontAlgn="base">
              <a:spcBef>
                <a:spcPct val="0"/>
              </a:spcBef>
              <a:spcAft>
                <a:spcPct val="0"/>
              </a:spcAft>
            </a:pPr>
            <a:fld id="{CBC6A143-D09A-49A1-AE42-99897F63B598}" type="slidenum">
              <a:rPr lang="en-US">
                <a:solidFill>
                  <a:srgbClr val="000000"/>
                </a:solidFill>
              </a:rPr>
              <a:pPr defTabSz="914400"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322716740"/>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 id="2147483959" r:id="rId15"/>
    <p:sldLayoutId id="2147483960" r:id="rId16"/>
    <p:sldLayoutId id="2147483961" r:id="rId17"/>
    <p:sldLayoutId id="2147483962" r:id="rId18"/>
    <p:sldLayoutId id="2147483963" r:id="rId19"/>
    <p:sldLayoutId id="2147483964"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fontAlgn="base">
              <a:spcBef>
                <a:spcPct val="0"/>
              </a:spcBef>
              <a:spcAft>
                <a:spcPct val="0"/>
              </a:spcAft>
            </a:pPr>
            <a:fld id="{CBC6A143-D09A-49A1-AE42-99897F63B598}"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813079662"/>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978" r:id="rId13"/>
    <p:sldLayoutId id="2147483979" r:id="rId14"/>
    <p:sldLayoutId id="2147483980" r:id="rId15"/>
    <p:sldLayoutId id="2147483981" r:id="rId16"/>
    <p:sldLayoutId id="2147483982" r:id="rId17"/>
    <p:sldLayoutId id="2147483983" r:id="rId18"/>
    <p:sldLayoutId id="2147483984" r:id="rId19"/>
    <p:sldLayoutId id="2147483985"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1691176"/>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 id="2147484010" r:id="rId12"/>
    <p:sldLayoutId id="2147484011" r:id="rId13"/>
    <p:sldLayoutId id="2147484012" r:id="rId14"/>
    <p:sldLayoutId id="2147484013" r:id="rId15"/>
    <p:sldLayoutId id="2147484014" r:id="rId16"/>
    <p:sldLayoutId id="2147484015" r:id="rId17"/>
    <p:sldLayoutId id="2147484016" r:id="rId18"/>
    <p:sldLayoutId id="2147484017" r:id="rId19"/>
    <p:sldLayoutId id="2147484018"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0A43879-46B1-E842-C2FC-58F6F3C031CC}"/>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BA1F9FB-36C2-D0A2-A319-35529BDA37BA}"/>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6955442-5F63-CDE3-7817-F3BCF12A6EBD}"/>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14124757-3F42-3590-D9CB-87F80FFB9D9A}"/>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1FF10984-D5E0-7C4C-0190-FB02E8758340}"/>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0EF1CD67-370F-41CF-B539-B39874274202}" type="slidenum">
              <a:rPr lang="en-US" altLang="en-US"/>
              <a:pPr/>
              <a:t>‹#›</a:t>
            </a:fld>
            <a:endParaRPr lang="en-US" altLang="en-US"/>
          </a:p>
        </p:txBody>
      </p:sp>
    </p:spTree>
    <p:extLst>
      <p:ext uri="{BB962C8B-B14F-4D97-AF65-F5344CB8AC3E}">
        <p14:creationId xmlns:p14="http://schemas.microsoft.com/office/powerpoint/2010/main" val="3255840475"/>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 id="2147484031" r:id="rId12"/>
    <p:sldLayoutId id="2147484032" r:id="rId13"/>
    <p:sldLayoutId id="2147484033" r:id="rId14"/>
    <p:sldLayoutId id="2147484034" r:id="rId15"/>
    <p:sldLayoutId id="2147484035" r:id="rId16"/>
    <p:sldLayoutId id="2147484036" r:id="rId17"/>
    <p:sldLayoutId id="2147484037" r:id="rId18"/>
    <p:sldLayoutId id="2147484038" r:id="rId19"/>
    <p:sldLayoutId id="2147484039"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1E9FFC5-3754-12E3-626A-4AC805072C09}"/>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3291B33F-C086-6057-E44A-2A079425C937}"/>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FF59555-EA1D-C178-C633-FBFD502EE725}"/>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50">
                <a:solidFill>
                  <a:srgbClr val="000000"/>
                </a:solidFill>
                <a:effectLst/>
                <a:latin typeface="+mn-lt"/>
              </a:defRPr>
            </a:lvl1pPr>
          </a:lstStyle>
          <a:p>
            <a:pPr>
              <a:defRPr/>
            </a:pPr>
            <a:endParaRPr lang="en-US"/>
          </a:p>
        </p:txBody>
      </p:sp>
      <p:sp>
        <p:nvSpPr>
          <p:cNvPr id="1029" name="Rectangle 5">
            <a:extLst>
              <a:ext uri="{FF2B5EF4-FFF2-40B4-BE49-F238E27FC236}">
                <a16:creationId xmlns:a16="http://schemas.microsoft.com/office/drawing/2014/main" id="{77F4DEF4-BC84-EC63-F26E-A5A00FC2C210}"/>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solidFill>
                  <a:srgbClr val="000000"/>
                </a:solidFill>
                <a:effectLst/>
                <a:latin typeface="+mn-lt"/>
              </a:defRPr>
            </a:lvl1pPr>
          </a:lstStyle>
          <a:p>
            <a:pPr>
              <a:defRPr/>
            </a:pPr>
            <a:endParaRPr lang="en-US"/>
          </a:p>
        </p:txBody>
      </p:sp>
      <p:sp>
        <p:nvSpPr>
          <p:cNvPr id="1030" name="Rectangle 6">
            <a:extLst>
              <a:ext uri="{FF2B5EF4-FFF2-40B4-BE49-F238E27FC236}">
                <a16:creationId xmlns:a16="http://schemas.microsoft.com/office/drawing/2014/main" id="{877A4B94-FA92-C9E6-191A-4F6DAB1B4DDB}"/>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solidFill>
                  <a:srgbClr val="000000"/>
                </a:solidFill>
                <a:effectLst/>
                <a:latin typeface="+mn-lt"/>
              </a:defRPr>
            </a:lvl1pPr>
          </a:lstStyle>
          <a:p>
            <a:pPr>
              <a:defRPr/>
            </a:pPr>
            <a:fld id="{CF8A5B5F-CFBC-4907-823D-FDB49D23603C}" type="slidenum">
              <a:rPr lang="en-US"/>
              <a:pPr>
                <a:defRPr/>
              </a:pPr>
              <a:t>‹#›</a:t>
            </a:fld>
            <a:endParaRPr lang="en-US"/>
          </a:p>
        </p:txBody>
      </p:sp>
    </p:spTree>
    <p:extLst>
      <p:ext uri="{BB962C8B-B14F-4D97-AF65-F5344CB8AC3E}">
        <p14:creationId xmlns:p14="http://schemas.microsoft.com/office/powerpoint/2010/main" val="428723788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defRPr>
      </a:lvl5pPr>
      <a:lvl6pPr marL="342900" algn="ctr" rtl="0" fontAlgn="base">
        <a:spcBef>
          <a:spcPct val="0"/>
        </a:spcBef>
        <a:spcAft>
          <a:spcPct val="0"/>
        </a:spcAft>
        <a:defRPr sz="3300">
          <a:solidFill>
            <a:schemeClr val="tx2"/>
          </a:solidFill>
          <a:latin typeface="Times New Roman" pitchFamily="18" charset="0"/>
        </a:defRPr>
      </a:lvl6pPr>
      <a:lvl7pPr marL="685800" algn="ctr" rtl="0" fontAlgn="base">
        <a:spcBef>
          <a:spcPct val="0"/>
        </a:spcBef>
        <a:spcAft>
          <a:spcPct val="0"/>
        </a:spcAft>
        <a:defRPr sz="3300">
          <a:solidFill>
            <a:schemeClr val="tx2"/>
          </a:solidFill>
          <a:latin typeface="Times New Roman" pitchFamily="18" charset="0"/>
        </a:defRPr>
      </a:lvl7pPr>
      <a:lvl8pPr marL="1028700" algn="ctr" rtl="0" fontAlgn="base">
        <a:spcBef>
          <a:spcPct val="0"/>
        </a:spcBef>
        <a:spcAft>
          <a:spcPct val="0"/>
        </a:spcAft>
        <a:defRPr sz="3300">
          <a:solidFill>
            <a:schemeClr val="tx2"/>
          </a:solidFill>
          <a:latin typeface="Times New Roman" pitchFamily="18" charset="0"/>
        </a:defRPr>
      </a:lvl8pPr>
      <a:lvl9pPr marL="1371600" algn="ctr" rtl="0" fontAlgn="base">
        <a:spcBef>
          <a:spcPct val="0"/>
        </a:spcBef>
        <a:spcAft>
          <a:spcPct val="0"/>
        </a:spcAft>
        <a:defRPr sz="33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14" cstate="print"/>
          <a:srcRect/>
          <a:stretch>
            <a:fillRect/>
          </a:stretch>
        </p:blipFill>
        <p:spPr bwMode="auto">
          <a:xfrm>
            <a:off x="0" y="0"/>
            <a:ext cx="12192000" cy="6858000"/>
          </a:xfrm>
          <a:prstGeom prst="rect">
            <a:avLst/>
          </a:prstGeom>
          <a:noFill/>
          <a:ln w="9525">
            <a:noFill/>
            <a:miter lim="800000"/>
            <a:headEnd/>
            <a:tailEnd/>
          </a:ln>
        </p:spPr>
      </p:pic>
      <p:sp>
        <p:nvSpPr>
          <p:cNvPr id="14339"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0"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49" name="Rectangle 5"/>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a:solidFill>
                  <a:srgbClr val="FFFFFF"/>
                </a:solidFill>
                <a:effectLst/>
                <a:latin typeface="+mn-lt"/>
                <a:ea typeface="ＭＳ Ｐゴシック" pitchFamily="34" charset="-128"/>
              </a:defRPr>
            </a:lvl1pPr>
          </a:lstStyle>
          <a:p>
            <a:pPr algn="l" eaLnBrk="0" hangingPunct="0">
              <a:defRPr/>
            </a:pPr>
            <a:endParaRPr lang="en-US" sz="1400" b="0"/>
          </a:p>
        </p:txBody>
      </p:sp>
      <p:sp>
        <p:nvSpPr>
          <p:cNvPr id="57350" name="Rectangle 6"/>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a:solidFill>
                  <a:srgbClr val="FFFFFF"/>
                </a:solidFill>
                <a:effectLst/>
                <a:latin typeface="+mn-lt"/>
                <a:ea typeface="ＭＳ Ｐゴシック" pitchFamily="34" charset="-128"/>
              </a:defRPr>
            </a:lvl1pPr>
          </a:lstStyle>
          <a:p>
            <a:pPr eaLnBrk="0" hangingPunct="0">
              <a:defRPr/>
            </a:pPr>
            <a:endParaRPr lang="en-US" sz="1400" b="0"/>
          </a:p>
        </p:txBody>
      </p:sp>
      <p:sp>
        <p:nvSpPr>
          <p:cNvPr id="57351" name="Rectangle 7"/>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a:solidFill>
                  <a:srgbClr val="FFFFFF"/>
                </a:solidFill>
                <a:effectLst/>
                <a:latin typeface="+mn-lt"/>
                <a:ea typeface="ＭＳ Ｐゴシック" pitchFamily="34" charset="-128"/>
              </a:defRPr>
            </a:lvl1pPr>
          </a:lstStyle>
          <a:p>
            <a:pPr eaLnBrk="0" hangingPunct="0">
              <a:defRPr/>
            </a:pPr>
            <a:fld id="{659EC885-6B58-4C18-AECB-98617DA1D30A}" type="slidenum">
              <a:rPr lang="en-US" sz="1400" b="0"/>
              <a:pPr eaLnBrk="0" hangingPunct="0">
                <a:defRPr/>
              </a:pPr>
              <a:t>‹#›</a:t>
            </a:fld>
            <a:endParaRPr lang="en-US" sz="1400" b="0"/>
          </a:p>
        </p:txBody>
      </p:sp>
    </p:spTree>
    <p:extLst>
      <p:ext uri="{BB962C8B-B14F-4D97-AF65-F5344CB8AC3E}">
        <p14:creationId xmlns:p14="http://schemas.microsoft.com/office/powerpoint/2010/main" val="2349092604"/>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transition spd="slow" advTm="16000">
    <p:random/>
    <p:sndAc>
      <p:stSnd>
        <p:snd r:embed="rId13" name="projctor.wav"/>
      </p:stSnd>
    </p:sndAc>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343A1B"/>
        </a:buClr>
        <a:buSzPct val="90000"/>
        <a:buFont typeface="Wingdings" pitchFamily="2" charset="2"/>
        <a:buChar char="u"/>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343A1B"/>
        </a:buClr>
        <a:buFont typeface="Wingdings" pitchFamily="2" charset="2"/>
        <a:buChar char="v"/>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343A1B"/>
        </a:buClr>
        <a:buFont typeface="Wingdings" pitchFamily="2" charset="2"/>
        <a:buChar char="w"/>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343A1B"/>
        </a:buClr>
        <a:buFont typeface="Wingdings"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343A1B"/>
        </a:buClr>
        <a:buFont typeface="Wingdings"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343A1B"/>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343A1B"/>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343A1B"/>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343A1B"/>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lgn="l">
              <a:defRPr/>
            </a:pPr>
            <a:endParaRPr lang="en-US">
              <a:effectLst/>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effectLst/>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75DF543A-825A-4F40-8354-375B4DFC13FC}" type="slidenum">
              <a:rPr lang="en-US">
                <a:effectLst/>
              </a:rPr>
              <a:pPr>
                <a:defRPr/>
              </a:pPr>
              <a:t>‹#›</a:t>
            </a:fld>
            <a:endParaRPr lang="en-US">
              <a:effectLst/>
            </a:endParaRPr>
          </a:p>
        </p:txBody>
      </p:sp>
    </p:spTree>
    <p:extLst>
      <p:ext uri="{BB962C8B-B14F-4D97-AF65-F5344CB8AC3E}">
        <p14:creationId xmlns:p14="http://schemas.microsoft.com/office/powerpoint/2010/main" val="1927858207"/>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 id="2147484064" r:id="rId12"/>
    <p:sldLayoutId id="2147484065" r:id="rId13"/>
    <p:sldLayoutId id="214748406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pPr/>
              <a:t>‹#›</a:t>
            </a:fld>
            <a:endParaRPr lang="en-US"/>
          </a:p>
        </p:txBody>
      </p:sp>
    </p:spTree>
    <p:extLst>
      <p:ext uri="{BB962C8B-B14F-4D97-AF65-F5344CB8AC3E}">
        <p14:creationId xmlns:p14="http://schemas.microsoft.com/office/powerpoint/2010/main" val="2900768371"/>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 id="2147484079" r:id="rId12"/>
    <p:sldLayoutId id="2147484080" r:id="rId13"/>
    <p:sldLayoutId id="2147484081" r:id="rId14"/>
    <p:sldLayoutId id="2147484082" r:id="rId15"/>
    <p:sldLayoutId id="2147484083" r:id="rId16"/>
    <p:sldLayoutId id="2147484084" r:id="rId17"/>
    <p:sldLayoutId id="2147484085" r:id="rId18"/>
    <p:sldLayoutId id="2147484086" r:id="rId19"/>
    <p:sldLayoutId id="2147484087"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2"/>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34E36B1F-0503-51ED-E67F-14063B614BAE}"/>
              </a:ext>
            </a:extLst>
          </p:cNvPr>
          <p:cNvGrpSpPr>
            <a:grpSpLocks/>
          </p:cNvGrpSpPr>
          <p:nvPr/>
        </p:nvGrpSpPr>
        <p:grpSpPr bwMode="auto">
          <a:xfrm>
            <a:off x="425451" y="1828800"/>
            <a:ext cx="11766549" cy="5029200"/>
            <a:chOff x="201" y="1152"/>
            <a:chExt cx="5559" cy="3168"/>
          </a:xfrm>
        </p:grpSpPr>
        <p:sp>
          <p:nvSpPr>
            <p:cNvPr id="1032" name="Freeform 3">
              <a:extLst>
                <a:ext uri="{FF2B5EF4-FFF2-40B4-BE49-F238E27FC236}">
                  <a16:creationId xmlns:a16="http://schemas.microsoft.com/office/drawing/2014/main" id="{22305D18-2890-5E59-87E3-8FB9AE91674C}"/>
                </a:ext>
              </a:extLst>
            </p:cNvPr>
            <p:cNvSpPr>
              <a:spLocks/>
            </p:cNvSpPr>
            <p:nvPr/>
          </p:nvSpPr>
          <p:spPr bwMode="ltGray">
            <a:xfrm>
              <a:off x="528" y="2909"/>
              <a:ext cx="5232" cy="1411"/>
            </a:xfrm>
            <a:custGeom>
              <a:avLst/>
              <a:gdLst>
                <a:gd name="T0" fmla="*/ 0 w 4897"/>
                <a:gd name="T1" fmla="*/ 0 h 2182"/>
                <a:gd name="T2" fmla="*/ 0 w 4897"/>
                <a:gd name="T3" fmla="*/ 247 h 2182"/>
                <a:gd name="T4" fmla="*/ 6818 w 4897"/>
                <a:gd name="T5" fmla="*/ 247 h 2182"/>
                <a:gd name="T6" fmla="*/ 6818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3" name="Freeform 4">
              <a:extLst>
                <a:ext uri="{FF2B5EF4-FFF2-40B4-BE49-F238E27FC236}">
                  <a16:creationId xmlns:a16="http://schemas.microsoft.com/office/drawing/2014/main" id="{CC1F5EED-3E30-EB98-5781-B279C33992CF}"/>
                </a:ext>
              </a:extLst>
            </p:cNvPr>
            <p:cNvSpPr>
              <a:spLocks/>
            </p:cNvSpPr>
            <p:nvPr/>
          </p:nvSpPr>
          <p:spPr bwMode="ltGray">
            <a:xfrm>
              <a:off x="210" y="1152"/>
              <a:ext cx="5550" cy="3168"/>
            </a:xfrm>
            <a:custGeom>
              <a:avLst/>
              <a:gdLst>
                <a:gd name="T0" fmla="*/ 330 w 5550"/>
                <a:gd name="T1" fmla="*/ 1764 h 3168"/>
                <a:gd name="T2" fmla="*/ 0 w 5550"/>
                <a:gd name="T3" fmla="*/ 1764 h 3168"/>
                <a:gd name="T4" fmla="*/ 0 w 5550"/>
                <a:gd name="T5" fmla="*/ 3168 h 3168"/>
                <a:gd name="T6" fmla="*/ 5550 w 5550"/>
                <a:gd name="T7" fmla="*/ 3168 h 3168"/>
                <a:gd name="T8" fmla="*/ 5550 w 5550"/>
                <a:gd name="T9" fmla="*/ 0 h 3168"/>
                <a:gd name="T10" fmla="*/ 330 w 5550"/>
                <a:gd name="T11" fmla="*/ 0 h 3168"/>
                <a:gd name="T12" fmla="*/ 330 w 5550"/>
                <a:gd name="T13" fmla="*/ 1764 h 31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50" h="3168">
                  <a:moveTo>
                    <a:pt x="330" y="1764"/>
                  </a:moveTo>
                  <a:lnTo>
                    <a:pt x="0" y="1764"/>
                  </a:lnTo>
                  <a:lnTo>
                    <a:pt x="0" y="3168"/>
                  </a:lnTo>
                  <a:lnTo>
                    <a:pt x="5550" y="3168"/>
                  </a:lnTo>
                  <a:lnTo>
                    <a:pt x="5550" y="0"/>
                  </a:lnTo>
                  <a:lnTo>
                    <a:pt x="330" y="0"/>
                  </a:lnTo>
                  <a:lnTo>
                    <a:pt x="330" y="1764"/>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4" name="Freeform 5">
              <a:extLst>
                <a:ext uri="{FF2B5EF4-FFF2-40B4-BE49-F238E27FC236}">
                  <a16:creationId xmlns:a16="http://schemas.microsoft.com/office/drawing/2014/main" id="{47324BC4-7F03-A419-277F-6E0B65317B52}"/>
                </a:ext>
              </a:extLst>
            </p:cNvPr>
            <p:cNvSpPr>
              <a:spLocks/>
            </p:cNvSpPr>
            <p:nvPr/>
          </p:nvSpPr>
          <p:spPr bwMode="ltGray">
            <a:xfrm>
              <a:off x="528" y="2932"/>
              <a:ext cx="5232" cy="1388"/>
            </a:xfrm>
            <a:custGeom>
              <a:avLst/>
              <a:gdLst>
                <a:gd name="T0" fmla="*/ 0 w 4897"/>
                <a:gd name="T1" fmla="*/ 0 h 2182"/>
                <a:gd name="T2" fmla="*/ 0 w 4897"/>
                <a:gd name="T3" fmla="*/ 227 h 2182"/>
                <a:gd name="T4" fmla="*/ 6818 w 4897"/>
                <a:gd name="T5" fmla="*/ 227 h 2182"/>
                <a:gd name="T6" fmla="*/ 6818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accent2">
                <a:alpha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7350" name="Freeform 6">
              <a:extLst>
                <a:ext uri="{FF2B5EF4-FFF2-40B4-BE49-F238E27FC236}">
                  <a16:creationId xmlns:a16="http://schemas.microsoft.com/office/drawing/2014/main" id="{910DF084-05ED-706B-E66A-FA7AE3F5ACC3}"/>
                </a:ext>
              </a:extLst>
            </p:cNvPr>
            <p:cNvSpPr>
              <a:spLocks/>
            </p:cNvSpPr>
            <p:nvPr/>
          </p:nvSpPr>
          <p:spPr bwMode="ltGray">
            <a:xfrm>
              <a:off x="528" y="1152"/>
              <a:ext cx="4607"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latin typeface="Arial" charset="0"/>
                <a:cs typeface="Arial" charset="0"/>
              </a:endParaRPr>
            </a:p>
          </p:txBody>
        </p:sp>
        <p:sp>
          <p:nvSpPr>
            <p:cNvPr id="57351" name="Freeform 7">
              <a:extLst>
                <a:ext uri="{FF2B5EF4-FFF2-40B4-BE49-F238E27FC236}">
                  <a16:creationId xmlns:a16="http://schemas.microsoft.com/office/drawing/2014/main" id="{7578C26A-75A7-4DC0-B923-F2DCFAF28590}"/>
                </a:ext>
              </a:extLst>
            </p:cNvPr>
            <p:cNvSpPr>
              <a:spLocks/>
            </p:cNvSpPr>
            <p:nvPr/>
          </p:nvSpPr>
          <p:spPr bwMode="ltGray">
            <a:xfrm>
              <a:off x="528" y="1152"/>
              <a:ext cx="29" cy="1785"/>
            </a:xfrm>
            <a:custGeom>
              <a:avLst/>
              <a:gdLst>
                <a:gd name="T0" fmla="*/ 0 w 29"/>
                <a:gd name="T1" fmla="*/ 0 h 2161"/>
                <a:gd name="T2" fmla="*/ 0 w 29"/>
                <a:gd name="T3" fmla="*/ 2161 h 2161"/>
                <a:gd name="T4" fmla="*/ 29 w 29"/>
                <a:gd name="T5" fmla="*/ 2161 h 2161"/>
                <a:gd name="T6" fmla="*/ 27 w 29"/>
                <a:gd name="T7" fmla="*/ 27 h 2161"/>
                <a:gd name="T8" fmla="*/ 0 w 29"/>
                <a:gd name="T9" fmla="*/ 0 h 2161"/>
                <a:gd name="T10" fmla="*/ 0 w 29"/>
                <a:gd name="T11" fmla="*/ 0 h 2161"/>
              </a:gdLst>
              <a:ahLst/>
              <a:cxnLst>
                <a:cxn ang="0">
                  <a:pos x="T0" y="T1"/>
                </a:cxn>
                <a:cxn ang="0">
                  <a:pos x="T2" y="T3"/>
                </a:cxn>
                <a:cxn ang="0">
                  <a:pos x="T4" y="T5"/>
                </a:cxn>
                <a:cxn ang="0">
                  <a:pos x="T6" y="T7"/>
                </a:cxn>
                <a:cxn ang="0">
                  <a:pos x="T8" y="T9"/>
                </a:cxn>
                <a:cxn ang="0">
                  <a:pos x="T10" y="T11"/>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latin typeface="Arial" charset="0"/>
                <a:cs typeface="Arial" charset="0"/>
              </a:endParaRPr>
            </a:p>
          </p:txBody>
        </p:sp>
        <p:sp>
          <p:nvSpPr>
            <p:cNvPr id="57352" name="Freeform 8">
              <a:extLst>
                <a:ext uri="{FF2B5EF4-FFF2-40B4-BE49-F238E27FC236}">
                  <a16:creationId xmlns:a16="http://schemas.microsoft.com/office/drawing/2014/main" id="{E24DF9CD-5DFA-0FC2-9F1D-17122DDC222F}"/>
                </a:ext>
              </a:extLst>
            </p:cNvPr>
            <p:cNvSpPr>
              <a:spLocks/>
            </p:cNvSpPr>
            <p:nvPr/>
          </p:nvSpPr>
          <p:spPr bwMode="ltGray">
            <a:xfrm>
              <a:off x="527" y="2904"/>
              <a:ext cx="29" cy="1416"/>
            </a:xfrm>
            <a:custGeom>
              <a:avLst/>
              <a:gdLst>
                <a:gd name="T0" fmla="*/ 0 w 29"/>
                <a:gd name="T1" fmla="*/ 1416 h 1416"/>
                <a:gd name="T2" fmla="*/ 29 w 29"/>
                <a:gd name="T3" fmla="*/ 1416 h 1416"/>
                <a:gd name="T4" fmla="*/ 28 w 29"/>
                <a:gd name="T5" fmla="*/ 24 h 1416"/>
                <a:gd name="T6" fmla="*/ 0 w 29"/>
                <a:gd name="T7" fmla="*/ 0 h 1416"/>
                <a:gd name="T8" fmla="*/ 0 w 29"/>
                <a:gd name="T9" fmla="*/ 1416 h 1416"/>
              </a:gdLst>
              <a:ahLst/>
              <a:cxnLst>
                <a:cxn ang="0">
                  <a:pos x="T0" y="T1"/>
                </a:cxn>
                <a:cxn ang="0">
                  <a:pos x="T2" y="T3"/>
                </a:cxn>
                <a:cxn ang="0">
                  <a:pos x="T4" y="T5"/>
                </a:cxn>
                <a:cxn ang="0">
                  <a:pos x="T6" y="T7"/>
                </a:cxn>
                <a:cxn ang="0">
                  <a:pos x="T8" y="T9"/>
                </a:cxn>
              </a:cxnLst>
              <a:rect l="0" t="0" r="r" b="b"/>
              <a:pathLst>
                <a:path w="29" h="1416">
                  <a:moveTo>
                    <a:pt x="0" y="1416"/>
                  </a:moveTo>
                  <a:lnTo>
                    <a:pt x="29" y="1416"/>
                  </a:lnTo>
                  <a:lnTo>
                    <a:pt x="28" y="24"/>
                  </a:lnTo>
                  <a:lnTo>
                    <a:pt x="0" y="0"/>
                  </a:lnTo>
                  <a:lnTo>
                    <a:pt x="0" y="1416"/>
                  </a:lnTo>
                  <a:close/>
                </a:path>
              </a:pathLst>
            </a:custGeom>
            <a:gradFill rotWithShape="1">
              <a:gsLst>
                <a:gs pos="0">
                  <a:schemeClr val="bg2">
                    <a:gamma/>
                    <a:tint val="87843"/>
                    <a:invGamma/>
                  </a:schemeClr>
                </a:gs>
                <a:gs pos="100000">
                  <a:schemeClr val="bg2">
                    <a:alpha val="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latin typeface="Arial" charset="0"/>
                <a:cs typeface="Arial" charset="0"/>
              </a:endParaRPr>
            </a:p>
          </p:txBody>
        </p:sp>
        <p:sp>
          <p:nvSpPr>
            <p:cNvPr id="57353" name="Freeform 9">
              <a:extLst>
                <a:ext uri="{FF2B5EF4-FFF2-40B4-BE49-F238E27FC236}">
                  <a16:creationId xmlns:a16="http://schemas.microsoft.com/office/drawing/2014/main" id="{D16A6E53-93CE-5D66-4DAA-7B9F7A654768}"/>
                </a:ext>
              </a:extLst>
            </p:cNvPr>
            <p:cNvSpPr>
              <a:spLocks/>
            </p:cNvSpPr>
            <p:nvPr/>
          </p:nvSpPr>
          <p:spPr bwMode="ltGray">
            <a:xfrm>
              <a:off x="201" y="2904"/>
              <a:ext cx="2879"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latin typeface="Arial" charset="0"/>
                <a:cs typeface="Arial" charset="0"/>
              </a:endParaRPr>
            </a:p>
          </p:txBody>
        </p:sp>
        <p:sp>
          <p:nvSpPr>
            <p:cNvPr id="57354" name="Freeform 10">
              <a:extLst>
                <a:ext uri="{FF2B5EF4-FFF2-40B4-BE49-F238E27FC236}">
                  <a16:creationId xmlns:a16="http://schemas.microsoft.com/office/drawing/2014/main" id="{119B3CA3-2941-0005-B7BC-AC93C950B163}"/>
                </a:ext>
              </a:extLst>
            </p:cNvPr>
            <p:cNvSpPr>
              <a:spLocks/>
            </p:cNvSpPr>
            <p:nvPr/>
          </p:nvSpPr>
          <p:spPr bwMode="ltGray">
            <a:xfrm>
              <a:off x="201" y="2904"/>
              <a:ext cx="30" cy="1416"/>
            </a:xfrm>
            <a:custGeom>
              <a:avLst/>
              <a:gdLst>
                <a:gd name="T0" fmla="*/ 0 w 30"/>
                <a:gd name="T1" fmla="*/ 0 h 1416"/>
                <a:gd name="T2" fmla="*/ 0 w 30"/>
                <a:gd name="T3" fmla="*/ 1416 h 1416"/>
                <a:gd name="T4" fmla="*/ 29 w 30"/>
                <a:gd name="T5" fmla="*/ 1416 h 1416"/>
                <a:gd name="T6" fmla="*/ 30 w 30"/>
                <a:gd name="T7" fmla="*/ 27 h 1416"/>
                <a:gd name="T8" fmla="*/ 0 w 30"/>
                <a:gd name="T9" fmla="*/ 0 h 1416"/>
                <a:gd name="T10" fmla="*/ 0 w 30"/>
                <a:gd name="T11" fmla="*/ 0 h 1416"/>
              </a:gdLst>
              <a:ahLst/>
              <a:cxnLst>
                <a:cxn ang="0">
                  <a:pos x="T0" y="T1"/>
                </a:cxn>
                <a:cxn ang="0">
                  <a:pos x="T2" y="T3"/>
                </a:cxn>
                <a:cxn ang="0">
                  <a:pos x="T4" y="T5"/>
                </a:cxn>
                <a:cxn ang="0">
                  <a:pos x="T6" y="T7"/>
                </a:cxn>
                <a:cxn ang="0">
                  <a:pos x="T8" y="T9"/>
                </a:cxn>
                <a:cxn ang="0">
                  <a:pos x="T10" y="T11"/>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10001"/>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latin typeface="Arial" charset="0"/>
                <a:cs typeface="Arial" charset="0"/>
              </a:endParaRPr>
            </a:p>
          </p:txBody>
        </p:sp>
      </p:grpSp>
      <p:sp>
        <p:nvSpPr>
          <p:cNvPr id="57355" name="Rectangle 11">
            <a:extLst>
              <a:ext uri="{FF2B5EF4-FFF2-40B4-BE49-F238E27FC236}">
                <a16:creationId xmlns:a16="http://schemas.microsoft.com/office/drawing/2014/main" id="{3798B716-1AEC-33E8-3BDF-1203FFFDCBF3}"/>
              </a:ext>
            </a:extLst>
          </p:cNvPr>
          <p:cNvSpPr>
            <a:spLocks noGrp="1" noChangeArrowheads="1"/>
          </p:cNvSpPr>
          <p:nvPr>
            <p:ph type="dt" sz="half" idx="2"/>
          </p:nvPr>
        </p:nvSpPr>
        <p:spPr bwMode="auto">
          <a:xfrm>
            <a:off x="1117601" y="6245225"/>
            <a:ext cx="253576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ffectLst>
                  <a:outerShdw blurRad="38100" dist="38100" dir="2700000" algn="tl">
                    <a:srgbClr val="000000"/>
                  </a:outerShdw>
                </a:effectLst>
                <a:latin typeface="Arial" charset="0"/>
                <a:cs typeface="Arial" charset="0"/>
              </a:defRPr>
            </a:lvl1pPr>
          </a:lstStyle>
          <a:p>
            <a:pPr>
              <a:defRPr/>
            </a:pPr>
            <a:endParaRPr lang="en-US"/>
          </a:p>
        </p:txBody>
      </p:sp>
      <p:sp>
        <p:nvSpPr>
          <p:cNvPr id="57356" name="Rectangle 12">
            <a:extLst>
              <a:ext uri="{FF2B5EF4-FFF2-40B4-BE49-F238E27FC236}">
                <a16:creationId xmlns:a16="http://schemas.microsoft.com/office/drawing/2014/main" id="{F3356B1F-CF0C-C85F-5FEF-943C37FFAB24}"/>
              </a:ext>
            </a:extLst>
          </p:cNvPr>
          <p:cNvSpPr>
            <a:spLocks noGrp="1" noChangeArrowheads="1"/>
          </p:cNvSpPr>
          <p:nvPr>
            <p:ph type="ftr" sz="quarter" idx="3"/>
          </p:nvPr>
        </p:nvSpPr>
        <p:spPr bwMode="auto">
          <a:xfrm>
            <a:off x="45720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ffectLst>
                  <a:outerShdw blurRad="38100" dist="38100" dir="2700000" algn="tl">
                    <a:srgbClr val="000000"/>
                  </a:outerShdw>
                </a:effectLst>
                <a:latin typeface="Arial" charset="0"/>
                <a:cs typeface="Arial" charset="0"/>
              </a:defRPr>
            </a:lvl1pPr>
          </a:lstStyle>
          <a:p>
            <a:pPr>
              <a:defRPr/>
            </a:pPr>
            <a:endParaRPr lang="en-US"/>
          </a:p>
        </p:txBody>
      </p:sp>
      <p:sp>
        <p:nvSpPr>
          <p:cNvPr id="57357" name="Rectangle 13">
            <a:extLst>
              <a:ext uri="{FF2B5EF4-FFF2-40B4-BE49-F238E27FC236}">
                <a16:creationId xmlns:a16="http://schemas.microsoft.com/office/drawing/2014/main" id="{1C6DF0A0-E377-CDFA-E945-CAE9620615AA}"/>
              </a:ext>
            </a:extLst>
          </p:cNvPr>
          <p:cNvSpPr>
            <a:spLocks noGrp="1" noChangeArrowheads="1"/>
          </p:cNvSpPr>
          <p:nvPr>
            <p:ph type="sldNum" sz="quarter" idx="4"/>
          </p:nvPr>
        </p:nvSpPr>
        <p:spPr bwMode="auto">
          <a:xfrm>
            <a:off x="9249834" y="6245225"/>
            <a:ext cx="253576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ffectLst>
                  <a:outerShdw blurRad="38100" dist="38100" dir="2700000" algn="tl">
                    <a:srgbClr val="000000"/>
                  </a:outerShdw>
                </a:effectLst>
              </a:defRPr>
            </a:lvl1pPr>
          </a:lstStyle>
          <a:p>
            <a:fld id="{D824CB19-BBCF-42CC-976A-9D9C70DCD0C0}" type="slidenum">
              <a:rPr lang="en-US" altLang="en-US"/>
              <a:pPr/>
              <a:t>‹#›</a:t>
            </a:fld>
            <a:endParaRPr lang="en-US" altLang="en-US"/>
          </a:p>
        </p:txBody>
      </p:sp>
      <p:sp>
        <p:nvSpPr>
          <p:cNvPr id="57358" name="Rectangle 14">
            <a:extLst>
              <a:ext uri="{FF2B5EF4-FFF2-40B4-BE49-F238E27FC236}">
                <a16:creationId xmlns:a16="http://schemas.microsoft.com/office/drawing/2014/main" id="{8A24F66C-EF70-EB21-10AD-99980A1479F3}"/>
              </a:ext>
            </a:extLst>
          </p:cNvPr>
          <p:cNvSpPr>
            <a:spLocks noGrp="1" noRot="1" noChangeArrowheads="1"/>
          </p:cNvSpPr>
          <p:nvPr>
            <p:ph type="title"/>
          </p:nvPr>
        </p:nvSpPr>
        <p:spPr bwMode="auto">
          <a:xfrm>
            <a:off x="609601" y="244476"/>
            <a:ext cx="11180233"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359" name="Rectangle 15">
            <a:extLst>
              <a:ext uri="{FF2B5EF4-FFF2-40B4-BE49-F238E27FC236}">
                <a16:creationId xmlns:a16="http://schemas.microsoft.com/office/drawing/2014/main" id="{30F54F45-2EA7-FF74-6CEB-56DF6A309537}"/>
              </a:ext>
            </a:extLst>
          </p:cNvPr>
          <p:cNvSpPr>
            <a:spLocks noGrp="1" noRot="1" noChangeArrowheads="1"/>
          </p:cNvSpPr>
          <p:nvPr>
            <p:ph type="body" idx="1"/>
          </p:nvPr>
        </p:nvSpPr>
        <p:spPr bwMode="auto">
          <a:xfrm>
            <a:off x="1117600" y="1905000"/>
            <a:ext cx="10676467"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670411"/>
      </p:ext>
    </p:extLst>
  </p:cSld>
  <p:clrMap bg1="dk2" tx1="lt1" bg2="dk1"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cs typeface="Arial"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cs typeface="Arial"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cs typeface="Arial"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cs typeface="Arial"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cs typeface="Arial"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cs typeface="Arial"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cs typeface="Arial"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cs typeface="Arial" charset="0"/>
        </a:defRPr>
      </a:lvl9pPr>
    </p:titleStyle>
    <p:body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Font typeface="Wingdings" panose="05000000000000000000"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25462"/>
            </a:gs>
          </a:gsLst>
          <a:lin ang="5400000" scaled="1"/>
        </a:gradFill>
        <a:effectLst/>
      </p:bgPr>
    </p:bg>
    <p:spTree>
      <p:nvGrpSpPr>
        <p:cNvPr id="1" name=""/>
        <p:cNvGrpSpPr/>
        <p:nvPr/>
      </p:nvGrpSpPr>
      <p:grpSpPr>
        <a:xfrm>
          <a:off x="0" y="0"/>
          <a:ext cx="0" cy="0"/>
          <a:chOff x="0" y="0"/>
          <a:chExt cx="0" cy="0"/>
        </a:xfrm>
      </p:grpSpPr>
      <p:grpSp>
        <p:nvGrpSpPr>
          <p:cNvPr id="3074" name="Group 2">
            <a:extLst>
              <a:ext uri="{FF2B5EF4-FFF2-40B4-BE49-F238E27FC236}">
                <a16:creationId xmlns:a16="http://schemas.microsoft.com/office/drawing/2014/main" id="{0FA0156E-6186-0D74-7F11-23EE1F6076EB}"/>
              </a:ext>
            </a:extLst>
          </p:cNvPr>
          <p:cNvGrpSpPr>
            <a:grpSpLocks/>
          </p:cNvGrpSpPr>
          <p:nvPr/>
        </p:nvGrpSpPr>
        <p:grpSpPr bwMode="auto">
          <a:xfrm>
            <a:off x="1" y="1422400"/>
            <a:ext cx="12196233" cy="5435600"/>
            <a:chOff x="0" y="896"/>
            <a:chExt cx="5762" cy="3424"/>
          </a:xfrm>
        </p:grpSpPr>
        <p:grpSp>
          <p:nvGrpSpPr>
            <p:cNvPr id="3080" name="Group 3">
              <a:extLst>
                <a:ext uri="{FF2B5EF4-FFF2-40B4-BE49-F238E27FC236}">
                  <a16:creationId xmlns:a16="http://schemas.microsoft.com/office/drawing/2014/main" id="{EAC454F2-5EE1-D6A6-850B-37AAA376EA42}"/>
                </a:ext>
              </a:extLst>
            </p:cNvPr>
            <p:cNvGrpSpPr>
              <a:grpSpLocks/>
            </p:cNvGrpSpPr>
            <p:nvPr userDrawn="1"/>
          </p:nvGrpSpPr>
          <p:grpSpPr bwMode="auto">
            <a:xfrm>
              <a:off x="20" y="896"/>
              <a:ext cx="5742" cy="3424"/>
              <a:chOff x="20" y="896"/>
              <a:chExt cx="5742" cy="3424"/>
            </a:xfrm>
          </p:grpSpPr>
          <p:sp>
            <p:nvSpPr>
              <p:cNvPr id="3217" name="Freeform 4">
                <a:extLst>
                  <a:ext uri="{FF2B5EF4-FFF2-40B4-BE49-F238E27FC236}">
                    <a16:creationId xmlns:a16="http://schemas.microsoft.com/office/drawing/2014/main" id="{46684D8F-4C5C-97A6-C425-D6BB6CD25D71}"/>
                  </a:ext>
                </a:extLst>
              </p:cNvPr>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218" name="Freeform 5">
                <a:extLst>
                  <a:ext uri="{FF2B5EF4-FFF2-40B4-BE49-F238E27FC236}">
                    <a16:creationId xmlns:a16="http://schemas.microsoft.com/office/drawing/2014/main" id="{3BCE90D9-A0C9-62AD-AFDB-D46F8CCA50B4}"/>
                  </a:ext>
                </a:extLst>
              </p:cNvPr>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219" name="Freeform 6">
                <a:extLst>
                  <a:ext uri="{FF2B5EF4-FFF2-40B4-BE49-F238E27FC236}">
                    <a16:creationId xmlns:a16="http://schemas.microsoft.com/office/drawing/2014/main" id="{F41A5B55-2125-1BD8-49E0-F24B41B24187}"/>
                  </a:ext>
                </a:extLst>
              </p:cNvPr>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220" name="Freeform 7">
                <a:extLst>
                  <a:ext uri="{FF2B5EF4-FFF2-40B4-BE49-F238E27FC236}">
                    <a16:creationId xmlns:a16="http://schemas.microsoft.com/office/drawing/2014/main" id="{5008C64D-F168-4524-8B01-582127B9D0B8}"/>
                  </a:ext>
                </a:extLst>
              </p:cNvPr>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221" name="Freeform 8">
                <a:extLst>
                  <a:ext uri="{FF2B5EF4-FFF2-40B4-BE49-F238E27FC236}">
                    <a16:creationId xmlns:a16="http://schemas.microsoft.com/office/drawing/2014/main" id="{9C2536A0-A09A-BD2A-2456-B2751257BA66}"/>
                  </a:ext>
                </a:extLst>
              </p:cNvPr>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222" name="Freeform 9">
                <a:extLst>
                  <a:ext uri="{FF2B5EF4-FFF2-40B4-BE49-F238E27FC236}">
                    <a16:creationId xmlns:a16="http://schemas.microsoft.com/office/drawing/2014/main" id="{3CE4C50E-3D93-C704-531F-DE723EA2F348}"/>
                  </a:ext>
                </a:extLst>
              </p:cNvPr>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223" name="Freeform 10">
                <a:extLst>
                  <a:ext uri="{FF2B5EF4-FFF2-40B4-BE49-F238E27FC236}">
                    <a16:creationId xmlns:a16="http://schemas.microsoft.com/office/drawing/2014/main" id="{6BC3CC6C-D139-A61D-BE40-F8769152AF1A}"/>
                  </a:ext>
                </a:extLst>
              </p:cNvPr>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224" name="Freeform 11">
                <a:extLst>
                  <a:ext uri="{FF2B5EF4-FFF2-40B4-BE49-F238E27FC236}">
                    <a16:creationId xmlns:a16="http://schemas.microsoft.com/office/drawing/2014/main" id="{3A28304C-4C63-7CE0-5DE3-B0164BDC7EE3}"/>
                  </a:ext>
                </a:extLst>
              </p:cNvPr>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225" name="Freeform 12">
                <a:extLst>
                  <a:ext uri="{FF2B5EF4-FFF2-40B4-BE49-F238E27FC236}">
                    <a16:creationId xmlns:a16="http://schemas.microsoft.com/office/drawing/2014/main" id="{1C10153F-0692-6B24-0B48-E4C737E4ECED}"/>
                  </a:ext>
                </a:extLst>
              </p:cNvPr>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226" name="Freeform 13">
                <a:extLst>
                  <a:ext uri="{FF2B5EF4-FFF2-40B4-BE49-F238E27FC236}">
                    <a16:creationId xmlns:a16="http://schemas.microsoft.com/office/drawing/2014/main" id="{B8479DF9-77BD-4519-6713-9EF3AC2CE529}"/>
                  </a:ext>
                </a:extLst>
              </p:cNvPr>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227" name="Freeform 14">
                <a:extLst>
                  <a:ext uri="{FF2B5EF4-FFF2-40B4-BE49-F238E27FC236}">
                    <a16:creationId xmlns:a16="http://schemas.microsoft.com/office/drawing/2014/main" id="{6DD8B077-6BD5-3E90-491D-CD84709CD091}"/>
                  </a:ext>
                </a:extLst>
              </p:cNvPr>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228" name="Freeform 15">
                <a:extLst>
                  <a:ext uri="{FF2B5EF4-FFF2-40B4-BE49-F238E27FC236}">
                    <a16:creationId xmlns:a16="http://schemas.microsoft.com/office/drawing/2014/main" id="{C7B9C06A-A2CA-4746-05CE-37E170380EF9}"/>
                  </a:ext>
                </a:extLst>
              </p:cNvPr>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229" name="Freeform 16">
                <a:extLst>
                  <a:ext uri="{FF2B5EF4-FFF2-40B4-BE49-F238E27FC236}">
                    <a16:creationId xmlns:a16="http://schemas.microsoft.com/office/drawing/2014/main" id="{4AF67DF1-51F8-FC22-1510-AE3FFBCA3ABA}"/>
                  </a:ext>
                </a:extLst>
              </p:cNvPr>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grpSp>
          <p:nvGrpSpPr>
            <p:cNvPr id="3081" name="Group 17">
              <a:extLst>
                <a:ext uri="{FF2B5EF4-FFF2-40B4-BE49-F238E27FC236}">
                  <a16:creationId xmlns:a16="http://schemas.microsoft.com/office/drawing/2014/main" id="{3F307493-E782-555F-5D4E-9CFD943A19DC}"/>
                </a:ext>
              </a:extLst>
            </p:cNvPr>
            <p:cNvGrpSpPr>
              <a:grpSpLocks/>
            </p:cNvGrpSpPr>
            <p:nvPr userDrawn="1"/>
          </p:nvGrpSpPr>
          <p:grpSpPr bwMode="auto">
            <a:xfrm>
              <a:off x="0" y="2291"/>
              <a:ext cx="1385" cy="1702"/>
              <a:chOff x="0" y="2291"/>
              <a:chExt cx="1385" cy="1702"/>
            </a:xfrm>
          </p:grpSpPr>
          <p:sp>
            <p:nvSpPr>
              <p:cNvPr id="3082" name="Rectangle 18">
                <a:extLst>
                  <a:ext uri="{FF2B5EF4-FFF2-40B4-BE49-F238E27FC236}">
                    <a16:creationId xmlns:a16="http://schemas.microsoft.com/office/drawing/2014/main" id="{3D017B61-40A6-0958-08D1-2643E1F1916F}"/>
                  </a:ext>
                </a:extLst>
              </p:cNvPr>
              <p:cNvSpPr>
                <a:spLocks noChangeArrowheads="1"/>
              </p:cNvSpPr>
              <p:nvPr userDrawn="1"/>
            </p:nvSpPr>
            <p:spPr bwMode="ltGray">
              <a:xfrm rot="6798887">
                <a:off x="63" y="388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083" name="Rectangle 19">
                <a:extLst>
                  <a:ext uri="{FF2B5EF4-FFF2-40B4-BE49-F238E27FC236}">
                    <a16:creationId xmlns:a16="http://schemas.microsoft.com/office/drawing/2014/main" id="{D96D7567-324B-FF65-2A96-0F49F218E730}"/>
                  </a:ext>
                </a:extLst>
              </p:cNvPr>
              <p:cNvSpPr>
                <a:spLocks noChangeArrowheads="1"/>
              </p:cNvSpPr>
              <p:nvPr userDrawn="1"/>
            </p:nvSpPr>
            <p:spPr bwMode="ltGray">
              <a:xfrm rot="6798887">
                <a:off x="33" y="388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084" name="Rectangle 20">
                <a:extLst>
                  <a:ext uri="{FF2B5EF4-FFF2-40B4-BE49-F238E27FC236}">
                    <a16:creationId xmlns:a16="http://schemas.microsoft.com/office/drawing/2014/main" id="{ABED118F-95E5-32EB-4073-44F9D4937332}"/>
                  </a:ext>
                </a:extLst>
              </p:cNvPr>
              <p:cNvSpPr>
                <a:spLocks noChangeArrowheads="1"/>
              </p:cNvSpPr>
              <p:nvPr userDrawn="1"/>
            </p:nvSpPr>
            <p:spPr bwMode="ltGray">
              <a:xfrm rot="6798887">
                <a:off x="7" y="387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085" name="Rectangle 21">
                <a:extLst>
                  <a:ext uri="{FF2B5EF4-FFF2-40B4-BE49-F238E27FC236}">
                    <a16:creationId xmlns:a16="http://schemas.microsoft.com/office/drawing/2014/main" id="{63681683-04E7-10D7-BF93-03B28332A0F0}"/>
                  </a:ext>
                </a:extLst>
              </p:cNvPr>
              <p:cNvSpPr>
                <a:spLocks noChangeArrowheads="1"/>
              </p:cNvSpPr>
              <p:nvPr userDrawn="1"/>
            </p:nvSpPr>
            <p:spPr bwMode="ltGray">
              <a:xfrm rot="5999912">
                <a:off x="209" y="388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086" name="Rectangle 22">
                <a:extLst>
                  <a:ext uri="{FF2B5EF4-FFF2-40B4-BE49-F238E27FC236}">
                    <a16:creationId xmlns:a16="http://schemas.microsoft.com/office/drawing/2014/main" id="{E93288B7-D764-C2FF-7B93-DC1ED9858CB0}"/>
                  </a:ext>
                </a:extLst>
              </p:cNvPr>
              <p:cNvSpPr>
                <a:spLocks noChangeArrowheads="1"/>
              </p:cNvSpPr>
              <p:nvPr userDrawn="1"/>
            </p:nvSpPr>
            <p:spPr bwMode="ltGray">
              <a:xfrm rot="5999912">
                <a:off x="183"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087" name="Rectangle 23">
                <a:extLst>
                  <a:ext uri="{FF2B5EF4-FFF2-40B4-BE49-F238E27FC236}">
                    <a16:creationId xmlns:a16="http://schemas.microsoft.com/office/drawing/2014/main" id="{00FF041C-5108-625D-8ADF-45203FFA2340}"/>
                  </a:ext>
                </a:extLst>
              </p:cNvPr>
              <p:cNvSpPr>
                <a:spLocks noChangeArrowheads="1"/>
              </p:cNvSpPr>
              <p:nvPr userDrawn="1"/>
            </p:nvSpPr>
            <p:spPr bwMode="ltGray">
              <a:xfrm rot="6250138">
                <a:off x="153"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088" name="Rectangle 24">
                <a:extLst>
                  <a:ext uri="{FF2B5EF4-FFF2-40B4-BE49-F238E27FC236}">
                    <a16:creationId xmlns:a16="http://schemas.microsoft.com/office/drawing/2014/main" id="{7F340715-7939-A9CE-0C9F-1D90B0287482}"/>
                  </a:ext>
                </a:extLst>
              </p:cNvPr>
              <p:cNvSpPr>
                <a:spLocks noChangeArrowheads="1"/>
              </p:cNvSpPr>
              <p:nvPr userDrawn="1"/>
            </p:nvSpPr>
            <p:spPr bwMode="ltGray">
              <a:xfrm rot="6238076">
                <a:off x="123" y="388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089" name="Rectangle 25">
                <a:extLst>
                  <a:ext uri="{FF2B5EF4-FFF2-40B4-BE49-F238E27FC236}">
                    <a16:creationId xmlns:a16="http://schemas.microsoft.com/office/drawing/2014/main" id="{BFC21DF9-EED6-4BF9-C06D-CAAD24239652}"/>
                  </a:ext>
                </a:extLst>
              </p:cNvPr>
              <p:cNvSpPr>
                <a:spLocks noChangeArrowheads="1"/>
              </p:cNvSpPr>
              <p:nvPr userDrawn="1"/>
            </p:nvSpPr>
            <p:spPr bwMode="ltGray">
              <a:xfrm rot="5380717">
                <a:off x="363" y="386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090" name="Rectangle 26">
                <a:extLst>
                  <a:ext uri="{FF2B5EF4-FFF2-40B4-BE49-F238E27FC236}">
                    <a16:creationId xmlns:a16="http://schemas.microsoft.com/office/drawing/2014/main" id="{DF3D2398-A3B3-45B3-D633-5BF945A0ABFC}"/>
                  </a:ext>
                </a:extLst>
              </p:cNvPr>
              <p:cNvSpPr>
                <a:spLocks noChangeArrowheads="1"/>
              </p:cNvSpPr>
              <p:nvPr userDrawn="1"/>
            </p:nvSpPr>
            <p:spPr bwMode="ltGray">
              <a:xfrm rot="5380717">
                <a:off x="333" y="387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091" name="Rectangle 27">
                <a:extLst>
                  <a:ext uri="{FF2B5EF4-FFF2-40B4-BE49-F238E27FC236}">
                    <a16:creationId xmlns:a16="http://schemas.microsoft.com/office/drawing/2014/main" id="{96999E7F-1E94-1A35-6C99-455C5FA8C30C}"/>
                  </a:ext>
                </a:extLst>
              </p:cNvPr>
              <p:cNvSpPr>
                <a:spLocks noChangeArrowheads="1"/>
              </p:cNvSpPr>
              <p:nvPr userDrawn="1"/>
            </p:nvSpPr>
            <p:spPr bwMode="ltGray">
              <a:xfrm rot="5583200">
                <a:off x="303" y="387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092" name="Rectangle 28">
                <a:extLst>
                  <a:ext uri="{FF2B5EF4-FFF2-40B4-BE49-F238E27FC236}">
                    <a16:creationId xmlns:a16="http://schemas.microsoft.com/office/drawing/2014/main" id="{8AC94A0D-F059-9297-F7BB-14BEC32C3BA9}"/>
                  </a:ext>
                </a:extLst>
              </p:cNvPr>
              <p:cNvSpPr>
                <a:spLocks noChangeArrowheads="1"/>
              </p:cNvSpPr>
              <p:nvPr userDrawn="1"/>
            </p:nvSpPr>
            <p:spPr bwMode="ltGray">
              <a:xfrm rot="5737625">
                <a:off x="271" y="388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093" name="Rectangle 29">
                <a:extLst>
                  <a:ext uri="{FF2B5EF4-FFF2-40B4-BE49-F238E27FC236}">
                    <a16:creationId xmlns:a16="http://schemas.microsoft.com/office/drawing/2014/main" id="{9CFE549F-0826-FB7F-7E88-15D3B5690C42}"/>
                  </a:ext>
                </a:extLst>
              </p:cNvPr>
              <p:cNvSpPr>
                <a:spLocks noChangeArrowheads="1"/>
              </p:cNvSpPr>
              <p:nvPr userDrawn="1"/>
            </p:nvSpPr>
            <p:spPr bwMode="ltGray">
              <a:xfrm rot="4715477">
                <a:off x="517" y="382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094" name="Rectangle 30">
                <a:extLst>
                  <a:ext uri="{FF2B5EF4-FFF2-40B4-BE49-F238E27FC236}">
                    <a16:creationId xmlns:a16="http://schemas.microsoft.com/office/drawing/2014/main" id="{CB3200BC-5A05-8823-3ED5-3C28391ED6D5}"/>
                  </a:ext>
                </a:extLst>
              </p:cNvPr>
              <p:cNvSpPr>
                <a:spLocks noChangeArrowheads="1"/>
              </p:cNvSpPr>
              <p:nvPr userDrawn="1"/>
            </p:nvSpPr>
            <p:spPr bwMode="ltGray">
              <a:xfrm rot="4924949">
                <a:off x="486" y="38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095" name="Rectangle 31">
                <a:extLst>
                  <a:ext uri="{FF2B5EF4-FFF2-40B4-BE49-F238E27FC236}">
                    <a16:creationId xmlns:a16="http://schemas.microsoft.com/office/drawing/2014/main" id="{DBC62C27-701F-1E9B-6A26-4429B8C2523E}"/>
                  </a:ext>
                </a:extLst>
              </p:cNvPr>
              <p:cNvSpPr>
                <a:spLocks noChangeArrowheads="1"/>
              </p:cNvSpPr>
              <p:nvPr userDrawn="1"/>
            </p:nvSpPr>
            <p:spPr bwMode="ltGray">
              <a:xfrm rot="4924949">
                <a:off x="456" y="38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096" name="Rectangle 32">
                <a:extLst>
                  <a:ext uri="{FF2B5EF4-FFF2-40B4-BE49-F238E27FC236}">
                    <a16:creationId xmlns:a16="http://schemas.microsoft.com/office/drawing/2014/main" id="{81A182CF-125A-F9B9-F8D9-9ECD5787F986}"/>
                  </a:ext>
                </a:extLst>
              </p:cNvPr>
              <p:cNvSpPr>
                <a:spLocks noChangeArrowheads="1"/>
              </p:cNvSpPr>
              <p:nvPr userDrawn="1"/>
            </p:nvSpPr>
            <p:spPr bwMode="ltGray">
              <a:xfrm rot="5041352">
                <a:off x="427" y="385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097" name="Rectangle 33">
                <a:extLst>
                  <a:ext uri="{FF2B5EF4-FFF2-40B4-BE49-F238E27FC236}">
                    <a16:creationId xmlns:a16="http://schemas.microsoft.com/office/drawing/2014/main" id="{D8B6099F-F520-E706-F931-31F69AE3E143}"/>
                  </a:ext>
                </a:extLst>
              </p:cNvPr>
              <p:cNvSpPr>
                <a:spLocks noChangeArrowheads="1"/>
              </p:cNvSpPr>
              <p:nvPr userDrawn="1"/>
            </p:nvSpPr>
            <p:spPr bwMode="ltGray">
              <a:xfrm rot="3816889">
                <a:off x="664" y="376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098" name="Rectangle 34">
                <a:extLst>
                  <a:ext uri="{FF2B5EF4-FFF2-40B4-BE49-F238E27FC236}">
                    <a16:creationId xmlns:a16="http://schemas.microsoft.com/office/drawing/2014/main" id="{9AA78BC1-BC47-DE18-79E2-66A48532116A}"/>
                  </a:ext>
                </a:extLst>
              </p:cNvPr>
              <p:cNvSpPr>
                <a:spLocks noChangeArrowheads="1"/>
              </p:cNvSpPr>
              <p:nvPr userDrawn="1"/>
            </p:nvSpPr>
            <p:spPr bwMode="ltGray">
              <a:xfrm rot="3816889">
                <a:off x="634" y="378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099" name="Rectangle 35">
                <a:extLst>
                  <a:ext uri="{FF2B5EF4-FFF2-40B4-BE49-F238E27FC236}">
                    <a16:creationId xmlns:a16="http://schemas.microsoft.com/office/drawing/2014/main" id="{F4FDC2BE-E38F-54F4-A80A-54E529D16426}"/>
                  </a:ext>
                </a:extLst>
              </p:cNvPr>
              <p:cNvSpPr>
                <a:spLocks noChangeArrowheads="1"/>
              </p:cNvSpPr>
              <p:nvPr userDrawn="1"/>
            </p:nvSpPr>
            <p:spPr bwMode="ltGray">
              <a:xfrm rot="4104184">
                <a:off x="606" y="379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00" name="Rectangle 36">
                <a:extLst>
                  <a:ext uri="{FF2B5EF4-FFF2-40B4-BE49-F238E27FC236}">
                    <a16:creationId xmlns:a16="http://schemas.microsoft.com/office/drawing/2014/main" id="{5B474166-5B9B-EB58-9325-9A8AB003790B}"/>
                  </a:ext>
                </a:extLst>
              </p:cNvPr>
              <p:cNvSpPr>
                <a:spLocks noChangeArrowheads="1"/>
              </p:cNvSpPr>
              <p:nvPr userDrawn="1"/>
            </p:nvSpPr>
            <p:spPr bwMode="ltGray">
              <a:xfrm rot="4325343">
                <a:off x="575" y="380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01" name="Rectangle 37">
                <a:extLst>
                  <a:ext uri="{FF2B5EF4-FFF2-40B4-BE49-F238E27FC236}">
                    <a16:creationId xmlns:a16="http://schemas.microsoft.com/office/drawing/2014/main" id="{50315578-2A19-9C1C-67EA-AD07A80FB7FC}"/>
                  </a:ext>
                </a:extLst>
              </p:cNvPr>
              <p:cNvSpPr>
                <a:spLocks noChangeArrowheads="1"/>
              </p:cNvSpPr>
              <p:nvPr userDrawn="1"/>
            </p:nvSpPr>
            <p:spPr bwMode="ltGray">
              <a:xfrm rot="3368036">
                <a:off x="800" y="368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02" name="Rectangle 38">
                <a:extLst>
                  <a:ext uri="{FF2B5EF4-FFF2-40B4-BE49-F238E27FC236}">
                    <a16:creationId xmlns:a16="http://schemas.microsoft.com/office/drawing/2014/main" id="{795598C8-BAD6-5787-0C5E-57CAD0F93F76}"/>
                  </a:ext>
                </a:extLst>
              </p:cNvPr>
              <p:cNvSpPr>
                <a:spLocks noChangeArrowheads="1"/>
              </p:cNvSpPr>
              <p:nvPr userDrawn="1"/>
            </p:nvSpPr>
            <p:spPr bwMode="ltGray">
              <a:xfrm rot="3368036">
                <a:off x="772" y="369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03" name="Rectangle 39">
                <a:extLst>
                  <a:ext uri="{FF2B5EF4-FFF2-40B4-BE49-F238E27FC236}">
                    <a16:creationId xmlns:a16="http://schemas.microsoft.com/office/drawing/2014/main" id="{33C15619-2129-1F36-C2CD-685901FFB35B}"/>
                  </a:ext>
                </a:extLst>
              </p:cNvPr>
              <p:cNvSpPr>
                <a:spLocks noChangeArrowheads="1"/>
              </p:cNvSpPr>
              <p:nvPr userDrawn="1"/>
            </p:nvSpPr>
            <p:spPr bwMode="ltGray">
              <a:xfrm rot="3368036">
                <a:off x="746" y="3716"/>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04" name="Rectangle 40">
                <a:extLst>
                  <a:ext uri="{FF2B5EF4-FFF2-40B4-BE49-F238E27FC236}">
                    <a16:creationId xmlns:a16="http://schemas.microsoft.com/office/drawing/2014/main" id="{F2B9283E-C657-7F03-E492-F2294DE28074}"/>
                  </a:ext>
                </a:extLst>
              </p:cNvPr>
              <p:cNvSpPr>
                <a:spLocks noChangeArrowheads="1"/>
              </p:cNvSpPr>
              <p:nvPr userDrawn="1"/>
            </p:nvSpPr>
            <p:spPr bwMode="ltGray">
              <a:xfrm rot="3816889">
                <a:off x="717" y="37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05" name="Rectangle 41">
                <a:extLst>
                  <a:ext uri="{FF2B5EF4-FFF2-40B4-BE49-F238E27FC236}">
                    <a16:creationId xmlns:a16="http://schemas.microsoft.com/office/drawing/2014/main" id="{7A5D2A53-94E2-EB43-4CE3-E3CBB913F177}"/>
                  </a:ext>
                </a:extLst>
              </p:cNvPr>
              <p:cNvSpPr>
                <a:spLocks noChangeArrowheads="1"/>
              </p:cNvSpPr>
              <p:nvPr userDrawn="1"/>
            </p:nvSpPr>
            <p:spPr bwMode="ltGray">
              <a:xfrm rot="2302266">
                <a:off x="923" y="358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06" name="Rectangle 42">
                <a:extLst>
                  <a:ext uri="{FF2B5EF4-FFF2-40B4-BE49-F238E27FC236}">
                    <a16:creationId xmlns:a16="http://schemas.microsoft.com/office/drawing/2014/main" id="{05662299-AB36-9B8D-3A0F-F80F521FF24C}"/>
                  </a:ext>
                </a:extLst>
              </p:cNvPr>
              <p:cNvSpPr>
                <a:spLocks noChangeArrowheads="1"/>
              </p:cNvSpPr>
              <p:nvPr userDrawn="1"/>
            </p:nvSpPr>
            <p:spPr bwMode="ltGray">
              <a:xfrm rot="2302266">
                <a:off x="899" y="360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07" name="Rectangle 43">
                <a:extLst>
                  <a:ext uri="{FF2B5EF4-FFF2-40B4-BE49-F238E27FC236}">
                    <a16:creationId xmlns:a16="http://schemas.microsoft.com/office/drawing/2014/main" id="{9A99AF3F-EA7A-3A2B-0E62-310898EA8001}"/>
                  </a:ext>
                </a:extLst>
              </p:cNvPr>
              <p:cNvSpPr>
                <a:spLocks noChangeArrowheads="1"/>
              </p:cNvSpPr>
              <p:nvPr userDrawn="1"/>
            </p:nvSpPr>
            <p:spPr bwMode="ltGray">
              <a:xfrm rot="2707562">
                <a:off x="876" y="36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08" name="Rectangle 44">
                <a:extLst>
                  <a:ext uri="{FF2B5EF4-FFF2-40B4-BE49-F238E27FC236}">
                    <a16:creationId xmlns:a16="http://schemas.microsoft.com/office/drawing/2014/main" id="{CB2DFC8A-14F6-F7F8-6644-FFD6F5FC04D1}"/>
                  </a:ext>
                </a:extLst>
              </p:cNvPr>
              <p:cNvSpPr>
                <a:spLocks noChangeArrowheads="1"/>
              </p:cNvSpPr>
              <p:nvPr userDrawn="1"/>
            </p:nvSpPr>
            <p:spPr bwMode="ltGray">
              <a:xfrm rot="2707562">
                <a:off x="850" y="364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09" name="Rectangle 45">
                <a:extLst>
                  <a:ext uri="{FF2B5EF4-FFF2-40B4-BE49-F238E27FC236}">
                    <a16:creationId xmlns:a16="http://schemas.microsoft.com/office/drawing/2014/main" id="{1DCBE036-BF30-2FAB-CEF1-CBAC2984C2FC}"/>
                  </a:ext>
                </a:extLst>
              </p:cNvPr>
              <p:cNvSpPr>
                <a:spLocks noChangeArrowheads="1"/>
              </p:cNvSpPr>
              <p:nvPr userDrawn="1"/>
            </p:nvSpPr>
            <p:spPr bwMode="ltGray">
              <a:xfrm rot="1525830">
                <a:off x="1027" y="3473"/>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10" name="Rectangle 46">
                <a:extLst>
                  <a:ext uri="{FF2B5EF4-FFF2-40B4-BE49-F238E27FC236}">
                    <a16:creationId xmlns:a16="http://schemas.microsoft.com/office/drawing/2014/main" id="{DB15D5AF-0610-370D-08DD-A528A9AE3629}"/>
                  </a:ext>
                </a:extLst>
              </p:cNvPr>
              <p:cNvSpPr>
                <a:spLocks noChangeArrowheads="1"/>
              </p:cNvSpPr>
              <p:nvPr userDrawn="1"/>
            </p:nvSpPr>
            <p:spPr bwMode="ltGray">
              <a:xfrm rot="1525830">
                <a:off x="1009" y="349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11" name="Rectangle 47">
                <a:extLst>
                  <a:ext uri="{FF2B5EF4-FFF2-40B4-BE49-F238E27FC236}">
                    <a16:creationId xmlns:a16="http://schemas.microsoft.com/office/drawing/2014/main" id="{38DA6D6A-2665-9E58-CD86-4D71A9248E3B}"/>
                  </a:ext>
                </a:extLst>
              </p:cNvPr>
              <p:cNvSpPr>
                <a:spLocks noChangeArrowheads="1"/>
              </p:cNvSpPr>
              <p:nvPr userDrawn="1"/>
            </p:nvSpPr>
            <p:spPr bwMode="ltGray">
              <a:xfrm rot="1788117">
                <a:off x="990" y="351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12" name="Rectangle 48">
                <a:extLst>
                  <a:ext uri="{FF2B5EF4-FFF2-40B4-BE49-F238E27FC236}">
                    <a16:creationId xmlns:a16="http://schemas.microsoft.com/office/drawing/2014/main" id="{EFB09C1A-58A4-C35F-0A41-C5FD0A83BDE9}"/>
                  </a:ext>
                </a:extLst>
              </p:cNvPr>
              <p:cNvSpPr>
                <a:spLocks noChangeArrowheads="1"/>
              </p:cNvSpPr>
              <p:nvPr userDrawn="1"/>
            </p:nvSpPr>
            <p:spPr bwMode="ltGray">
              <a:xfrm rot="1788117">
                <a:off x="969" y="354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13" name="Rectangle 49">
                <a:extLst>
                  <a:ext uri="{FF2B5EF4-FFF2-40B4-BE49-F238E27FC236}">
                    <a16:creationId xmlns:a16="http://schemas.microsoft.com/office/drawing/2014/main" id="{71C5206A-3A28-5B89-E4DA-8EF4B36FF0D0}"/>
                  </a:ext>
                </a:extLst>
              </p:cNvPr>
              <p:cNvSpPr>
                <a:spLocks noChangeArrowheads="1"/>
              </p:cNvSpPr>
              <p:nvPr userDrawn="1"/>
            </p:nvSpPr>
            <p:spPr bwMode="ltGray">
              <a:xfrm rot="841630">
                <a:off x="1113" y="335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14" name="Rectangle 50">
                <a:extLst>
                  <a:ext uri="{FF2B5EF4-FFF2-40B4-BE49-F238E27FC236}">
                    <a16:creationId xmlns:a16="http://schemas.microsoft.com/office/drawing/2014/main" id="{623A6C52-B142-7F75-0EF0-351236DE082D}"/>
                  </a:ext>
                </a:extLst>
              </p:cNvPr>
              <p:cNvSpPr>
                <a:spLocks noChangeArrowheads="1"/>
              </p:cNvSpPr>
              <p:nvPr userDrawn="1"/>
            </p:nvSpPr>
            <p:spPr bwMode="ltGray">
              <a:xfrm rot="841630">
                <a:off x="1100" y="337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15" name="Rectangle 51">
                <a:extLst>
                  <a:ext uri="{FF2B5EF4-FFF2-40B4-BE49-F238E27FC236}">
                    <a16:creationId xmlns:a16="http://schemas.microsoft.com/office/drawing/2014/main" id="{77E5A380-F122-95CE-F086-79A3438924EA}"/>
                  </a:ext>
                </a:extLst>
              </p:cNvPr>
              <p:cNvSpPr>
                <a:spLocks noChangeArrowheads="1"/>
              </p:cNvSpPr>
              <p:nvPr userDrawn="1"/>
            </p:nvSpPr>
            <p:spPr bwMode="ltGray">
              <a:xfrm rot="1308689">
                <a:off x="1086" y="3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16" name="Rectangle 52">
                <a:extLst>
                  <a:ext uri="{FF2B5EF4-FFF2-40B4-BE49-F238E27FC236}">
                    <a16:creationId xmlns:a16="http://schemas.microsoft.com/office/drawing/2014/main" id="{56F094E5-FE7E-F18B-C3B3-1CF78EF60110}"/>
                  </a:ext>
                </a:extLst>
              </p:cNvPr>
              <p:cNvSpPr>
                <a:spLocks noChangeArrowheads="1"/>
              </p:cNvSpPr>
              <p:nvPr userDrawn="1"/>
            </p:nvSpPr>
            <p:spPr bwMode="ltGray">
              <a:xfrm rot="1308689">
                <a:off x="1064" y="342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17" name="Rectangle 53">
                <a:extLst>
                  <a:ext uri="{FF2B5EF4-FFF2-40B4-BE49-F238E27FC236}">
                    <a16:creationId xmlns:a16="http://schemas.microsoft.com/office/drawing/2014/main" id="{81263400-4981-E557-8E97-BDC1F2FA8E28}"/>
                  </a:ext>
                </a:extLst>
              </p:cNvPr>
              <p:cNvSpPr>
                <a:spLocks noChangeArrowheads="1"/>
              </p:cNvSpPr>
              <p:nvPr userDrawn="1"/>
            </p:nvSpPr>
            <p:spPr bwMode="ltGray">
              <a:xfrm rot="469913">
                <a:off x="1172" y="3225"/>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18" name="Rectangle 54">
                <a:extLst>
                  <a:ext uri="{FF2B5EF4-FFF2-40B4-BE49-F238E27FC236}">
                    <a16:creationId xmlns:a16="http://schemas.microsoft.com/office/drawing/2014/main" id="{6B215D6D-0C57-2245-E513-1ED2E94FB836}"/>
                  </a:ext>
                </a:extLst>
              </p:cNvPr>
              <p:cNvSpPr>
                <a:spLocks noChangeArrowheads="1"/>
              </p:cNvSpPr>
              <p:nvPr userDrawn="1"/>
            </p:nvSpPr>
            <p:spPr bwMode="ltGray">
              <a:xfrm rot="559869">
                <a:off x="1162" y="325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19" name="Rectangle 55">
                <a:extLst>
                  <a:ext uri="{FF2B5EF4-FFF2-40B4-BE49-F238E27FC236}">
                    <a16:creationId xmlns:a16="http://schemas.microsoft.com/office/drawing/2014/main" id="{AA4265D7-ADA7-B111-5E88-18D4B6B52F4E}"/>
                  </a:ext>
                </a:extLst>
              </p:cNvPr>
              <p:cNvSpPr>
                <a:spLocks noChangeArrowheads="1"/>
              </p:cNvSpPr>
              <p:nvPr userDrawn="1"/>
            </p:nvSpPr>
            <p:spPr bwMode="ltGray">
              <a:xfrm rot="734079">
                <a:off x="1154" y="327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20" name="Rectangle 56">
                <a:extLst>
                  <a:ext uri="{FF2B5EF4-FFF2-40B4-BE49-F238E27FC236}">
                    <a16:creationId xmlns:a16="http://schemas.microsoft.com/office/drawing/2014/main" id="{09D7A434-58C4-BFD8-C036-9630B48E7216}"/>
                  </a:ext>
                </a:extLst>
              </p:cNvPr>
              <p:cNvSpPr>
                <a:spLocks noChangeArrowheads="1"/>
              </p:cNvSpPr>
              <p:nvPr userDrawn="1"/>
            </p:nvSpPr>
            <p:spPr bwMode="ltGray">
              <a:xfrm rot="734079">
                <a:off x="1141" y="330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21" name="Rectangle 57">
                <a:extLst>
                  <a:ext uri="{FF2B5EF4-FFF2-40B4-BE49-F238E27FC236}">
                    <a16:creationId xmlns:a16="http://schemas.microsoft.com/office/drawing/2014/main" id="{7AA3CB96-DDF8-7A9F-5393-3D82790C8008}"/>
                  </a:ext>
                </a:extLst>
              </p:cNvPr>
              <p:cNvSpPr>
                <a:spLocks noChangeArrowheads="1"/>
              </p:cNvSpPr>
              <p:nvPr userDrawn="1"/>
            </p:nvSpPr>
            <p:spPr bwMode="ltGray">
              <a:xfrm rot="-293905">
                <a:off x="1211" y="309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22" name="Rectangle 58">
                <a:extLst>
                  <a:ext uri="{FF2B5EF4-FFF2-40B4-BE49-F238E27FC236}">
                    <a16:creationId xmlns:a16="http://schemas.microsoft.com/office/drawing/2014/main" id="{1F933E71-5129-9201-A535-F90F60A3E5B4}"/>
                  </a:ext>
                </a:extLst>
              </p:cNvPr>
              <p:cNvSpPr>
                <a:spLocks noChangeArrowheads="1"/>
              </p:cNvSpPr>
              <p:nvPr userDrawn="1"/>
            </p:nvSpPr>
            <p:spPr bwMode="ltGray">
              <a:xfrm rot="-8">
                <a:off x="1201" y="312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23" name="Rectangle 59">
                <a:extLst>
                  <a:ext uri="{FF2B5EF4-FFF2-40B4-BE49-F238E27FC236}">
                    <a16:creationId xmlns:a16="http://schemas.microsoft.com/office/drawing/2014/main" id="{E50B7847-2F66-827E-2C57-0D69EB030733}"/>
                  </a:ext>
                </a:extLst>
              </p:cNvPr>
              <p:cNvSpPr>
                <a:spLocks noChangeArrowheads="1"/>
              </p:cNvSpPr>
              <p:nvPr userDrawn="1"/>
            </p:nvSpPr>
            <p:spPr bwMode="ltGray">
              <a:xfrm rot="-8">
                <a:off x="1200" y="3147"/>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24" name="Rectangle 60">
                <a:extLst>
                  <a:ext uri="{FF2B5EF4-FFF2-40B4-BE49-F238E27FC236}">
                    <a16:creationId xmlns:a16="http://schemas.microsoft.com/office/drawing/2014/main" id="{1ACC2690-B54B-66E8-1FDC-388F56C4FFE1}"/>
                  </a:ext>
                </a:extLst>
              </p:cNvPr>
              <p:cNvSpPr>
                <a:spLocks noChangeArrowheads="1"/>
              </p:cNvSpPr>
              <p:nvPr userDrawn="1"/>
            </p:nvSpPr>
            <p:spPr bwMode="ltGray">
              <a:xfrm rot="214188">
                <a:off x="1189" y="31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25" name="Rectangle 61">
                <a:extLst>
                  <a:ext uri="{FF2B5EF4-FFF2-40B4-BE49-F238E27FC236}">
                    <a16:creationId xmlns:a16="http://schemas.microsoft.com/office/drawing/2014/main" id="{B079EDC4-56A7-CB7C-B17D-EAD1D82ADC32}"/>
                  </a:ext>
                </a:extLst>
              </p:cNvPr>
              <p:cNvSpPr>
                <a:spLocks noChangeArrowheads="1"/>
              </p:cNvSpPr>
              <p:nvPr userDrawn="1"/>
            </p:nvSpPr>
            <p:spPr bwMode="ltGray">
              <a:xfrm rot="-682388">
                <a:off x="1219" y="296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26" name="Rectangle 62">
                <a:extLst>
                  <a:ext uri="{FF2B5EF4-FFF2-40B4-BE49-F238E27FC236}">
                    <a16:creationId xmlns:a16="http://schemas.microsoft.com/office/drawing/2014/main" id="{A4A91BF3-A667-65CD-F12E-117B69B18214}"/>
                  </a:ext>
                </a:extLst>
              </p:cNvPr>
              <p:cNvSpPr>
                <a:spLocks noChangeArrowheads="1"/>
              </p:cNvSpPr>
              <p:nvPr userDrawn="1"/>
            </p:nvSpPr>
            <p:spPr bwMode="ltGray">
              <a:xfrm rot="-480400">
                <a:off x="1220" y="2991"/>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27" name="Rectangle 63">
                <a:extLst>
                  <a:ext uri="{FF2B5EF4-FFF2-40B4-BE49-F238E27FC236}">
                    <a16:creationId xmlns:a16="http://schemas.microsoft.com/office/drawing/2014/main" id="{9550BFAF-077F-C25B-81D3-9DCA8C553967}"/>
                  </a:ext>
                </a:extLst>
              </p:cNvPr>
              <p:cNvSpPr>
                <a:spLocks noChangeArrowheads="1"/>
              </p:cNvSpPr>
              <p:nvPr userDrawn="1"/>
            </p:nvSpPr>
            <p:spPr bwMode="ltGray">
              <a:xfrm rot="-480400">
                <a:off x="1220" y="30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28" name="Rectangle 64">
                <a:extLst>
                  <a:ext uri="{FF2B5EF4-FFF2-40B4-BE49-F238E27FC236}">
                    <a16:creationId xmlns:a16="http://schemas.microsoft.com/office/drawing/2014/main" id="{E56CE22E-C652-A4CF-8E15-F7B188D68396}"/>
                  </a:ext>
                </a:extLst>
              </p:cNvPr>
              <p:cNvSpPr>
                <a:spLocks noChangeArrowheads="1"/>
              </p:cNvSpPr>
              <p:nvPr userDrawn="1"/>
            </p:nvSpPr>
            <p:spPr bwMode="ltGray">
              <a:xfrm rot="-270546">
                <a:off x="1219" y="30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29" name="Rectangle 65">
                <a:extLst>
                  <a:ext uri="{FF2B5EF4-FFF2-40B4-BE49-F238E27FC236}">
                    <a16:creationId xmlns:a16="http://schemas.microsoft.com/office/drawing/2014/main" id="{87CF17E5-7607-EDA7-A178-B36B768A317B}"/>
                  </a:ext>
                </a:extLst>
              </p:cNvPr>
              <p:cNvSpPr>
                <a:spLocks noChangeArrowheads="1"/>
              </p:cNvSpPr>
              <p:nvPr userDrawn="1"/>
            </p:nvSpPr>
            <p:spPr bwMode="ltGray">
              <a:xfrm rot="-1132286">
                <a:off x="1207" y="2843"/>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30" name="Rectangle 66">
                <a:extLst>
                  <a:ext uri="{FF2B5EF4-FFF2-40B4-BE49-F238E27FC236}">
                    <a16:creationId xmlns:a16="http://schemas.microsoft.com/office/drawing/2014/main" id="{6FA7406E-B678-3E83-6E94-DF8078F4530B}"/>
                  </a:ext>
                </a:extLst>
              </p:cNvPr>
              <p:cNvSpPr>
                <a:spLocks noChangeArrowheads="1"/>
              </p:cNvSpPr>
              <p:nvPr userDrawn="1"/>
            </p:nvSpPr>
            <p:spPr bwMode="ltGray">
              <a:xfrm rot="-969272">
                <a:off x="1213" y="286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31" name="Rectangle 67">
                <a:extLst>
                  <a:ext uri="{FF2B5EF4-FFF2-40B4-BE49-F238E27FC236}">
                    <a16:creationId xmlns:a16="http://schemas.microsoft.com/office/drawing/2014/main" id="{4B9107BF-C6DB-7E1D-596A-54B361CFB52D}"/>
                  </a:ext>
                </a:extLst>
              </p:cNvPr>
              <p:cNvSpPr>
                <a:spLocks noChangeArrowheads="1"/>
              </p:cNvSpPr>
              <p:nvPr userDrawn="1"/>
            </p:nvSpPr>
            <p:spPr bwMode="ltGray">
              <a:xfrm rot="-969272">
                <a:off x="1216" y="288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32" name="Rectangle 68">
                <a:extLst>
                  <a:ext uri="{FF2B5EF4-FFF2-40B4-BE49-F238E27FC236}">
                    <a16:creationId xmlns:a16="http://schemas.microsoft.com/office/drawing/2014/main" id="{AAABAA67-972E-7E16-4402-2F195DDDEFC8}"/>
                  </a:ext>
                </a:extLst>
              </p:cNvPr>
              <p:cNvSpPr>
                <a:spLocks noChangeArrowheads="1"/>
              </p:cNvSpPr>
              <p:nvPr userDrawn="1"/>
            </p:nvSpPr>
            <p:spPr bwMode="ltGray">
              <a:xfrm rot="-806259">
                <a:off x="1219" y="29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33" name="Rectangle 69">
                <a:extLst>
                  <a:ext uri="{FF2B5EF4-FFF2-40B4-BE49-F238E27FC236}">
                    <a16:creationId xmlns:a16="http://schemas.microsoft.com/office/drawing/2014/main" id="{0BA0E03D-465E-4EA5-0DB1-A6C6E988F420}"/>
                  </a:ext>
                </a:extLst>
              </p:cNvPr>
              <p:cNvSpPr>
                <a:spLocks noChangeArrowheads="1"/>
              </p:cNvSpPr>
              <p:nvPr userDrawn="1"/>
            </p:nvSpPr>
            <p:spPr bwMode="ltGray">
              <a:xfrm rot="-1543941">
                <a:off x="1165" y="272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34" name="Rectangle 70">
                <a:extLst>
                  <a:ext uri="{FF2B5EF4-FFF2-40B4-BE49-F238E27FC236}">
                    <a16:creationId xmlns:a16="http://schemas.microsoft.com/office/drawing/2014/main" id="{C8767935-8154-60A4-CE32-FBD856B687F5}"/>
                  </a:ext>
                </a:extLst>
              </p:cNvPr>
              <p:cNvSpPr>
                <a:spLocks noChangeArrowheads="1"/>
              </p:cNvSpPr>
              <p:nvPr userDrawn="1"/>
            </p:nvSpPr>
            <p:spPr bwMode="ltGray">
              <a:xfrm rot="-1341953">
                <a:off x="1176" y="2752"/>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35" name="Rectangle 71">
                <a:extLst>
                  <a:ext uri="{FF2B5EF4-FFF2-40B4-BE49-F238E27FC236}">
                    <a16:creationId xmlns:a16="http://schemas.microsoft.com/office/drawing/2014/main" id="{4154D103-0C43-EB48-B682-8ABEAA6B97AE}"/>
                  </a:ext>
                </a:extLst>
              </p:cNvPr>
              <p:cNvSpPr>
                <a:spLocks noChangeArrowheads="1"/>
              </p:cNvSpPr>
              <p:nvPr userDrawn="1"/>
            </p:nvSpPr>
            <p:spPr bwMode="ltGray">
              <a:xfrm rot="-1341953">
                <a:off x="1184" y="277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36" name="Rectangle 72">
                <a:extLst>
                  <a:ext uri="{FF2B5EF4-FFF2-40B4-BE49-F238E27FC236}">
                    <a16:creationId xmlns:a16="http://schemas.microsoft.com/office/drawing/2014/main" id="{B86224A5-56FB-7DC0-CF65-2C13D3910BF7}"/>
                  </a:ext>
                </a:extLst>
              </p:cNvPr>
              <p:cNvSpPr>
                <a:spLocks noChangeArrowheads="1"/>
              </p:cNvSpPr>
              <p:nvPr userDrawn="1"/>
            </p:nvSpPr>
            <p:spPr bwMode="ltGray">
              <a:xfrm rot="-1341953">
                <a:off x="1194" y="279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37" name="Rectangle 73">
                <a:extLst>
                  <a:ext uri="{FF2B5EF4-FFF2-40B4-BE49-F238E27FC236}">
                    <a16:creationId xmlns:a16="http://schemas.microsoft.com/office/drawing/2014/main" id="{DC54C94E-0FDA-AC40-EAC6-F2B99F5849BE}"/>
                  </a:ext>
                </a:extLst>
              </p:cNvPr>
              <p:cNvSpPr>
                <a:spLocks noChangeArrowheads="1"/>
              </p:cNvSpPr>
              <p:nvPr userDrawn="1"/>
            </p:nvSpPr>
            <p:spPr bwMode="ltGray">
              <a:xfrm rot="-1928746">
                <a:off x="1101" y="262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38" name="Rectangle 74">
                <a:extLst>
                  <a:ext uri="{FF2B5EF4-FFF2-40B4-BE49-F238E27FC236}">
                    <a16:creationId xmlns:a16="http://schemas.microsoft.com/office/drawing/2014/main" id="{F0FDF7E6-2EBF-F1D6-389C-D161B47943FF}"/>
                  </a:ext>
                </a:extLst>
              </p:cNvPr>
              <p:cNvSpPr>
                <a:spLocks noChangeArrowheads="1"/>
              </p:cNvSpPr>
              <p:nvPr userDrawn="1"/>
            </p:nvSpPr>
            <p:spPr bwMode="ltGray">
              <a:xfrm rot="-1844175">
                <a:off x="1114" y="264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39" name="Rectangle 75">
                <a:extLst>
                  <a:ext uri="{FF2B5EF4-FFF2-40B4-BE49-F238E27FC236}">
                    <a16:creationId xmlns:a16="http://schemas.microsoft.com/office/drawing/2014/main" id="{A2FD8246-60E4-BDF9-C681-13040C194CA0}"/>
                  </a:ext>
                </a:extLst>
              </p:cNvPr>
              <p:cNvSpPr>
                <a:spLocks noChangeArrowheads="1"/>
              </p:cNvSpPr>
              <p:nvPr userDrawn="1"/>
            </p:nvSpPr>
            <p:spPr bwMode="ltGray">
              <a:xfrm rot="-1752383">
                <a:off x="1129" y="266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40" name="Rectangle 76">
                <a:extLst>
                  <a:ext uri="{FF2B5EF4-FFF2-40B4-BE49-F238E27FC236}">
                    <a16:creationId xmlns:a16="http://schemas.microsoft.com/office/drawing/2014/main" id="{1ED98062-7C64-79ED-9548-8EF5B473CCF9}"/>
                  </a:ext>
                </a:extLst>
              </p:cNvPr>
              <p:cNvSpPr>
                <a:spLocks noChangeArrowheads="1"/>
              </p:cNvSpPr>
              <p:nvPr userDrawn="1"/>
            </p:nvSpPr>
            <p:spPr bwMode="ltGray">
              <a:xfrm rot="-1752383">
                <a:off x="1142" y="268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41" name="Rectangle 77">
                <a:extLst>
                  <a:ext uri="{FF2B5EF4-FFF2-40B4-BE49-F238E27FC236}">
                    <a16:creationId xmlns:a16="http://schemas.microsoft.com/office/drawing/2014/main" id="{B046148E-A765-317E-11EF-8784B09F9EA8}"/>
                  </a:ext>
                </a:extLst>
              </p:cNvPr>
              <p:cNvSpPr>
                <a:spLocks noChangeArrowheads="1"/>
              </p:cNvSpPr>
              <p:nvPr userDrawn="1"/>
            </p:nvSpPr>
            <p:spPr bwMode="ltGray">
              <a:xfrm rot="-2466736">
                <a:off x="1014" y="253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42" name="Rectangle 78">
                <a:extLst>
                  <a:ext uri="{FF2B5EF4-FFF2-40B4-BE49-F238E27FC236}">
                    <a16:creationId xmlns:a16="http://schemas.microsoft.com/office/drawing/2014/main" id="{87213AB1-9118-C61C-511D-56FD5527586A}"/>
                  </a:ext>
                </a:extLst>
              </p:cNvPr>
              <p:cNvSpPr>
                <a:spLocks noChangeArrowheads="1"/>
              </p:cNvSpPr>
              <p:nvPr userDrawn="1"/>
            </p:nvSpPr>
            <p:spPr bwMode="ltGray">
              <a:xfrm rot="-2466736">
                <a:off x="1035" y="255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43" name="Rectangle 79">
                <a:extLst>
                  <a:ext uri="{FF2B5EF4-FFF2-40B4-BE49-F238E27FC236}">
                    <a16:creationId xmlns:a16="http://schemas.microsoft.com/office/drawing/2014/main" id="{1493227A-0866-0AE2-52BC-C65143199CA0}"/>
                  </a:ext>
                </a:extLst>
              </p:cNvPr>
              <p:cNvSpPr>
                <a:spLocks noChangeArrowheads="1"/>
              </p:cNvSpPr>
              <p:nvPr userDrawn="1"/>
            </p:nvSpPr>
            <p:spPr bwMode="ltGray">
              <a:xfrm rot="-2466736">
                <a:off x="1050" y="257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44" name="Rectangle 80">
                <a:extLst>
                  <a:ext uri="{FF2B5EF4-FFF2-40B4-BE49-F238E27FC236}">
                    <a16:creationId xmlns:a16="http://schemas.microsoft.com/office/drawing/2014/main" id="{7DB180FB-1030-D505-6C2A-7DD575FC7646}"/>
                  </a:ext>
                </a:extLst>
              </p:cNvPr>
              <p:cNvSpPr>
                <a:spLocks noChangeArrowheads="1"/>
              </p:cNvSpPr>
              <p:nvPr userDrawn="1"/>
            </p:nvSpPr>
            <p:spPr bwMode="ltGray">
              <a:xfrm rot="-2342866">
                <a:off x="1068" y="2590"/>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45" name="Freeform 81">
                <a:extLst>
                  <a:ext uri="{FF2B5EF4-FFF2-40B4-BE49-F238E27FC236}">
                    <a16:creationId xmlns:a16="http://schemas.microsoft.com/office/drawing/2014/main" id="{B7868971-3A09-48CE-09C6-349E12AFF63E}"/>
                  </a:ext>
                </a:extLst>
              </p:cNvPr>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146" name="Rectangle 82">
                <a:extLst>
                  <a:ext uri="{FF2B5EF4-FFF2-40B4-BE49-F238E27FC236}">
                    <a16:creationId xmlns:a16="http://schemas.microsoft.com/office/drawing/2014/main" id="{9FB8F85F-A7EA-B1B0-AAAE-12DA03017ED5}"/>
                  </a:ext>
                </a:extLst>
              </p:cNvPr>
              <p:cNvSpPr>
                <a:spLocks noChangeArrowheads="1"/>
              </p:cNvSpPr>
              <p:nvPr userDrawn="1"/>
            </p:nvSpPr>
            <p:spPr bwMode="ltGray">
              <a:xfrm rot="6575641">
                <a:off x="-217" y="3138"/>
                <a:ext cx="122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47" name="Rectangle 83">
                <a:extLst>
                  <a:ext uri="{FF2B5EF4-FFF2-40B4-BE49-F238E27FC236}">
                    <a16:creationId xmlns:a16="http://schemas.microsoft.com/office/drawing/2014/main" id="{8E68F79C-FD9E-EBEC-1F6E-C06B147300E0}"/>
                  </a:ext>
                </a:extLst>
              </p:cNvPr>
              <p:cNvSpPr>
                <a:spLocks noChangeArrowheads="1"/>
              </p:cNvSpPr>
              <p:nvPr userDrawn="1"/>
            </p:nvSpPr>
            <p:spPr bwMode="ltGray">
              <a:xfrm rot="238799">
                <a:off x="4" y="3146"/>
                <a:ext cx="103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48" name="Rectangle 84">
                <a:extLst>
                  <a:ext uri="{FF2B5EF4-FFF2-40B4-BE49-F238E27FC236}">
                    <a16:creationId xmlns:a16="http://schemas.microsoft.com/office/drawing/2014/main" id="{C8B28F84-B602-FFC3-9D1A-7E463848569A}"/>
                  </a:ext>
                </a:extLst>
              </p:cNvPr>
              <p:cNvSpPr>
                <a:spLocks noChangeArrowheads="1"/>
              </p:cNvSpPr>
              <p:nvPr userDrawn="1"/>
            </p:nvSpPr>
            <p:spPr bwMode="ltGray">
              <a:xfrm rot="-2957028">
                <a:off x="907" y="247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49" name="Rectangle 85">
                <a:extLst>
                  <a:ext uri="{FF2B5EF4-FFF2-40B4-BE49-F238E27FC236}">
                    <a16:creationId xmlns:a16="http://schemas.microsoft.com/office/drawing/2014/main" id="{0CA59E9B-2610-CFE8-9028-E36EEEE9A1F0}"/>
                  </a:ext>
                </a:extLst>
              </p:cNvPr>
              <p:cNvSpPr>
                <a:spLocks noChangeArrowheads="1"/>
              </p:cNvSpPr>
              <p:nvPr userDrawn="1"/>
            </p:nvSpPr>
            <p:spPr bwMode="ltGray">
              <a:xfrm rot="-2957028">
                <a:off x="930" y="248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50" name="Rectangle 86">
                <a:extLst>
                  <a:ext uri="{FF2B5EF4-FFF2-40B4-BE49-F238E27FC236}">
                    <a16:creationId xmlns:a16="http://schemas.microsoft.com/office/drawing/2014/main" id="{D8F29408-EB44-8D48-FCD2-0AAFF7406C56}"/>
                  </a:ext>
                </a:extLst>
              </p:cNvPr>
              <p:cNvSpPr>
                <a:spLocks noChangeArrowheads="1"/>
              </p:cNvSpPr>
              <p:nvPr userDrawn="1"/>
            </p:nvSpPr>
            <p:spPr bwMode="ltGray">
              <a:xfrm rot="-2957028">
                <a:off x="954" y="249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51" name="Rectangle 87">
                <a:extLst>
                  <a:ext uri="{FF2B5EF4-FFF2-40B4-BE49-F238E27FC236}">
                    <a16:creationId xmlns:a16="http://schemas.microsoft.com/office/drawing/2014/main" id="{C97FD1F7-D6C3-E247-C38D-F8783C67897F}"/>
                  </a:ext>
                </a:extLst>
              </p:cNvPr>
              <p:cNvSpPr>
                <a:spLocks noChangeArrowheads="1"/>
              </p:cNvSpPr>
              <p:nvPr userDrawn="1"/>
            </p:nvSpPr>
            <p:spPr bwMode="ltGray">
              <a:xfrm rot="-2661033">
                <a:off x="974" y="2509"/>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52" name="Rectangle 88">
                <a:extLst>
                  <a:ext uri="{FF2B5EF4-FFF2-40B4-BE49-F238E27FC236}">
                    <a16:creationId xmlns:a16="http://schemas.microsoft.com/office/drawing/2014/main" id="{D01DEEA5-5CB4-C9E7-3F67-8FD6D18B045A}"/>
                  </a:ext>
                </a:extLst>
              </p:cNvPr>
              <p:cNvSpPr>
                <a:spLocks noChangeArrowheads="1"/>
              </p:cNvSpPr>
              <p:nvPr userDrawn="1"/>
            </p:nvSpPr>
            <p:spPr bwMode="ltGray">
              <a:xfrm rot="-3638503">
                <a:off x="788" y="242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53" name="Rectangle 89">
                <a:extLst>
                  <a:ext uri="{FF2B5EF4-FFF2-40B4-BE49-F238E27FC236}">
                    <a16:creationId xmlns:a16="http://schemas.microsoft.com/office/drawing/2014/main" id="{C689E52A-3930-2F3A-1F3D-67D55A356C9B}"/>
                  </a:ext>
                </a:extLst>
              </p:cNvPr>
              <p:cNvSpPr>
                <a:spLocks noChangeArrowheads="1"/>
              </p:cNvSpPr>
              <p:nvPr userDrawn="1"/>
            </p:nvSpPr>
            <p:spPr bwMode="ltGray">
              <a:xfrm rot="-3638503">
                <a:off x="815" y="243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54" name="Rectangle 90">
                <a:extLst>
                  <a:ext uri="{FF2B5EF4-FFF2-40B4-BE49-F238E27FC236}">
                    <a16:creationId xmlns:a16="http://schemas.microsoft.com/office/drawing/2014/main" id="{414EC151-E140-953A-B550-1D856920EA36}"/>
                  </a:ext>
                </a:extLst>
              </p:cNvPr>
              <p:cNvSpPr>
                <a:spLocks noChangeArrowheads="1"/>
              </p:cNvSpPr>
              <p:nvPr userDrawn="1"/>
            </p:nvSpPr>
            <p:spPr bwMode="ltGray">
              <a:xfrm rot="-3514633">
                <a:off x="837" y="244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55" name="Rectangle 91">
                <a:extLst>
                  <a:ext uri="{FF2B5EF4-FFF2-40B4-BE49-F238E27FC236}">
                    <a16:creationId xmlns:a16="http://schemas.microsoft.com/office/drawing/2014/main" id="{03C388AB-36CB-AA8F-FBC2-998FF63127AC}"/>
                  </a:ext>
                </a:extLst>
              </p:cNvPr>
              <p:cNvSpPr>
                <a:spLocks noChangeArrowheads="1"/>
              </p:cNvSpPr>
              <p:nvPr userDrawn="1"/>
            </p:nvSpPr>
            <p:spPr bwMode="ltGray">
              <a:xfrm rot="-3220799">
                <a:off x="862" y="245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56" name="Rectangle 92">
                <a:extLst>
                  <a:ext uri="{FF2B5EF4-FFF2-40B4-BE49-F238E27FC236}">
                    <a16:creationId xmlns:a16="http://schemas.microsoft.com/office/drawing/2014/main" id="{095F23FB-E9DC-0B68-EE97-A9A03CA9B3CF}"/>
                  </a:ext>
                </a:extLst>
              </p:cNvPr>
              <p:cNvSpPr>
                <a:spLocks noChangeArrowheads="1"/>
              </p:cNvSpPr>
              <p:nvPr userDrawn="1"/>
            </p:nvSpPr>
            <p:spPr bwMode="ltGray">
              <a:xfrm rot="-4338250">
                <a:off x="649" y="239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57" name="Rectangle 93">
                <a:extLst>
                  <a:ext uri="{FF2B5EF4-FFF2-40B4-BE49-F238E27FC236}">
                    <a16:creationId xmlns:a16="http://schemas.microsoft.com/office/drawing/2014/main" id="{75C85885-EB98-F2B4-BAFF-222C10B0773D}"/>
                  </a:ext>
                </a:extLst>
              </p:cNvPr>
              <p:cNvSpPr>
                <a:spLocks noChangeArrowheads="1"/>
              </p:cNvSpPr>
              <p:nvPr userDrawn="1"/>
            </p:nvSpPr>
            <p:spPr bwMode="ltGray">
              <a:xfrm rot="-4250359">
                <a:off x="677" y="240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58" name="Rectangle 94">
                <a:extLst>
                  <a:ext uri="{FF2B5EF4-FFF2-40B4-BE49-F238E27FC236}">
                    <a16:creationId xmlns:a16="http://schemas.microsoft.com/office/drawing/2014/main" id="{B91AE46E-74CB-0703-2B0D-E29E6FA64E42}"/>
                  </a:ext>
                </a:extLst>
              </p:cNvPr>
              <p:cNvSpPr>
                <a:spLocks noChangeArrowheads="1"/>
              </p:cNvSpPr>
              <p:nvPr userDrawn="1"/>
            </p:nvSpPr>
            <p:spPr bwMode="ltGray">
              <a:xfrm rot="-4250359">
                <a:off x="708" y="240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59" name="Rectangle 95">
                <a:extLst>
                  <a:ext uri="{FF2B5EF4-FFF2-40B4-BE49-F238E27FC236}">
                    <a16:creationId xmlns:a16="http://schemas.microsoft.com/office/drawing/2014/main" id="{3DF41381-9C30-9D5C-3F15-D8087D963E33}"/>
                  </a:ext>
                </a:extLst>
              </p:cNvPr>
              <p:cNvSpPr>
                <a:spLocks noChangeArrowheads="1"/>
              </p:cNvSpPr>
              <p:nvPr userDrawn="1"/>
            </p:nvSpPr>
            <p:spPr bwMode="ltGray">
              <a:xfrm rot="-3989246">
                <a:off x="738" y="241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60" name="Rectangle 96">
                <a:extLst>
                  <a:ext uri="{FF2B5EF4-FFF2-40B4-BE49-F238E27FC236}">
                    <a16:creationId xmlns:a16="http://schemas.microsoft.com/office/drawing/2014/main" id="{94633CE0-8114-1537-3B47-92815920EEEB}"/>
                  </a:ext>
                </a:extLst>
              </p:cNvPr>
              <p:cNvSpPr>
                <a:spLocks noChangeArrowheads="1"/>
              </p:cNvSpPr>
              <p:nvPr userDrawn="1"/>
            </p:nvSpPr>
            <p:spPr bwMode="ltGray">
              <a:xfrm rot="-4862215">
                <a:off x="503" y="239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61" name="Rectangle 97">
                <a:extLst>
                  <a:ext uri="{FF2B5EF4-FFF2-40B4-BE49-F238E27FC236}">
                    <a16:creationId xmlns:a16="http://schemas.microsoft.com/office/drawing/2014/main" id="{D68A58D1-F56B-0BCD-B711-7C1E90A2C8E7}"/>
                  </a:ext>
                </a:extLst>
              </p:cNvPr>
              <p:cNvSpPr>
                <a:spLocks noChangeArrowheads="1"/>
              </p:cNvSpPr>
              <p:nvPr userDrawn="1"/>
            </p:nvSpPr>
            <p:spPr bwMode="ltGray">
              <a:xfrm rot="-4673370">
                <a:off x="534" y="239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62" name="Rectangle 98">
                <a:extLst>
                  <a:ext uri="{FF2B5EF4-FFF2-40B4-BE49-F238E27FC236}">
                    <a16:creationId xmlns:a16="http://schemas.microsoft.com/office/drawing/2014/main" id="{78F2F343-1590-BEC1-66BD-FFF7C8E2728C}"/>
                  </a:ext>
                </a:extLst>
              </p:cNvPr>
              <p:cNvSpPr>
                <a:spLocks noChangeArrowheads="1"/>
              </p:cNvSpPr>
              <p:nvPr userDrawn="1"/>
            </p:nvSpPr>
            <p:spPr bwMode="ltGray">
              <a:xfrm rot="-4646721">
                <a:off x="563"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63" name="Rectangle 99">
                <a:extLst>
                  <a:ext uri="{FF2B5EF4-FFF2-40B4-BE49-F238E27FC236}">
                    <a16:creationId xmlns:a16="http://schemas.microsoft.com/office/drawing/2014/main" id="{61E40D68-4F4D-3683-E957-83B32F325F95}"/>
                  </a:ext>
                </a:extLst>
              </p:cNvPr>
              <p:cNvSpPr>
                <a:spLocks noChangeArrowheads="1"/>
              </p:cNvSpPr>
              <p:nvPr userDrawn="1"/>
            </p:nvSpPr>
            <p:spPr bwMode="ltGray">
              <a:xfrm rot="-4580623">
                <a:off x="595"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64" name="Rectangle 100">
                <a:extLst>
                  <a:ext uri="{FF2B5EF4-FFF2-40B4-BE49-F238E27FC236}">
                    <a16:creationId xmlns:a16="http://schemas.microsoft.com/office/drawing/2014/main" id="{B0775EE0-7983-F7DE-7F4B-8ED1669709F8}"/>
                  </a:ext>
                </a:extLst>
              </p:cNvPr>
              <p:cNvSpPr>
                <a:spLocks noChangeArrowheads="1"/>
              </p:cNvSpPr>
              <p:nvPr userDrawn="1"/>
            </p:nvSpPr>
            <p:spPr bwMode="ltGray">
              <a:xfrm rot="-5195129">
                <a:off x="355" y="241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65" name="Rectangle 101">
                <a:extLst>
                  <a:ext uri="{FF2B5EF4-FFF2-40B4-BE49-F238E27FC236}">
                    <a16:creationId xmlns:a16="http://schemas.microsoft.com/office/drawing/2014/main" id="{7F60CDA6-0D01-367F-2CCB-7E591010EB53}"/>
                  </a:ext>
                </a:extLst>
              </p:cNvPr>
              <p:cNvSpPr>
                <a:spLocks noChangeArrowheads="1"/>
              </p:cNvSpPr>
              <p:nvPr userDrawn="1"/>
            </p:nvSpPr>
            <p:spPr bwMode="ltGray">
              <a:xfrm rot="-5360484">
                <a:off x="385" y="240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66" name="Rectangle 102">
                <a:extLst>
                  <a:ext uri="{FF2B5EF4-FFF2-40B4-BE49-F238E27FC236}">
                    <a16:creationId xmlns:a16="http://schemas.microsoft.com/office/drawing/2014/main" id="{55FECDA7-7DFF-0B07-4E7D-9D7777687C23}"/>
                  </a:ext>
                </a:extLst>
              </p:cNvPr>
              <p:cNvSpPr>
                <a:spLocks noChangeArrowheads="1"/>
              </p:cNvSpPr>
              <p:nvPr userDrawn="1"/>
            </p:nvSpPr>
            <p:spPr bwMode="ltGray">
              <a:xfrm rot="-5288939">
                <a:off x="419" y="2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67" name="Rectangle 103">
                <a:extLst>
                  <a:ext uri="{FF2B5EF4-FFF2-40B4-BE49-F238E27FC236}">
                    <a16:creationId xmlns:a16="http://schemas.microsoft.com/office/drawing/2014/main" id="{D4A5EF99-B4A6-6C66-912A-802006E58C60}"/>
                  </a:ext>
                </a:extLst>
              </p:cNvPr>
              <p:cNvSpPr>
                <a:spLocks noChangeArrowheads="1"/>
              </p:cNvSpPr>
              <p:nvPr userDrawn="1"/>
            </p:nvSpPr>
            <p:spPr bwMode="ltGray">
              <a:xfrm rot="-5164854">
                <a:off x="449" y="2400"/>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68" name="Rectangle 104">
                <a:extLst>
                  <a:ext uri="{FF2B5EF4-FFF2-40B4-BE49-F238E27FC236}">
                    <a16:creationId xmlns:a16="http://schemas.microsoft.com/office/drawing/2014/main" id="{096943E6-8354-AF4D-CE21-A570CAC820D4}"/>
                  </a:ext>
                </a:extLst>
              </p:cNvPr>
              <p:cNvSpPr>
                <a:spLocks noChangeArrowheads="1"/>
              </p:cNvSpPr>
              <p:nvPr userDrawn="1"/>
            </p:nvSpPr>
            <p:spPr bwMode="ltGray">
              <a:xfrm rot="-6132163">
                <a:off x="206" y="245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69" name="Rectangle 105">
                <a:extLst>
                  <a:ext uri="{FF2B5EF4-FFF2-40B4-BE49-F238E27FC236}">
                    <a16:creationId xmlns:a16="http://schemas.microsoft.com/office/drawing/2014/main" id="{B941F468-F42C-9E34-B70A-7D302BEE8862}"/>
                  </a:ext>
                </a:extLst>
              </p:cNvPr>
              <p:cNvSpPr>
                <a:spLocks noChangeArrowheads="1"/>
              </p:cNvSpPr>
              <p:nvPr userDrawn="1"/>
            </p:nvSpPr>
            <p:spPr bwMode="ltGray">
              <a:xfrm rot="-6220433">
                <a:off x="237" y="24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70" name="Rectangle 106">
                <a:extLst>
                  <a:ext uri="{FF2B5EF4-FFF2-40B4-BE49-F238E27FC236}">
                    <a16:creationId xmlns:a16="http://schemas.microsoft.com/office/drawing/2014/main" id="{4E81EA04-5919-E691-70BA-9A6564D7A97F}"/>
                  </a:ext>
                </a:extLst>
              </p:cNvPr>
              <p:cNvSpPr>
                <a:spLocks noChangeArrowheads="1"/>
              </p:cNvSpPr>
              <p:nvPr userDrawn="1"/>
            </p:nvSpPr>
            <p:spPr bwMode="ltGray">
              <a:xfrm rot="-6110943">
                <a:off x="266" y="243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71" name="Rectangle 107">
                <a:extLst>
                  <a:ext uri="{FF2B5EF4-FFF2-40B4-BE49-F238E27FC236}">
                    <a16:creationId xmlns:a16="http://schemas.microsoft.com/office/drawing/2014/main" id="{710F368B-28D5-15C9-9155-9205D7D7D87A}"/>
                  </a:ext>
                </a:extLst>
              </p:cNvPr>
              <p:cNvSpPr>
                <a:spLocks noChangeArrowheads="1"/>
              </p:cNvSpPr>
              <p:nvPr userDrawn="1"/>
            </p:nvSpPr>
            <p:spPr bwMode="ltGray">
              <a:xfrm rot="-5919570">
                <a:off x="293" y="24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72" name="Rectangle 108">
                <a:extLst>
                  <a:ext uri="{FF2B5EF4-FFF2-40B4-BE49-F238E27FC236}">
                    <a16:creationId xmlns:a16="http://schemas.microsoft.com/office/drawing/2014/main" id="{FDC8931E-312B-3368-91A8-31F9CC5290D5}"/>
                  </a:ext>
                </a:extLst>
              </p:cNvPr>
              <p:cNvSpPr>
                <a:spLocks noChangeArrowheads="1"/>
              </p:cNvSpPr>
              <p:nvPr userDrawn="1"/>
            </p:nvSpPr>
            <p:spPr bwMode="ltGray">
              <a:xfrm rot="-7376291">
                <a:off x="6" y="25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73" name="Rectangle 109">
                <a:extLst>
                  <a:ext uri="{FF2B5EF4-FFF2-40B4-BE49-F238E27FC236}">
                    <a16:creationId xmlns:a16="http://schemas.microsoft.com/office/drawing/2014/main" id="{904B4EE6-B05B-BEE2-C943-B9C15327E48B}"/>
                  </a:ext>
                </a:extLst>
              </p:cNvPr>
              <p:cNvSpPr>
                <a:spLocks noChangeArrowheads="1"/>
              </p:cNvSpPr>
              <p:nvPr userDrawn="1"/>
            </p:nvSpPr>
            <p:spPr bwMode="ltGray">
              <a:xfrm rot="-7168347">
                <a:off x="65" y="2516"/>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74" name="Rectangle 110">
                <a:extLst>
                  <a:ext uri="{FF2B5EF4-FFF2-40B4-BE49-F238E27FC236}">
                    <a16:creationId xmlns:a16="http://schemas.microsoft.com/office/drawing/2014/main" id="{ED57CEB8-9B1D-A830-0D6E-A15A3B7EA33B}"/>
                  </a:ext>
                </a:extLst>
              </p:cNvPr>
              <p:cNvSpPr>
                <a:spLocks noChangeArrowheads="1"/>
              </p:cNvSpPr>
              <p:nvPr userDrawn="1"/>
            </p:nvSpPr>
            <p:spPr bwMode="ltGray">
              <a:xfrm rot="-6802416">
                <a:off x="92" y="250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75" name="Rectangle 111">
                <a:extLst>
                  <a:ext uri="{FF2B5EF4-FFF2-40B4-BE49-F238E27FC236}">
                    <a16:creationId xmlns:a16="http://schemas.microsoft.com/office/drawing/2014/main" id="{AC6EDE00-D191-043B-43B8-7599D14151B8}"/>
                  </a:ext>
                </a:extLst>
              </p:cNvPr>
              <p:cNvSpPr>
                <a:spLocks noChangeArrowheads="1"/>
              </p:cNvSpPr>
              <p:nvPr userDrawn="1"/>
            </p:nvSpPr>
            <p:spPr bwMode="ltGray">
              <a:xfrm rot="-6802416">
                <a:off x="119" y="249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76" name="Rectangle 112">
                <a:extLst>
                  <a:ext uri="{FF2B5EF4-FFF2-40B4-BE49-F238E27FC236}">
                    <a16:creationId xmlns:a16="http://schemas.microsoft.com/office/drawing/2014/main" id="{40AF0924-F198-4E81-404B-F51500637278}"/>
                  </a:ext>
                </a:extLst>
              </p:cNvPr>
              <p:cNvSpPr>
                <a:spLocks noChangeArrowheads="1"/>
              </p:cNvSpPr>
              <p:nvPr userDrawn="1"/>
            </p:nvSpPr>
            <p:spPr bwMode="ltGray">
              <a:xfrm rot="-6457704">
                <a:off x="150" y="247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77" name="Rectangle 113">
                <a:extLst>
                  <a:ext uri="{FF2B5EF4-FFF2-40B4-BE49-F238E27FC236}">
                    <a16:creationId xmlns:a16="http://schemas.microsoft.com/office/drawing/2014/main" id="{C06141DE-F8F2-9B34-8A07-77FA0283B074}"/>
                  </a:ext>
                </a:extLst>
              </p:cNvPr>
              <p:cNvSpPr>
                <a:spLocks noChangeArrowheads="1"/>
              </p:cNvSpPr>
              <p:nvPr userDrawn="1"/>
            </p:nvSpPr>
            <p:spPr bwMode="ltGray">
              <a:xfrm rot="-1876771">
                <a:off x="0" y="336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78" name="Rectangle 114">
                <a:extLst>
                  <a:ext uri="{FF2B5EF4-FFF2-40B4-BE49-F238E27FC236}">
                    <a16:creationId xmlns:a16="http://schemas.microsoft.com/office/drawing/2014/main" id="{30359B55-93E3-5068-B497-34BB601872AA}"/>
                  </a:ext>
                </a:extLst>
              </p:cNvPr>
              <p:cNvSpPr>
                <a:spLocks noChangeArrowheads="1"/>
              </p:cNvSpPr>
              <p:nvPr userDrawn="1"/>
            </p:nvSpPr>
            <p:spPr bwMode="ltGray">
              <a:xfrm rot="3283992">
                <a:off x="511" y="347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79" name="Rectangle 115">
                <a:extLst>
                  <a:ext uri="{FF2B5EF4-FFF2-40B4-BE49-F238E27FC236}">
                    <a16:creationId xmlns:a16="http://schemas.microsoft.com/office/drawing/2014/main" id="{B8A42B29-7A7F-0AB9-4575-358DD82B64EB}"/>
                  </a:ext>
                </a:extLst>
              </p:cNvPr>
              <p:cNvSpPr>
                <a:spLocks noChangeArrowheads="1"/>
              </p:cNvSpPr>
              <p:nvPr userDrawn="1"/>
            </p:nvSpPr>
            <p:spPr bwMode="ltGray">
              <a:xfrm rot="3283992">
                <a:off x="35" y="279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80" name="Rectangle 116">
                <a:extLst>
                  <a:ext uri="{FF2B5EF4-FFF2-40B4-BE49-F238E27FC236}">
                    <a16:creationId xmlns:a16="http://schemas.microsoft.com/office/drawing/2014/main" id="{191586C5-E220-B7C3-2C69-ADFA78E99D92}"/>
                  </a:ext>
                </a:extLst>
              </p:cNvPr>
              <p:cNvSpPr>
                <a:spLocks noChangeArrowheads="1"/>
              </p:cNvSpPr>
              <p:nvPr userDrawn="1"/>
            </p:nvSpPr>
            <p:spPr bwMode="ltGray">
              <a:xfrm rot="-1876771">
                <a:off x="700" y="2851"/>
                <a:ext cx="31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81" name="Rectangle 117">
                <a:extLst>
                  <a:ext uri="{FF2B5EF4-FFF2-40B4-BE49-F238E27FC236}">
                    <a16:creationId xmlns:a16="http://schemas.microsoft.com/office/drawing/2014/main" id="{AD21E714-F1EB-FAA6-EDD8-047169522B50}"/>
                  </a:ext>
                </a:extLst>
              </p:cNvPr>
              <p:cNvSpPr>
                <a:spLocks noChangeArrowheads="1"/>
              </p:cNvSpPr>
              <p:nvPr userDrawn="1"/>
            </p:nvSpPr>
            <p:spPr bwMode="ltGray">
              <a:xfrm rot="5908516">
                <a:off x="200" y="3915"/>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82" name="Rectangle 118">
                <a:extLst>
                  <a:ext uri="{FF2B5EF4-FFF2-40B4-BE49-F238E27FC236}">
                    <a16:creationId xmlns:a16="http://schemas.microsoft.com/office/drawing/2014/main" id="{E0C2DB01-13C0-EAB2-CBCD-1FFEB95F948D}"/>
                  </a:ext>
                </a:extLst>
              </p:cNvPr>
              <p:cNvSpPr>
                <a:spLocks noChangeArrowheads="1"/>
              </p:cNvSpPr>
              <p:nvPr userDrawn="1"/>
            </p:nvSpPr>
            <p:spPr bwMode="ltGray">
              <a:xfrm rot="6683973">
                <a:off x="45" y="3915"/>
                <a:ext cx="144"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83" name="Rectangle 119">
                <a:extLst>
                  <a:ext uri="{FF2B5EF4-FFF2-40B4-BE49-F238E27FC236}">
                    <a16:creationId xmlns:a16="http://schemas.microsoft.com/office/drawing/2014/main" id="{0C1DC918-02B8-DF75-87B8-1D7D5772EEDF}"/>
                  </a:ext>
                </a:extLst>
              </p:cNvPr>
              <p:cNvSpPr>
                <a:spLocks noChangeArrowheads="1"/>
              </p:cNvSpPr>
              <p:nvPr userDrawn="1"/>
            </p:nvSpPr>
            <p:spPr bwMode="ltGray">
              <a:xfrm rot="5245609">
                <a:off x="361" y="389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84" name="Rectangle 120">
                <a:extLst>
                  <a:ext uri="{FF2B5EF4-FFF2-40B4-BE49-F238E27FC236}">
                    <a16:creationId xmlns:a16="http://schemas.microsoft.com/office/drawing/2014/main" id="{DE6E89C5-13A1-2AFA-62EE-C9EF2AB1718F}"/>
                  </a:ext>
                </a:extLst>
              </p:cNvPr>
              <p:cNvSpPr>
                <a:spLocks noChangeArrowheads="1"/>
              </p:cNvSpPr>
              <p:nvPr userDrawn="1"/>
            </p:nvSpPr>
            <p:spPr bwMode="ltGray">
              <a:xfrm rot="4500520">
                <a:off x="522" y="3847"/>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85" name="Rectangle 121">
                <a:extLst>
                  <a:ext uri="{FF2B5EF4-FFF2-40B4-BE49-F238E27FC236}">
                    <a16:creationId xmlns:a16="http://schemas.microsoft.com/office/drawing/2014/main" id="{9F04817A-BA64-4966-F02C-799C2626895B}"/>
                  </a:ext>
                </a:extLst>
              </p:cNvPr>
              <p:cNvSpPr>
                <a:spLocks noChangeArrowheads="1"/>
              </p:cNvSpPr>
              <p:nvPr userDrawn="1"/>
            </p:nvSpPr>
            <p:spPr bwMode="ltGray">
              <a:xfrm rot="3805227">
                <a:off x="670" y="377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86" name="Rectangle 122">
                <a:extLst>
                  <a:ext uri="{FF2B5EF4-FFF2-40B4-BE49-F238E27FC236}">
                    <a16:creationId xmlns:a16="http://schemas.microsoft.com/office/drawing/2014/main" id="{6D1327FD-18D0-722D-60E6-CC1C1AE3229B}"/>
                  </a:ext>
                </a:extLst>
              </p:cNvPr>
              <p:cNvSpPr>
                <a:spLocks noChangeArrowheads="1"/>
              </p:cNvSpPr>
              <p:nvPr userDrawn="1"/>
            </p:nvSpPr>
            <p:spPr bwMode="ltGray">
              <a:xfrm rot="3060138">
                <a:off x="813" y="368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87" name="Rectangle 123">
                <a:extLst>
                  <a:ext uri="{FF2B5EF4-FFF2-40B4-BE49-F238E27FC236}">
                    <a16:creationId xmlns:a16="http://schemas.microsoft.com/office/drawing/2014/main" id="{4A47DC2E-DAD1-B287-C3D8-0FE1B6789C8F}"/>
                  </a:ext>
                </a:extLst>
              </p:cNvPr>
              <p:cNvSpPr>
                <a:spLocks noChangeArrowheads="1"/>
              </p:cNvSpPr>
              <p:nvPr userDrawn="1"/>
            </p:nvSpPr>
            <p:spPr bwMode="ltGray">
              <a:xfrm rot="2090281">
                <a:off x="938" y="3582"/>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88" name="Rectangle 124">
                <a:extLst>
                  <a:ext uri="{FF2B5EF4-FFF2-40B4-BE49-F238E27FC236}">
                    <a16:creationId xmlns:a16="http://schemas.microsoft.com/office/drawing/2014/main" id="{6402556A-91EB-2056-2EB9-B5AF5D852720}"/>
                  </a:ext>
                </a:extLst>
              </p:cNvPr>
              <p:cNvSpPr>
                <a:spLocks noChangeArrowheads="1"/>
              </p:cNvSpPr>
              <p:nvPr userDrawn="1"/>
            </p:nvSpPr>
            <p:spPr bwMode="ltGray">
              <a:xfrm rot="-7168347">
                <a:off x="-18" y="2506"/>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89" name="Rectangle 125">
                <a:extLst>
                  <a:ext uri="{FF2B5EF4-FFF2-40B4-BE49-F238E27FC236}">
                    <a16:creationId xmlns:a16="http://schemas.microsoft.com/office/drawing/2014/main" id="{5E4DE02D-24C0-4F92-BB6F-6F04D3220D7B}"/>
                  </a:ext>
                </a:extLst>
              </p:cNvPr>
              <p:cNvSpPr>
                <a:spLocks noChangeArrowheads="1"/>
              </p:cNvSpPr>
              <p:nvPr userDrawn="1"/>
            </p:nvSpPr>
            <p:spPr bwMode="ltGray">
              <a:xfrm rot="-6406501">
                <a:off x="136" y="243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90" name="Rectangle 126">
                <a:extLst>
                  <a:ext uri="{FF2B5EF4-FFF2-40B4-BE49-F238E27FC236}">
                    <a16:creationId xmlns:a16="http://schemas.microsoft.com/office/drawing/2014/main" id="{E2EB2FED-A03A-700A-9F26-8BF578AEC509}"/>
                  </a:ext>
                </a:extLst>
              </p:cNvPr>
              <p:cNvSpPr>
                <a:spLocks noChangeArrowheads="1"/>
              </p:cNvSpPr>
              <p:nvPr userDrawn="1"/>
            </p:nvSpPr>
            <p:spPr bwMode="ltGray">
              <a:xfrm rot="-4970620">
                <a:off x="447" y="2364"/>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91" name="Rectangle 127">
                <a:extLst>
                  <a:ext uri="{FF2B5EF4-FFF2-40B4-BE49-F238E27FC236}">
                    <a16:creationId xmlns:a16="http://schemas.microsoft.com/office/drawing/2014/main" id="{AD219EBA-5FA4-C7B2-FE46-63B9F778E2BC}"/>
                  </a:ext>
                </a:extLst>
              </p:cNvPr>
              <p:cNvSpPr>
                <a:spLocks noChangeArrowheads="1"/>
              </p:cNvSpPr>
              <p:nvPr userDrawn="1"/>
            </p:nvSpPr>
            <p:spPr bwMode="ltGray">
              <a:xfrm rot="-4298502">
                <a:off x="597" y="2360"/>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92" name="Rectangle 128">
                <a:extLst>
                  <a:ext uri="{FF2B5EF4-FFF2-40B4-BE49-F238E27FC236}">
                    <a16:creationId xmlns:a16="http://schemas.microsoft.com/office/drawing/2014/main" id="{4DE50B85-7EB3-B6BB-8487-BDFB49CB1920}"/>
                  </a:ext>
                </a:extLst>
              </p:cNvPr>
              <p:cNvSpPr>
                <a:spLocks noChangeArrowheads="1"/>
              </p:cNvSpPr>
              <p:nvPr userDrawn="1"/>
            </p:nvSpPr>
            <p:spPr bwMode="ltGray">
              <a:xfrm rot="-3676305">
                <a:off x="739" y="2386"/>
                <a:ext cx="15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93" name="Rectangle 129">
                <a:extLst>
                  <a:ext uri="{FF2B5EF4-FFF2-40B4-BE49-F238E27FC236}">
                    <a16:creationId xmlns:a16="http://schemas.microsoft.com/office/drawing/2014/main" id="{0BE40125-97F0-F2F8-FF8F-A5B5B13445EC}"/>
                  </a:ext>
                </a:extLst>
              </p:cNvPr>
              <p:cNvSpPr>
                <a:spLocks noChangeArrowheads="1"/>
              </p:cNvSpPr>
              <p:nvPr userDrawn="1"/>
            </p:nvSpPr>
            <p:spPr bwMode="ltGray">
              <a:xfrm rot="-3188616">
                <a:off x="869" y="24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94" name="Rectangle 130">
                <a:extLst>
                  <a:ext uri="{FF2B5EF4-FFF2-40B4-BE49-F238E27FC236}">
                    <a16:creationId xmlns:a16="http://schemas.microsoft.com/office/drawing/2014/main" id="{794E19B1-4107-029B-3023-9CF0709F40CA}"/>
                  </a:ext>
                </a:extLst>
              </p:cNvPr>
              <p:cNvSpPr>
                <a:spLocks noChangeArrowheads="1"/>
              </p:cNvSpPr>
              <p:nvPr userDrawn="1"/>
            </p:nvSpPr>
            <p:spPr bwMode="ltGray">
              <a:xfrm rot="-2610246">
                <a:off x="984" y="2497"/>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95" name="Rectangle 131">
                <a:extLst>
                  <a:ext uri="{FF2B5EF4-FFF2-40B4-BE49-F238E27FC236}">
                    <a16:creationId xmlns:a16="http://schemas.microsoft.com/office/drawing/2014/main" id="{A90D8852-57AA-793A-390D-F7EFA663740B}"/>
                  </a:ext>
                </a:extLst>
              </p:cNvPr>
              <p:cNvSpPr>
                <a:spLocks noChangeArrowheads="1"/>
              </p:cNvSpPr>
              <p:nvPr userDrawn="1"/>
            </p:nvSpPr>
            <p:spPr bwMode="ltGray">
              <a:xfrm rot="-2190008">
                <a:off x="1075" y="2585"/>
                <a:ext cx="17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96" name="Rectangle 132">
                <a:extLst>
                  <a:ext uri="{FF2B5EF4-FFF2-40B4-BE49-F238E27FC236}">
                    <a16:creationId xmlns:a16="http://schemas.microsoft.com/office/drawing/2014/main" id="{9993CE68-4D1F-C8B9-BA00-7A2943E53069}"/>
                  </a:ext>
                </a:extLst>
              </p:cNvPr>
              <p:cNvSpPr>
                <a:spLocks noChangeArrowheads="1"/>
              </p:cNvSpPr>
              <p:nvPr userDrawn="1"/>
            </p:nvSpPr>
            <p:spPr bwMode="ltGray">
              <a:xfrm rot="-1728558">
                <a:off x="1147" y="2688"/>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97" name="Rectangle 133">
                <a:extLst>
                  <a:ext uri="{FF2B5EF4-FFF2-40B4-BE49-F238E27FC236}">
                    <a16:creationId xmlns:a16="http://schemas.microsoft.com/office/drawing/2014/main" id="{BB27D7E8-8C67-BB8D-7EF5-9B219B0B3FF3}"/>
                  </a:ext>
                </a:extLst>
              </p:cNvPr>
              <p:cNvSpPr>
                <a:spLocks noChangeArrowheads="1"/>
              </p:cNvSpPr>
              <p:nvPr userDrawn="1"/>
            </p:nvSpPr>
            <p:spPr bwMode="ltGray">
              <a:xfrm rot="-1172118">
                <a:off x="1198" y="2805"/>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98" name="Rectangle 134">
                <a:extLst>
                  <a:ext uri="{FF2B5EF4-FFF2-40B4-BE49-F238E27FC236}">
                    <a16:creationId xmlns:a16="http://schemas.microsoft.com/office/drawing/2014/main" id="{C213A7BF-A027-4971-DC87-887227591FE1}"/>
                  </a:ext>
                </a:extLst>
              </p:cNvPr>
              <p:cNvSpPr>
                <a:spLocks noChangeArrowheads="1"/>
              </p:cNvSpPr>
              <p:nvPr userDrawn="1"/>
            </p:nvSpPr>
            <p:spPr bwMode="ltGray">
              <a:xfrm rot="-753845">
                <a:off x="1218" y="29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199" name="Rectangle 135">
                <a:extLst>
                  <a:ext uri="{FF2B5EF4-FFF2-40B4-BE49-F238E27FC236}">
                    <a16:creationId xmlns:a16="http://schemas.microsoft.com/office/drawing/2014/main" id="{B5E5AC2C-B2BC-AE1B-817C-4C1000664F53}"/>
                  </a:ext>
                </a:extLst>
              </p:cNvPr>
              <p:cNvSpPr>
                <a:spLocks noChangeArrowheads="1"/>
              </p:cNvSpPr>
              <p:nvPr userDrawn="1"/>
            </p:nvSpPr>
            <p:spPr bwMode="ltGray">
              <a:xfrm rot="-287823">
                <a:off x="1213" y="3066"/>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200" name="Rectangle 136">
                <a:extLst>
                  <a:ext uri="{FF2B5EF4-FFF2-40B4-BE49-F238E27FC236}">
                    <a16:creationId xmlns:a16="http://schemas.microsoft.com/office/drawing/2014/main" id="{C76FAAF8-91E2-32D5-30F4-EA9EFFC17B85}"/>
                  </a:ext>
                </a:extLst>
              </p:cNvPr>
              <p:cNvSpPr>
                <a:spLocks noChangeArrowheads="1"/>
              </p:cNvSpPr>
              <p:nvPr userDrawn="1"/>
            </p:nvSpPr>
            <p:spPr bwMode="ltGray">
              <a:xfrm rot="696741">
                <a:off x="1126" y="3337"/>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201" name="Rectangle 137">
                <a:extLst>
                  <a:ext uri="{FF2B5EF4-FFF2-40B4-BE49-F238E27FC236}">
                    <a16:creationId xmlns:a16="http://schemas.microsoft.com/office/drawing/2014/main" id="{109CF69D-56DD-F9A6-0646-22F553B1247D}"/>
                  </a:ext>
                </a:extLst>
              </p:cNvPr>
              <p:cNvSpPr>
                <a:spLocks noChangeArrowheads="1"/>
              </p:cNvSpPr>
              <p:nvPr userDrawn="1"/>
            </p:nvSpPr>
            <p:spPr bwMode="ltGray">
              <a:xfrm rot="1529990">
                <a:off x="1041" y="3465"/>
                <a:ext cx="14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202" name="Freeform 138">
                <a:extLst>
                  <a:ext uri="{FF2B5EF4-FFF2-40B4-BE49-F238E27FC236}">
                    <a16:creationId xmlns:a16="http://schemas.microsoft.com/office/drawing/2014/main" id="{44121096-2984-7445-43E6-F4CAF6DC7B51}"/>
                  </a:ext>
                </a:extLst>
              </p:cNvPr>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203" name="Freeform 139">
                <a:extLst>
                  <a:ext uri="{FF2B5EF4-FFF2-40B4-BE49-F238E27FC236}">
                    <a16:creationId xmlns:a16="http://schemas.microsoft.com/office/drawing/2014/main" id="{31BE88B7-D271-FC43-FA74-3BB712BB12E9}"/>
                  </a:ext>
                </a:extLst>
              </p:cNvPr>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204" name="Freeform 140">
                <a:extLst>
                  <a:ext uri="{FF2B5EF4-FFF2-40B4-BE49-F238E27FC236}">
                    <a16:creationId xmlns:a16="http://schemas.microsoft.com/office/drawing/2014/main" id="{A62A327A-FA05-AC0D-CDE2-886C088CF594}"/>
                  </a:ext>
                </a:extLst>
              </p:cNvPr>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205" name="Freeform 141">
                <a:extLst>
                  <a:ext uri="{FF2B5EF4-FFF2-40B4-BE49-F238E27FC236}">
                    <a16:creationId xmlns:a16="http://schemas.microsoft.com/office/drawing/2014/main" id="{899387C5-68BA-1987-4568-B5AC9C12F40C}"/>
                  </a:ext>
                </a:extLst>
              </p:cNvPr>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206" name="Freeform 142">
                <a:extLst>
                  <a:ext uri="{FF2B5EF4-FFF2-40B4-BE49-F238E27FC236}">
                    <a16:creationId xmlns:a16="http://schemas.microsoft.com/office/drawing/2014/main" id="{4A036157-7AC8-2D9E-A0E0-8BAC57A0B6C7}"/>
                  </a:ext>
                </a:extLst>
              </p:cNvPr>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207" name="Freeform 143">
                <a:extLst>
                  <a:ext uri="{FF2B5EF4-FFF2-40B4-BE49-F238E27FC236}">
                    <a16:creationId xmlns:a16="http://schemas.microsoft.com/office/drawing/2014/main" id="{D0372F41-BE80-3BD2-E3C4-6B805F4F9591}"/>
                  </a:ext>
                </a:extLst>
              </p:cNvPr>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208" name="Freeform 144">
                <a:extLst>
                  <a:ext uri="{FF2B5EF4-FFF2-40B4-BE49-F238E27FC236}">
                    <a16:creationId xmlns:a16="http://schemas.microsoft.com/office/drawing/2014/main" id="{02E4A427-0F09-6F0A-6C5D-D33C4DF1183F}"/>
                  </a:ext>
                </a:extLst>
              </p:cNvPr>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209" name="Freeform 145">
                <a:extLst>
                  <a:ext uri="{FF2B5EF4-FFF2-40B4-BE49-F238E27FC236}">
                    <a16:creationId xmlns:a16="http://schemas.microsoft.com/office/drawing/2014/main" id="{026EE1F5-5896-610D-AF6A-37B40F65384E}"/>
                  </a:ext>
                </a:extLst>
              </p:cNvPr>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210" name="Freeform 146">
                <a:extLst>
                  <a:ext uri="{FF2B5EF4-FFF2-40B4-BE49-F238E27FC236}">
                    <a16:creationId xmlns:a16="http://schemas.microsoft.com/office/drawing/2014/main" id="{F81FF3CB-614E-04FD-4E50-8439AEEE7F66}"/>
                  </a:ext>
                </a:extLst>
              </p:cNvPr>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211" name="Rectangle 147">
                <a:extLst>
                  <a:ext uri="{FF2B5EF4-FFF2-40B4-BE49-F238E27FC236}">
                    <a16:creationId xmlns:a16="http://schemas.microsoft.com/office/drawing/2014/main" id="{E1252A6C-D9E3-3153-3B0A-FF152680FD96}"/>
                  </a:ext>
                </a:extLst>
              </p:cNvPr>
              <p:cNvSpPr>
                <a:spLocks noChangeArrowheads="1"/>
              </p:cNvSpPr>
              <p:nvPr userDrawn="1"/>
            </p:nvSpPr>
            <p:spPr bwMode="ltGray">
              <a:xfrm rot="244926">
                <a:off x="1177" y="3201"/>
                <a:ext cx="16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212" name="Rectangle 148">
                <a:extLst>
                  <a:ext uri="{FF2B5EF4-FFF2-40B4-BE49-F238E27FC236}">
                    <a16:creationId xmlns:a16="http://schemas.microsoft.com/office/drawing/2014/main" id="{C77093B2-A80D-0CA9-2465-FB7A5C9603A5}"/>
                  </a:ext>
                </a:extLst>
              </p:cNvPr>
              <p:cNvSpPr>
                <a:spLocks noChangeArrowheads="1"/>
              </p:cNvSpPr>
              <p:nvPr userDrawn="1"/>
            </p:nvSpPr>
            <p:spPr bwMode="ltGray">
              <a:xfrm rot="-5598588">
                <a:off x="290" y="2386"/>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3213" name="Freeform 149">
                <a:extLst>
                  <a:ext uri="{FF2B5EF4-FFF2-40B4-BE49-F238E27FC236}">
                    <a16:creationId xmlns:a16="http://schemas.microsoft.com/office/drawing/2014/main" id="{7E1BAA08-8157-6682-DC41-FFCDCB593A10}"/>
                  </a:ext>
                </a:extLst>
              </p:cNvPr>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214" name="Freeform 150">
                <a:extLst>
                  <a:ext uri="{FF2B5EF4-FFF2-40B4-BE49-F238E27FC236}">
                    <a16:creationId xmlns:a16="http://schemas.microsoft.com/office/drawing/2014/main" id="{ABE72611-AEB0-72AB-45AE-6F5EC342D2D6}"/>
                  </a:ext>
                </a:extLst>
              </p:cNvPr>
              <p:cNvSpPr>
                <a:spLocks/>
              </p:cNvSpPr>
              <p:nvPr userDrawn="1"/>
            </p:nvSpPr>
            <p:spPr bwMode="ltGray">
              <a:xfrm rot="-2857037">
                <a:off x="619" y="3550"/>
                <a:ext cx="68" cy="69"/>
              </a:xfrm>
              <a:custGeom>
                <a:avLst/>
                <a:gdLst>
                  <a:gd name="T0" fmla="*/ 0 w 144"/>
                  <a:gd name="T1" fmla="*/ 21 h 154"/>
                  <a:gd name="T2" fmla="*/ 13 w 144"/>
                  <a:gd name="T3" fmla="*/ 31 h 154"/>
                  <a:gd name="T4" fmla="*/ 26 w 144"/>
                  <a:gd name="T5" fmla="*/ 24 h 154"/>
                  <a:gd name="T6" fmla="*/ 14 w 144"/>
                  <a:gd name="T7" fmla="*/ 11 h 154"/>
                  <a:gd name="T8" fmla="*/ 23 w 144"/>
                  <a:gd name="T9" fmla="*/ 7 h 154"/>
                  <a:gd name="T10" fmla="*/ 26 w 144"/>
                  <a:gd name="T11" fmla="*/ 11 h 154"/>
                  <a:gd name="T12" fmla="*/ 32 w 144"/>
                  <a:gd name="T13" fmla="*/ 9 h 154"/>
                  <a:gd name="T14" fmla="*/ 22 w 144"/>
                  <a:gd name="T15" fmla="*/ 0 h 154"/>
                  <a:gd name="T16" fmla="*/ 8 w 144"/>
                  <a:gd name="T17" fmla="*/ 7 h 154"/>
                  <a:gd name="T18" fmla="*/ 20 w 144"/>
                  <a:gd name="T19" fmla="*/ 22 h 154"/>
                  <a:gd name="T20" fmla="*/ 6 w 144"/>
                  <a:gd name="T21" fmla="*/ 20 h 154"/>
                  <a:gd name="T22" fmla="*/ 0 w 144"/>
                  <a:gd name="T23" fmla="*/ 21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1415" name="Freeform 151">
                <a:extLst>
                  <a:ext uri="{FF2B5EF4-FFF2-40B4-BE49-F238E27FC236}">
                    <a16:creationId xmlns:a16="http://schemas.microsoft.com/office/drawing/2014/main" id="{7B8FDE97-0121-FF21-822C-AF50CB43ED0E}"/>
                  </a:ext>
                </a:extLst>
              </p:cNvPr>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sz="1800">
                  <a:solidFill>
                    <a:srgbClr val="FFFFFF"/>
                  </a:solidFill>
                  <a:latin typeface="Tahoma" pitchFamily="34" charset="0"/>
                  <a:cs typeface="+mn-cs"/>
                </a:endParaRPr>
              </a:p>
            </p:txBody>
          </p:sp>
          <p:sp>
            <p:nvSpPr>
              <p:cNvPr id="11416" name="Oval 152">
                <a:extLst>
                  <a:ext uri="{FF2B5EF4-FFF2-40B4-BE49-F238E27FC236}">
                    <a16:creationId xmlns:a16="http://schemas.microsoft.com/office/drawing/2014/main" id="{FF40FE3D-A78B-9F81-1E30-9C96D38C9356}"/>
                  </a:ext>
                </a:extLst>
              </p:cNvPr>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sz="1800">
                  <a:solidFill>
                    <a:srgbClr val="FFFFFF"/>
                  </a:solidFill>
                  <a:latin typeface="Tahoma" pitchFamily="34" charset="0"/>
                  <a:cs typeface="+mn-cs"/>
                </a:endParaRPr>
              </a:p>
            </p:txBody>
          </p:sp>
        </p:grpSp>
      </p:grpSp>
      <p:sp>
        <p:nvSpPr>
          <p:cNvPr id="11417" name="Rectangle 153">
            <a:extLst>
              <a:ext uri="{FF2B5EF4-FFF2-40B4-BE49-F238E27FC236}">
                <a16:creationId xmlns:a16="http://schemas.microsoft.com/office/drawing/2014/main" id="{FFA5E1BF-22EA-F35A-1C5B-A7A857CACD40}"/>
              </a:ext>
            </a:extLst>
          </p:cNvPr>
          <p:cNvSpPr>
            <a:spLocks noGrp="1" noRot="1" noChangeArrowheads="1"/>
          </p:cNvSpPr>
          <p:nvPr>
            <p:ph type="title"/>
          </p:nvPr>
        </p:nvSpPr>
        <p:spPr bwMode="auto">
          <a:xfrm>
            <a:off x="402167" y="228600"/>
            <a:ext cx="1138766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418" name="Rectangle 154">
            <a:extLst>
              <a:ext uri="{FF2B5EF4-FFF2-40B4-BE49-F238E27FC236}">
                <a16:creationId xmlns:a16="http://schemas.microsoft.com/office/drawing/2014/main" id="{75AB59CD-7AB0-5F86-4BAC-68EF6FE0E373}"/>
              </a:ext>
            </a:extLst>
          </p:cNvPr>
          <p:cNvSpPr>
            <a:spLocks noGrp="1" noChangeArrowheads="1"/>
          </p:cNvSpPr>
          <p:nvPr>
            <p:ph type="dt" sz="half" idx="2"/>
          </p:nvPr>
        </p:nvSpPr>
        <p:spPr bwMode="auto">
          <a:xfrm>
            <a:off x="402167" y="6245225"/>
            <a:ext cx="305223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charset="0"/>
                <a:cs typeface="+mn-cs"/>
              </a:defRPr>
            </a:lvl1pPr>
          </a:lstStyle>
          <a:p>
            <a:pPr>
              <a:defRPr/>
            </a:pPr>
            <a:endParaRPr lang="en-US" altLang="en-US"/>
          </a:p>
        </p:txBody>
      </p:sp>
      <p:sp>
        <p:nvSpPr>
          <p:cNvPr id="11419" name="Rectangle 155">
            <a:extLst>
              <a:ext uri="{FF2B5EF4-FFF2-40B4-BE49-F238E27FC236}">
                <a16:creationId xmlns:a16="http://schemas.microsoft.com/office/drawing/2014/main" id="{B4EF463C-D0F4-3697-A87A-F526290AD6F1}"/>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charset="0"/>
                <a:cs typeface="+mn-cs"/>
              </a:defRPr>
            </a:lvl1pPr>
          </a:lstStyle>
          <a:p>
            <a:pPr>
              <a:defRPr/>
            </a:pPr>
            <a:endParaRPr lang="en-US" altLang="en-US"/>
          </a:p>
        </p:txBody>
      </p:sp>
      <p:sp>
        <p:nvSpPr>
          <p:cNvPr id="11420" name="Rectangle 156">
            <a:extLst>
              <a:ext uri="{FF2B5EF4-FFF2-40B4-BE49-F238E27FC236}">
                <a16:creationId xmlns:a16="http://schemas.microsoft.com/office/drawing/2014/main" id="{47D9F696-EE9D-A118-6B39-9EEE4056CFE3}"/>
              </a:ext>
            </a:extLst>
          </p:cNvPr>
          <p:cNvSpPr>
            <a:spLocks noGrp="1" noChangeArrowheads="1"/>
          </p:cNvSpPr>
          <p:nvPr>
            <p:ph type="sldNum" sz="quarter" idx="4"/>
          </p:nvPr>
        </p:nvSpPr>
        <p:spPr bwMode="auto">
          <a:xfrm>
            <a:off x="8737601" y="6245225"/>
            <a:ext cx="305223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rgbClr val="FFFFFF"/>
                </a:solidFill>
              </a:defRPr>
            </a:lvl1pPr>
          </a:lstStyle>
          <a:p>
            <a:fld id="{414C55F5-0AC1-4A1D-911F-98C1ABE25040}" type="slidenum">
              <a:rPr lang="en-US" altLang="en-US"/>
              <a:pPr/>
              <a:t>‹#›</a:t>
            </a:fld>
            <a:endParaRPr lang="en-US" altLang="en-US"/>
          </a:p>
        </p:txBody>
      </p:sp>
      <p:sp>
        <p:nvSpPr>
          <p:cNvPr id="11421" name="Rectangle 157">
            <a:extLst>
              <a:ext uri="{FF2B5EF4-FFF2-40B4-BE49-F238E27FC236}">
                <a16:creationId xmlns:a16="http://schemas.microsoft.com/office/drawing/2014/main" id="{9133CB2A-2534-2471-F5F7-C7F5F4BC4BEC}"/>
              </a:ext>
            </a:extLst>
          </p:cNvPr>
          <p:cNvSpPr>
            <a:spLocks noGrp="1" noRot="1" noChangeArrowheads="1"/>
          </p:cNvSpPr>
          <p:nvPr>
            <p:ph type="body" idx="1"/>
          </p:nvPr>
        </p:nvSpPr>
        <p:spPr bwMode="auto">
          <a:xfrm>
            <a:off x="402167" y="1600200"/>
            <a:ext cx="11387667" cy="449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801990738"/>
      </p:ext>
    </p:extLst>
  </p:cSld>
  <p:clrMap bg1="dk2" tx1="lt1" bg2="dk1"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Arial" panose="020B0604020202020204" pitchFamily="34"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Font typeface="Wingdings" panose="05000000000000000000"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80000"/>
        <a:buFont typeface="Arial" panose="020B0604020202020204" pitchFamily="34" charset="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25462"/>
            </a:gs>
          </a:gsLst>
          <a:lin ang="5400000" scaled="1"/>
        </a:gra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3B6C06CF-65FE-F5B7-2D21-5A8F2AADA761}"/>
              </a:ext>
            </a:extLst>
          </p:cNvPr>
          <p:cNvGrpSpPr>
            <a:grpSpLocks/>
          </p:cNvGrpSpPr>
          <p:nvPr/>
        </p:nvGrpSpPr>
        <p:grpSpPr bwMode="auto">
          <a:xfrm>
            <a:off x="1" y="1422400"/>
            <a:ext cx="12196233" cy="5435600"/>
            <a:chOff x="0" y="896"/>
            <a:chExt cx="5762" cy="3424"/>
          </a:xfrm>
        </p:grpSpPr>
        <p:grpSp>
          <p:nvGrpSpPr>
            <p:cNvPr id="4104" name="Group 3">
              <a:extLst>
                <a:ext uri="{FF2B5EF4-FFF2-40B4-BE49-F238E27FC236}">
                  <a16:creationId xmlns:a16="http://schemas.microsoft.com/office/drawing/2014/main" id="{C45E92E9-B85A-6BAC-3C58-3E950DDAF1EE}"/>
                </a:ext>
              </a:extLst>
            </p:cNvPr>
            <p:cNvGrpSpPr>
              <a:grpSpLocks/>
            </p:cNvGrpSpPr>
            <p:nvPr userDrawn="1"/>
          </p:nvGrpSpPr>
          <p:grpSpPr bwMode="auto">
            <a:xfrm>
              <a:off x="20" y="896"/>
              <a:ext cx="5742" cy="3424"/>
              <a:chOff x="20" y="896"/>
              <a:chExt cx="5742" cy="3424"/>
            </a:xfrm>
          </p:grpSpPr>
          <p:sp>
            <p:nvSpPr>
              <p:cNvPr id="4241" name="Freeform 4">
                <a:extLst>
                  <a:ext uri="{FF2B5EF4-FFF2-40B4-BE49-F238E27FC236}">
                    <a16:creationId xmlns:a16="http://schemas.microsoft.com/office/drawing/2014/main" id="{4ABA8068-473F-A1C1-9B82-149B7B17C799}"/>
                  </a:ext>
                </a:extLst>
              </p:cNvPr>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4242" name="Freeform 5">
                <a:extLst>
                  <a:ext uri="{FF2B5EF4-FFF2-40B4-BE49-F238E27FC236}">
                    <a16:creationId xmlns:a16="http://schemas.microsoft.com/office/drawing/2014/main" id="{0A4C89BC-7075-6838-B297-FB3F9C6F3A67}"/>
                  </a:ext>
                </a:extLst>
              </p:cNvPr>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4243" name="Freeform 6">
                <a:extLst>
                  <a:ext uri="{FF2B5EF4-FFF2-40B4-BE49-F238E27FC236}">
                    <a16:creationId xmlns:a16="http://schemas.microsoft.com/office/drawing/2014/main" id="{3D78BFA3-E2E8-98D9-A648-E2EC8E0086EC}"/>
                  </a:ext>
                </a:extLst>
              </p:cNvPr>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4244" name="Freeform 7">
                <a:extLst>
                  <a:ext uri="{FF2B5EF4-FFF2-40B4-BE49-F238E27FC236}">
                    <a16:creationId xmlns:a16="http://schemas.microsoft.com/office/drawing/2014/main" id="{0E2AA410-9754-0700-F48D-7F02F9C6382E}"/>
                  </a:ext>
                </a:extLst>
              </p:cNvPr>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4245" name="Freeform 8">
                <a:extLst>
                  <a:ext uri="{FF2B5EF4-FFF2-40B4-BE49-F238E27FC236}">
                    <a16:creationId xmlns:a16="http://schemas.microsoft.com/office/drawing/2014/main" id="{538BE1FF-AB10-E053-585E-D9DF572AD700}"/>
                  </a:ext>
                </a:extLst>
              </p:cNvPr>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4246" name="Freeform 9">
                <a:extLst>
                  <a:ext uri="{FF2B5EF4-FFF2-40B4-BE49-F238E27FC236}">
                    <a16:creationId xmlns:a16="http://schemas.microsoft.com/office/drawing/2014/main" id="{880CC79F-773E-90AE-EB89-7DAA0E2EB3EF}"/>
                  </a:ext>
                </a:extLst>
              </p:cNvPr>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4247" name="Freeform 10">
                <a:extLst>
                  <a:ext uri="{FF2B5EF4-FFF2-40B4-BE49-F238E27FC236}">
                    <a16:creationId xmlns:a16="http://schemas.microsoft.com/office/drawing/2014/main" id="{C729F0D9-0F45-73BA-92B2-92539865B2C6}"/>
                  </a:ext>
                </a:extLst>
              </p:cNvPr>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4248" name="Freeform 11">
                <a:extLst>
                  <a:ext uri="{FF2B5EF4-FFF2-40B4-BE49-F238E27FC236}">
                    <a16:creationId xmlns:a16="http://schemas.microsoft.com/office/drawing/2014/main" id="{7E407C11-5EB6-CEE3-3854-12E11E4A59DF}"/>
                  </a:ext>
                </a:extLst>
              </p:cNvPr>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4249" name="Freeform 12">
                <a:extLst>
                  <a:ext uri="{FF2B5EF4-FFF2-40B4-BE49-F238E27FC236}">
                    <a16:creationId xmlns:a16="http://schemas.microsoft.com/office/drawing/2014/main" id="{BB3E7DAB-6B46-F937-6BC4-650A67966EFF}"/>
                  </a:ext>
                </a:extLst>
              </p:cNvPr>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4250" name="Freeform 13">
                <a:extLst>
                  <a:ext uri="{FF2B5EF4-FFF2-40B4-BE49-F238E27FC236}">
                    <a16:creationId xmlns:a16="http://schemas.microsoft.com/office/drawing/2014/main" id="{82DADE4E-7C83-B48A-1C84-72B7405A169F}"/>
                  </a:ext>
                </a:extLst>
              </p:cNvPr>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4251" name="Freeform 14">
                <a:extLst>
                  <a:ext uri="{FF2B5EF4-FFF2-40B4-BE49-F238E27FC236}">
                    <a16:creationId xmlns:a16="http://schemas.microsoft.com/office/drawing/2014/main" id="{173221C7-CC0C-E062-A839-DCA00C0509A9}"/>
                  </a:ext>
                </a:extLst>
              </p:cNvPr>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4252" name="Freeform 15">
                <a:extLst>
                  <a:ext uri="{FF2B5EF4-FFF2-40B4-BE49-F238E27FC236}">
                    <a16:creationId xmlns:a16="http://schemas.microsoft.com/office/drawing/2014/main" id="{98CC8D54-5056-816C-7212-22B135AE9179}"/>
                  </a:ext>
                </a:extLst>
              </p:cNvPr>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4253" name="Freeform 16">
                <a:extLst>
                  <a:ext uri="{FF2B5EF4-FFF2-40B4-BE49-F238E27FC236}">
                    <a16:creationId xmlns:a16="http://schemas.microsoft.com/office/drawing/2014/main" id="{91FA157E-199C-2D99-2DB0-5243254F8929}"/>
                  </a:ext>
                </a:extLst>
              </p:cNvPr>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grpSp>
          <p:nvGrpSpPr>
            <p:cNvPr id="4105" name="Group 17">
              <a:extLst>
                <a:ext uri="{FF2B5EF4-FFF2-40B4-BE49-F238E27FC236}">
                  <a16:creationId xmlns:a16="http://schemas.microsoft.com/office/drawing/2014/main" id="{3CF1F770-A16C-6811-4CE6-2E5FFB544DCA}"/>
                </a:ext>
              </a:extLst>
            </p:cNvPr>
            <p:cNvGrpSpPr>
              <a:grpSpLocks/>
            </p:cNvGrpSpPr>
            <p:nvPr userDrawn="1"/>
          </p:nvGrpSpPr>
          <p:grpSpPr bwMode="auto">
            <a:xfrm>
              <a:off x="0" y="2291"/>
              <a:ext cx="1385" cy="1702"/>
              <a:chOff x="0" y="2291"/>
              <a:chExt cx="1385" cy="1702"/>
            </a:xfrm>
          </p:grpSpPr>
          <p:sp>
            <p:nvSpPr>
              <p:cNvPr id="4106" name="Rectangle 18">
                <a:extLst>
                  <a:ext uri="{FF2B5EF4-FFF2-40B4-BE49-F238E27FC236}">
                    <a16:creationId xmlns:a16="http://schemas.microsoft.com/office/drawing/2014/main" id="{2C410820-6B70-E361-CDC4-CF85B3E20158}"/>
                  </a:ext>
                </a:extLst>
              </p:cNvPr>
              <p:cNvSpPr>
                <a:spLocks noChangeArrowheads="1"/>
              </p:cNvSpPr>
              <p:nvPr userDrawn="1"/>
            </p:nvSpPr>
            <p:spPr bwMode="ltGray">
              <a:xfrm rot="6798887">
                <a:off x="63" y="388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07" name="Rectangle 19">
                <a:extLst>
                  <a:ext uri="{FF2B5EF4-FFF2-40B4-BE49-F238E27FC236}">
                    <a16:creationId xmlns:a16="http://schemas.microsoft.com/office/drawing/2014/main" id="{E2A2709E-9437-F1F1-6829-283D21E78CCB}"/>
                  </a:ext>
                </a:extLst>
              </p:cNvPr>
              <p:cNvSpPr>
                <a:spLocks noChangeArrowheads="1"/>
              </p:cNvSpPr>
              <p:nvPr userDrawn="1"/>
            </p:nvSpPr>
            <p:spPr bwMode="ltGray">
              <a:xfrm rot="6798887">
                <a:off x="33" y="388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08" name="Rectangle 20">
                <a:extLst>
                  <a:ext uri="{FF2B5EF4-FFF2-40B4-BE49-F238E27FC236}">
                    <a16:creationId xmlns:a16="http://schemas.microsoft.com/office/drawing/2014/main" id="{8740A1D1-1D4F-2FB8-4668-EC6485766303}"/>
                  </a:ext>
                </a:extLst>
              </p:cNvPr>
              <p:cNvSpPr>
                <a:spLocks noChangeArrowheads="1"/>
              </p:cNvSpPr>
              <p:nvPr userDrawn="1"/>
            </p:nvSpPr>
            <p:spPr bwMode="ltGray">
              <a:xfrm rot="6798887">
                <a:off x="7" y="387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09" name="Rectangle 21">
                <a:extLst>
                  <a:ext uri="{FF2B5EF4-FFF2-40B4-BE49-F238E27FC236}">
                    <a16:creationId xmlns:a16="http://schemas.microsoft.com/office/drawing/2014/main" id="{25B8954F-3D22-73FF-EB76-D1BCC84E93A9}"/>
                  </a:ext>
                </a:extLst>
              </p:cNvPr>
              <p:cNvSpPr>
                <a:spLocks noChangeArrowheads="1"/>
              </p:cNvSpPr>
              <p:nvPr userDrawn="1"/>
            </p:nvSpPr>
            <p:spPr bwMode="ltGray">
              <a:xfrm rot="5999912">
                <a:off x="209" y="388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10" name="Rectangle 22">
                <a:extLst>
                  <a:ext uri="{FF2B5EF4-FFF2-40B4-BE49-F238E27FC236}">
                    <a16:creationId xmlns:a16="http://schemas.microsoft.com/office/drawing/2014/main" id="{CC67633D-D402-3AE7-E00A-DAEDD0BD1BF0}"/>
                  </a:ext>
                </a:extLst>
              </p:cNvPr>
              <p:cNvSpPr>
                <a:spLocks noChangeArrowheads="1"/>
              </p:cNvSpPr>
              <p:nvPr userDrawn="1"/>
            </p:nvSpPr>
            <p:spPr bwMode="ltGray">
              <a:xfrm rot="5999912">
                <a:off x="183"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11" name="Rectangle 23">
                <a:extLst>
                  <a:ext uri="{FF2B5EF4-FFF2-40B4-BE49-F238E27FC236}">
                    <a16:creationId xmlns:a16="http://schemas.microsoft.com/office/drawing/2014/main" id="{ED1B9033-ED70-EE61-91A2-9353A9BE1A85}"/>
                  </a:ext>
                </a:extLst>
              </p:cNvPr>
              <p:cNvSpPr>
                <a:spLocks noChangeArrowheads="1"/>
              </p:cNvSpPr>
              <p:nvPr userDrawn="1"/>
            </p:nvSpPr>
            <p:spPr bwMode="ltGray">
              <a:xfrm rot="6250138">
                <a:off x="153"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12" name="Rectangle 24">
                <a:extLst>
                  <a:ext uri="{FF2B5EF4-FFF2-40B4-BE49-F238E27FC236}">
                    <a16:creationId xmlns:a16="http://schemas.microsoft.com/office/drawing/2014/main" id="{A4461CA2-7F8D-AAD7-C55C-D7810D0C1415}"/>
                  </a:ext>
                </a:extLst>
              </p:cNvPr>
              <p:cNvSpPr>
                <a:spLocks noChangeArrowheads="1"/>
              </p:cNvSpPr>
              <p:nvPr userDrawn="1"/>
            </p:nvSpPr>
            <p:spPr bwMode="ltGray">
              <a:xfrm rot="6238076">
                <a:off x="123" y="388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13" name="Rectangle 25">
                <a:extLst>
                  <a:ext uri="{FF2B5EF4-FFF2-40B4-BE49-F238E27FC236}">
                    <a16:creationId xmlns:a16="http://schemas.microsoft.com/office/drawing/2014/main" id="{9E4D1AFE-B364-852B-BFA9-D1668CB3E77A}"/>
                  </a:ext>
                </a:extLst>
              </p:cNvPr>
              <p:cNvSpPr>
                <a:spLocks noChangeArrowheads="1"/>
              </p:cNvSpPr>
              <p:nvPr userDrawn="1"/>
            </p:nvSpPr>
            <p:spPr bwMode="ltGray">
              <a:xfrm rot="5380717">
                <a:off x="363" y="386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14" name="Rectangle 26">
                <a:extLst>
                  <a:ext uri="{FF2B5EF4-FFF2-40B4-BE49-F238E27FC236}">
                    <a16:creationId xmlns:a16="http://schemas.microsoft.com/office/drawing/2014/main" id="{5F2C5CF9-939A-1146-7F17-123D1A516FC9}"/>
                  </a:ext>
                </a:extLst>
              </p:cNvPr>
              <p:cNvSpPr>
                <a:spLocks noChangeArrowheads="1"/>
              </p:cNvSpPr>
              <p:nvPr userDrawn="1"/>
            </p:nvSpPr>
            <p:spPr bwMode="ltGray">
              <a:xfrm rot="5380717">
                <a:off x="333" y="387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15" name="Rectangle 27">
                <a:extLst>
                  <a:ext uri="{FF2B5EF4-FFF2-40B4-BE49-F238E27FC236}">
                    <a16:creationId xmlns:a16="http://schemas.microsoft.com/office/drawing/2014/main" id="{8CADE355-02C3-D35E-0CDB-A0F542572A58}"/>
                  </a:ext>
                </a:extLst>
              </p:cNvPr>
              <p:cNvSpPr>
                <a:spLocks noChangeArrowheads="1"/>
              </p:cNvSpPr>
              <p:nvPr userDrawn="1"/>
            </p:nvSpPr>
            <p:spPr bwMode="ltGray">
              <a:xfrm rot="5583200">
                <a:off x="303" y="387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16" name="Rectangle 28">
                <a:extLst>
                  <a:ext uri="{FF2B5EF4-FFF2-40B4-BE49-F238E27FC236}">
                    <a16:creationId xmlns:a16="http://schemas.microsoft.com/office/drawing/2014/main" id="{1B5998C2-E7E7-2CCA-6ACD-706AB277EA65}"/>
                  </a:ext>
                </a:extLst>
              </p:cNvPr>
              <p:cNvSpPr>
                <a:spLocks noChangeArrowheads="1"/>
              </p:cNvSpPr>
              <p:nvPr userDrawn="1"/>
            </p:nvSpPr>
            <p:spPr bwMode="ltGray">
              <a:xfrm rot="5737625">
                <a:off x="271" y="388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17" name="Rectangle 29">
                <a:extLst>
                  <a:ext uri="{FF2B5EF4-FFF2-40B4-BE49-F238E27FC236}">
                    <a16:creationId xmlns:a16="http://schemas.microsoft.com/office/drawing/2014/main" id="{A87704B7-AB5C-4A8B-1AB4-576915E2A855}"/>
                  </a:ext>
                </a:extLst>
              </p:cNvPr>
              <p:cNvSpPr>
                <a:spLocks noChangeArrowheads="1"/>
              </p:cNvSpPr>
              <p:nvPr userDrawn="1"/>
            </p:nvSpPr>
            <p:spPr bwMode="ltGray">
              <a:xfrm rot="4715477">
                <a:off x="517" y="382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18" name="Rectangle 30">
                <a:extLst>
                  <a:ext uri="{FF2B5EF4-FFF2-40B4-BE49-F238E27FC236}">
                    <a16:creationId xmlns:a16="http://schemas.microsoft.com/office/drawing/2014/main" id="{E68E97FA-AE32-62EB-1B87-99428DE6BE13}"/>
                  </a:ext>
                </a:extLst>
              </p:cNvPr>
              <p:cNvSpPr>
                <a:spLocks noChangeArrowheads="1"/>
              </p:cNvSpPr>
              <p:nvPr userDrawn="1"/>
            </p:nvSpPr>
            <p:spPr bwMode="ltGray">
              <a:xfrm rot="4924949">
                <a:off x="486" y="38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19" name="Rectangle 31">
                <a:extLst>
                  <a:ext uri="{FF2B5EF4-FFF2-40B4-BE49-F238E27FC236}">
                    <a16:creationId xmlns:a16="http://schemas.microsoft.com/office/drawing/2014/main" id="{99FE0F1F-9BF5-71E3-8001-7C1EAEF95551}"/>
                  </a:ext>
                </a:extLst>
              </p:cNvPr>
              <p:cNvSpPr>
                <a:spLocks noChangeArrowheads="1"/>
              </p:cNvSpPr>
              <p:nvPr userDrawn="1"/>
            </p:nvSpPr>
            <p:spPr bwMode="ltGray">
              <a:xfrm rot="4924949">
                <a:off x="456" y="38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20" name="Rectangle 32">
                <a:extLst>
                  <a:ext uri="{FF2B5EF4-FFF2-40B4-BE49-F238E27FC236}">
                    <a16:creationId xmlns:a16="http://schemas.microsoft.com/office/drawing/2014/main" id="{376FFF64-4F3E-AC85-DA8C-B37FA7603ABF}"/>
                  </a:ext>
                </a:extLst>
              </p:cNvPr>
              <p:cNvSpPr>
                <a:spLocks noChangeArrowheads="1"/>
              </p:cNvSpPr>
              <p:nvPr userDrawn="1"/>
            </p:nvSpPr>
            <p:spPr bwMode="ltGray">
              <a:xfrm rot="5041352">
                <a:off x="427" y="385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21" name="Rectangle 33">
                <a:extLst>
                  <a:ext uri="{FF2B5EF4-FFF2-40B4-BE49-F238E27FC236}">
                    <a16:creationId xmlns:a16="http://schemas.microsoft.com/office/drawing/2014/main" id="{604FDD92-85DA-2FD5-A1A0-C4C74536DB74}"/>
                  </a:ext>
                </a:extLst>
              </p:cNvPr>
              <p:cNvSpPr>
                <a:spLocks noChangeArrowheads="1"/>
              </p:cNvSpPr>
              <p:nvPr userDrawn="1"/>
            </p:nvSpPr>
            <p:spPr bwMode="ltGray">
              <a:xfrm rot="3816889">
                <a:off x="664" y="376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22" name="Rectangle 34">
                <a:extLst>
                  <a:ext uri="{FF2B5EF4-FFF2-40B4-BE49-F238E27FC236}">
                    <a16:creationId xmlns:a16="http://schemas.microsoft.com/office/drawing/2014/main" id="{4E13A774-9BF6-80B6-B8DC-E3727002646B}"/>
                  </a:ext>
                </a:extLst>
              </p:cNvPr>
              <p:cNvSpPr>
                <a:spLocks noChangeArrowheads="1"/>
              </p:cNvSpPr>
              <p:nvPr userDrawn="1"/>
            </p:nvSpPr>
            <p:spPr bwMode="ltGray">
              <a:xfrm rot="3816889">
                <a:off x="634" y="378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23" name="Rectangle 35">
                <a:extLst>
                  <a:ext uri="{FF2B5EF4-FFF2-40B4-BE49-F238E27FC236}">
                    <a16:creationId xmlns:a16="http://schemas.microsoft.com/office/drawing/2014/main" id="{16CBAE73-84DD-907D-5EA1-5A6A2F814B16}"/>
                  </a:ext>
                </a:extLst>
              </p:cNvPr>
              <p:cNvSpPr>
                <a:spLocks noChangeArrowheads="1"/>
              </p:cNvSpPr>
              <p:nvPr userDrawn="1"/>
            </p:nvSpPr>
            <p:spPr bwMode="ltGray">
              <a:xfrm rot="4104184">
                <a:off x="606" y="379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24" name="Rectangle 36">
                <a:extLst>
                  <a:ext uri="{FF2B5EF4-FFF2-40B4-BE49-F238E27FC236}">
                    <a16:creationId xmlns:a16="http://schemas.microsoft.com/office/drawing/2014/main" id="{B9F420C6-1366-F169-F274-ED03C762E33D}"/>
                  </a:ext>
                </a:extLst>
              </p:cNvPr>
              <p:cNvSpPr>
                <a:spLocks noChangeArrowheads="1"/>
              </p:cNvSpPr>
              <p:nvPr userDrawn="1"/>
            </p:nvSpPr>
            <p:spPr bwMode="ltGray">
              <a:xfrm rot="4325343">
                <a:off x="575" y="380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25" name="Rectangle 37">
                <a:extLst>
                  <a:ext uri="{FF2B5EF4-FFF2-40B4-BE49-F238E27FC236}">
                    <a16:creationId xmlns:a16="http://schemas.microsoft.com/office/drawing/2014/main" id="{7FD55065-23D9-9545-B1F5-5C12C5A7E665}"/>
                  </a:ext>
                </a:extLst>
              </p:cNvPr>
              <p:cNvSpPr>
                <a:spLocks noChangeArrowheads="1"/>
              </p:cNvSpPr>
              <p:nvPr userDrawn="1"/>
            </p:nvSpPr>
            <p:spPr bwMode="ltGray">
              <a:xfrm rot="3368036">
                <a:off x="800" y="368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26" name="Rectangle 38">
                <a:extLst>
                  <a:ext uri="{FF2B5EF4-FFF2-40B4-BE49-F238E27FC236}">
                    <a16:creationId xmlns:a16="http://schemas.microsoft.com/office/drawing/2014/main" id="{88303CA1-8A22-BC0A-2DFB-CADE9D85192F}"/>
                  </a:ext>
                </a:extLst>
              </p:cNvPr>
              <p:cNvSpPr>
                <a:spLocks noChangeArrowheads="1"/>
              </p:cNvSpPr>
              <p:nvPr userDrawn="1"/>
            </p:nvSpPr>
            <p:spPr bwMode="ltGray">
              <a:xfrm rot="3368036">
                <a:off x="772" y="369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27" name="Rectangle 39">
                <a:extLst>
                  <a:ext uri="{FF2B5EF4-FFF2-40B4-BE49-F238E27FC236}">
                    <a16:creationId xmlns:a16="http://schemas.microsoft.com/office/drawing/2014/main" id="{0C888CCC-544D-0055-7DA7-0EEC2A1A5C54}"/>
                  </a:ext>
                </a:extLst>
              </p:cNvPr>
              <p:cNvSpPr>
                <a:spLocks noChangeArrowheads="1"/>
              </p:cNvSpPr>
              <p:nvPr userDrawn="1"/>
            </p:nvSpPr>
            <p:spPr bwMode="ltGray">
              <a:xfrm rot="3368036">
                <a:off x="746" y="3716"/>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28" name="Rectangle 40">
                <a:extLst>
                  <a:ext uri="{FF2B5EF4-FFF2-40B4-BE49-F238E27FC236}">
                    <a16:creationId xmlns:a16="http://schemas.microsoft.com/office/drawing/2014/main" id="{0F1FECAE-E933-8014-19DF-352A53B2C249}"/>
                  </a:ext>
                </a:extLst>
              </p:cNvPr>
              <p:cNvSpPr>
                <a:spLocks noChangeArrowheads="1"/>
              </p:cNvSpPr>
              <p:nvPr userDrawn="1"/>
            </p:nvSpPr>
            <p:spPr bwMode="ltGray">
              <a:xfrm rot="3816889">
                <a:off x="717" y="37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29" name="Rectangle 41">
                <a:extLst>
                  <a:ext uri="{FF2B5EF4-FFF2-40B4-BE49-F238E27FC236}">
                    <a16:creationId xmlns:a16="http://schemas.microsoft.com/office/drawing/2014/main" id="{4AA8D96D-6D9C-8A24-925A-98BDC0904D74}"/>
                  </a:ext>
                </a:extLst>
              </p:cNvPr>
              <p:cNvSpPr>
                <a:spLocks noChangeArrowheads="1"/>
              </p:cNvSpPr>
              <p:nvPr userDrawn="1"/>
            </p:nvSpPr>
            <p:spPr bwMode="ltGray">
              <a:xfrm rot="2302266">
                <a:off x="923" y="358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30" name="Rectangle 42">
                <a:extLst>
                  <a:ext uri="{FF2B5EF4-FFF2-40B4-BE49-F238E27FC236}">
                    <a16:creationId xmlns:a16="http://schemas.microsoft.com/office/drawing/2014/main" id="{2AB660DD-0685-DC93-AC44-2F1A68D3DFBC}"/>
                  </a:ext>
                </a:extLst>
              </p:cNvPr>
              <p:cNvSpPr>
                <a:spLocks noChangeArrowheads="1"/>
              </p:cNvSpPr>
              <p:nvPr userDrawn="1"/>
            </p:nvSpPr>
            <p:spPr bwMode="ltGray">
              <a:xfrm rot="2302266">
                <a:off x="899" y="360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31" name="Rectangle 43">
                <a:extLst>
                  <a:ext uri="{FF2B5EF4-FFF2-40B4-BE49-F238E27FC236}">
                    <a16:creationId xmlns:a16="http://schemas.microsoft.com/office/drawing/2014/main" id="{2B62E860-CE02-5601-EDC8-1F72FC688F91}"/>
                  </a:ext>
                </a:extLst>
              </p:cNvPr>
              <p:cNvSpPr>
                <a:spLocks noChangeArrowheads="1"/>
              </p:cNvSpPr>
              <p:nvPr userDrawn="1"/>
            </p:nvSpPr>
            <p:spPr bwMode="ltGray">
              <a:xfrm rot="2707562">
                <a:off x="876" y="36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32" name="Rectangle 44">
                <a:extLst>
                  <a:ext uri="{FF2B5EF4-FFF2-40B4-BE49-F238E27FC236}">
                    <a16:creationId xmlns:a16="http://schemas.microsoft.com/office/drawing/2014/main" id="{6C19F8C2-750D-EA39-99DA-4119A83420BB}"/>
                  </a:ext>
                </a:extLst>
              </p:cNvPr>
              <p:cNvSpPr>
                <a:spLocks noChangeArrowheads="1"/>
              </p:cNvSpPr>
              <p:nvPr userDrawn="1"/>
            </p:nvSpPr>
            <p:spPr bwMode="ltGray">
              <a:xfrm rot="2707562">
                <a:off x="850" y="364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33" name="Rectangle 45">
                <a:extLst>
                  <a:ext uri="{FF2B5EF4-FFF2-40B4-BE49-F238E27FC236}">
                    <a16:creationId xmlns:a16="http://schemas.microsoft.com/office/drawing/2014/main" id="{EC84D151-ED23-208B-A4D8-88CDA53D7883}"/>
                  </a:ext>
                </a:extLst>
              </p:cNvPr>
              <p:cNvSpPr>
                <a:spLocks noChangeArrowheads="1"/>
              </p:cNvSpPr>
              <p:nvPr userDrawn="1"/>
            </p:nvSpPr>
            <p:spPr bwMode="ltGray">
              <a:xfrm rot="1525830">
                <a:off x="1027" y="3473"/>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34" name="Rectangle 46">
                <a:extLst>
                  <a:ext uri="{FF2B5EF4-FFF2-40B4-BE49-F238E27FC236}">
                    <a16:creationId xmlns:a16="http://schemas.microsoft.com/office/drawing/2014/main" id="{E03D162F-DF55-F8C0-9084-CF0A8BEF6B02}"/>
                  </a:ext>
                </a:extLst>
              </p:cNvPr>
              <p:cNvSpPr>
                <a:spLocks noChangeArrowheads="1"/>
              </p:cNvSpPr>
              <p:nvPr userDrawn="1"/>
            </p:nvSpPr>
            <p:spPr bwMode="ltGray">
              <a:xfrm rot="1525830">
                <a:off x="1009" y="349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35" name="Rectangle 47">
                <a:extLst>
                  <a:ext uri="{FF2B5EF4-FFF2-40B4-BE49-F238E27FC236}">
                    <a16:creationId xmlns:a16="http://schemas.microsoft.com/office/drawing/2014/main" id="{3A87E087-0B92-F430-48B5-1A7E0BB596EE}"/>
                  </a:ext>
                </a:extLst>
              </p:cNvPr>
              <p:cNvSpPr>
                <a:spLocks noChangeArrowheads="1"/>
              </p:cNvSpPr>
              <p:nvPr userDrawn="1"/>
            </p:nvSpPr>
            <p:spPr bwMode="ltGray">
              <a:xfrm rot="1788117">
                <a:off x="990" y="351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36" name="Rectangle 48">
                <a:extLst>
                  <a:ext uri="{FF2B5EF4-FFF2-40B4-BE49-F238E27FC236}">
                    <a16:creationId xmlns:a16="http://schemas.microsoft.com/office/drawing/2014/main" id="{82B4A730-EA20-5010-4B39-F127914F5CC6}"/>
                  </a:ext>
                </a:extLst>
              </p:cNvPr>
              <p:cNvSpPr>
                <a:spLocks noChangeArrowheads="1"/>
              </p:cNvSpPr>
              <p:nvPr userDrawn="1"/>
            </p:nvSpPr>
            <p:spPr bwMode="ltGray">
              <a:xfrm rot="1788117">
                <a:off x="969" y="354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37" name="Rectangle 49">
                <a:extLst>
                  <a:ext uri="{FF2B5EF4-FFF2-40B4-BE49-F238E27FC236}">
                    <a16:creationId xmlns:a16="http://schemas.microsoft.com/office/drawing/2014/main" id="{65EB9D18-F300-C522-526B-D22283B3490D}"/>
                  </a:ext>
                </a:extLst>
              </p:cNvPr>
              <p:cNvSpPr>
                <a:spLocks noChangeArrowheads="1"/>
              </p:cNvSpPr>
              <p:nvPr userDrawn="1"/>
            </p:nvSpPr>
            <p:spPr bwMode="ltGray">
              <a:xfrm rot="841630">
                <a:off x="1113" y="335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38" name="Rectangle 50">
                <a:extLst>
                  <a:ext uri="{FF2B5EF4-FFF2-40B4-BE49-F238E27FC236}">
                    <a16:creationId xmlns:a16="http://schemas.microsoft.com/office/drawing/2014/main" id="{462D1A91-7A34-4A34-E315-9A2E7264F824}"/>
                  </a:ext>
                </a:extLst>
              </p:cNvPr>
              <p:cNvSpPr>
                <a:spLocks noChangeArrowheads="1"/>
              </p:cNvSpPr>
              <p:nvPr userDrawn="1"/>
            </p:nvSpPr>
            <p:spPr bwMode="ltGray">
              <a:xfrm rot="841630">
                <a:off x="1100" y="337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39" name="Rectangle 51">
                <a:extLst>
                  <a:ext uri="{FF2B5EF4-FFF2-40B4-BE49-F238E27FC236}">
                    <a16:creationId xmlns:a16="http://schemas.microsoft.com/office/drawing/2014/main" id="{2BCAE0F6-FAC1-8886-5622-674EEB497364}"/>
                  </a:ext>
                </a:extLst>
              </p:cNvPr>
              <p:cNvSpPr>
                <a:spLocks noChangeArrowheads="1"/>
              </p:cNvSpPr>
              <p:nvPr userDrawn="1"/>
            </p:nvSpPr>
            <p:spPr bwMode="ltGray">
              <a:xfrm rot="1308689">
                <a:off x="1086" y="3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40" name="Rectangle 52">
                <a:extLst>
                  <a:ext uri="{FF2B5EF4-FFF2-40B4-BE49-F238E27FC236}">
                    <a16:creationId xmlns:a16="http://schemas.microsoft.com/office/drawing/2014/main" id="{983ED5B8-3CF8-0F13-0B3F-34608BC207CC}"/>
                  </a:ext>
                </a:extLst>
              </p:cNvPr>
              <p:cNvSpPr>
                <a:spLocks noChangeArrowheads="1"/>
              </p:cNvSpPr>
              <p:nvPr userDrawn="1"/>
            </p:nvSpPr>
            <p:spPr bwMode="ltGray">
              <a:xfrm rot="1308689">
                <a:off x="1064" y="342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41" name="Rectangle 53">
                <a:extLst>
                  <a:ext uri="{FF2B5EF4-FFF2-40B4-BE49-F238E27FC236}">
                    <a16:creationId xmlns:a16="http://schemas.microsoft.com/office/drawing/2014/main" id="{8C381D87-FE0D-8478-3717-FAA8E374BE4E}"/>
                  </a:ext>
                </a:extLst>
              </p:cNvPr>
              <p:cNvSpPr>
                <a:spLocks noChangeArrowheads="1"/>
              </p:cNvSpPr>
              <p:nvPr userDrawn="1"/>
            </p:nvSpPr>
            <p:spPr bwMode="ltGray">
              <a:xfrm rot="469913">
                <a:off x="1172" y="3225"/>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42" name="Rectangle 54">
                <a:extLst>
                  <a:ext uri="{FF2B5EF4-FFF2-40B4-BE49-F238E27FC236}">
                    <a16:creationId xmlns:a16="http://schemas.microsoft.com/office/drawing/2014/main" id="{6856B73D-1A64-A743-CCC0-AA9CFF72C707}"/>
                  </a:ext>
                </a:extLst>
              </p:cNvPr>
              <p:cNvSpPr>
                <a:spLocks noChangeArrowheads="1"/>
              </p:cNvSpPr>
              <p:nvPr userDrawn="1"/>
            </p:nvSpPr>
            <p:spPr bwMode="ltGray">
              <a:xfrm rot="559869">
                <a:off x="1162" y="325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43" name="Rectangle 55">
                <a:extLst>
                  <a:ext uri="{FF2B5EF4-FFF2-40B4-BE49-F238E27FC236}">
                    <a16:creationId xmlns:a16="http://schemas.microsoft.com/office/drawing/2014/main" id="{1D013688-3644-4B3A-1A35-7B413A7891E3}"/>
                  </a:ext>
                </a:extLst>
              </p:cNvPr>
              <p:cNvSpPr>
                <a:spLocks noChangeArrowheads="1"/>
              </p:cNvSpPr>
              <p:nvPr userDrawn="1"/>
            </p:nvSpPr>
            <p:spPr bwMode="ltGray">
              <a:xfrm rot="734079">
                <a:off x="1154" y="327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44" name="Rectangle 56">
                <a:extLst>
                  <a:ext uri="{FF2B5EF4-FFF2-40B4-BE49-F238E27FC236}">
                    <a16:creationId xmlns:a16="http://schemas.microsoft.com/office/drawing/2014/main" id="{8174E1C7-FAF1-6987-18BD-171299761143}"/>
                  </a:ext>
                </a:extLst>
              </p:cNvPr>
              <p:cNvSpPr>
                <a:spLocks noChangeArrowheads="1"/>
              </p:cNvSpPr>
              <p:nvPr userDrawn="1"/>
            </p:nvSpPr>
            <p:spPr bwMode="ltGray">
              <a:xfrm rot="734079">
                <a:off x="1141" y="330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45" name="Rectangle 57">
                <a:extLst>
                  <a:ext uri="{FF2B5EF4-FFF2-40B4-BE49-F238E27FC236}">
                    <a16:creationId xmlns:a16="http://schemas.microsoft.com/office/drawing/2014/main" id="{30D7B409-B6FB-3F73-036D-8DCCF831FE24}"/>
                  </a:ext>
                </a:extLst>
              </p:cNvPr>
              <p:cNvSpPr>
                <a:spLocks noChangeArrowheads="1"/>
              </p:cNvSpPr>
              <p:nvPr userDrawn="1"/>
            </p:nvSpPr>
            <p:spPr bwMode="ltGray">
              <a:xfrm rot="-293905">
                <a:off x="1211" y="309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46" name="Rectangle 58">
                <a:extLst>
                  <a:ext uri="{FF2B5EF4-FFF2-40B4-BE49-F238E27FC236}">
                    <a16:creationId xmlns:a16="http://schemas.microsoft.com/office/drawing/2014/main" id="{7B03DAF9-5D6E-61F2-255A-34C5A0CBC688}"/>
                  </a:ext>
                </a:extLst>
              </p:cNvPr>
              <p:cNvSpPr>
                <a:spLocks noChangeArrowheads="1"/>
              </p:cNvSpPr>
              <p:nvPr userDrawn="1"/>
            </p:nvSpPr>
            <p:spPr bwMode="ltGray">
              <a:xfrm rot="-8">
                <a:off x="1201" y="312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47" name="Rectangle 59">
                <a:extLst>
                  <a:ext uri="{FF2B5EF4-FFF2-40B4-BE49-F238E27FC236}">
                    <a16:creationId xmlns:a16="http://schemas.microsoft.com/office/drawing/2014/main" id="{8050AD12-981B-0A51-B201-F27E55E8ACD2}"/>
                  </a:ext>
                </a:extLst>
              </p:cNvPr>
              <p:cNvSpPr>
                <a:spLocks noChangeArrowheads="1"/>
              </p:cNvSpPr>
              <p:nvPr userDrawn="1"/>
            </p:nvSpPr>
            <p:spPr bwMode="ltGray">
              <a:xfrm rot="-8">
                <a:off x="1200" y="3147"/>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48" name="Rectangle 60">
                <a:extLst>
                  <a:ext uri="{FF2B5EF4-FFF2-40B4-BE49-F238E27FC236}">
                    <a16:creationId xmlns:a16="http://schemas.microsoft.com/office/drawing/2014/main" id="{2027FD99-BC15-B6AC-705A-89CAB38EBC1F}"/>
                  </a:ext>
                </a:extLst>
              </p:cNvPr>
              <p:cNvSpPr>
                <a:spLocks noChangeArrowheads="1"/>
              </p:cNvSpPr>
              <p:nvPr userDrawn="1"/>
            </p:nvSpPr>
            <p:spPr bwMode="ltGray">
              <a:xfrm rot="214188">
                <a:off x="1189" y="31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49" name="Rectangle 61">
                <a:extLst>
                  <a:ext uri="{FF2B5EF4-FFF2-40B4-BE49-F238E27FC236}">
                    <a16:creationId xmlns:a16="http://schemas.microsoft.com/office/drawing/2014/main" id="{C5AAE5C3-F4FE-5EEE-5022-EEB158FE8D8C}"/>
                  </a:ext>
                </a:extLst>
              </p:cNvPr>
              <p:cNvSpPr>
                <a:spLocks noChangeArrowheads="1"/>
              </p:cNvSpPr>
              <p:nvPr userDrawn="1"/>
            </p:nvSpPr>
            <p:spPr bwMode="ltGray">
              <a:xfrm rot="-682388">
                <a:off x="1219" y="296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50" name="Rectangle 62">
                <a:extLst>
                  <a:ext uri="{FF2B5EF4-FFF2-40B4-BE49-F238E27FC236}">
                    <a16:creationId xmlns:a16="http://schemas.microsoft.com/office/drawing/2014/main" id="{2815D239-50FE-F299-C3A5-966579780A89}"/>
                  </a:ext>
                </a:extLst>
              </p:cNvPr>
              <p:cNvSpPr>
                <a:spLocks noChangeArrowheads="1"/>
              </p:cNvSpPr>
              <p:nvPr userDrawn="1"/>
            </p:nvSpPr>
            <p:spPr bwMode="ltGray">
              <a:xfrm rot="-480400">
                <a:off x="1220" y="2991"/>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51" name="Rectangle 63">
                <a:extLst>
                  <a:ext uri="{FF2B5EF4-FFF2-40B4-BE49-F238E27FC236}">
                    <a16:creationId xmlns:a16="http://schemas.microsoft.com/office/drawing/2014/main" id="{3D671C70-A0BF-F8C8-60A1-D9A797B19755}"/>
                  </a:ext>
                </a:extLst>
              </p:cNvPr>
              <p:cNvSpPr>
                <a:spLocks noChangeArrowheads="1"/>
              </p:cNvSpPr>
              <p:nvPr userDrawn="1"/>
            </p:nvSpPr>
            <p:spPr bwMode="ltGray">
              <a:xfrm rot="-480400">
                <a:off x="1220" y="30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52" name="Rectangle 64">
                <a:extLst>
                  <a:ext uri="{FF2B5EF4-FFF2-40B4-BE49-F238E27FC236}">
                    <a16:creationId xmlns:a16="http://schemas.microsoft.com/office/drawing/2014/main" id="{CF9CEB3B-8958-2F28-9C4A-2FD02F9200CB}"/>
                  </a:ext>
                </a:extLst>
              </p:cNvPr>
              <p:cNvSpPr>
                <a:spLocks noChangeArrowheads="1"/>
              </p:cNvSpPr>
              <p:nvPr userDrawn="1"/>
            </p:nvSpPr>
            <p:spPr bwMode="ltGray">
              <a:xfrm rot="-270546">
                <a:off x="1219" y="30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53" name="Rectangle 65">
                <a:extLst>
                  <a:ext uri="{FF2B5EF4-FFF2-40B4-BE49-F238E27FC236}">
                    <a16:creationId xmlns:a16="http://schemas.microsoft.com/office/drawing/2014/main" id="{19638350-EF09-2FD2-0AA1-CB2FFCB8C5F6}"/>
                  </a:ext>
                </a:extLst>
              </p:cNvPr>
              <p:cNvSpPr>
                <a:spLocks noChangeArrowheads="1"/>
              </p:cNvSpPr>
              <p:nvPr userDrawn="1"/>
            </p:nvSpPr>
            <p:spPr bwMode="ltGray">
              <a:xfrm rot="-1132286">
                <a:off x="1207" y="2843"/>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54" name="Rectangle 66">
                <a:extLst>
                  <a:ext uri="{FF2B5EF4-FFF2-40B4-BE49-F238E27FC236}">
                    <a16:creationId xmlns:a16="http://schemas.microsoft.com/office/drawing/2014/main" id="{8311D0C8-47B4-D34D-E765-BF7D51A8BC09}"/>
                  </a:ext>
                </a:extLst>
              </p:cNvPr>
              <p:cNvSpPr>
                <a:spLocks noChangeArrowheads="1"/>
              </p:cNvSpPr>
              <p:nvPr userDrawn="1"/>
            </p:nvSpPr>
            <p:spPr bwMode="ltGray">
              <a:xfrm rot="-969272">
                <a:off x="1213" y="286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55" name="Rectangle 67">
                <a:extLst>
                  <a:ext uri="{FF2B5EF4-FFF2-40B4-BE49-F238E27FC236}">
                    <a16:creationId xmlns:a16="http://schemas.microsoft.com/office/drawing/2014/main" id="{D5DD0C16-653E-AE4C-1052-EB45F78FE312}"/>
                  </a:ext>
                </a:extLst>
              </p:cNvPr>
              <p:cNvSpPr>
                <a:spLocks noChangeArrowheads="1"/>
              </p:cNvSpPr>
              <p:nvPr userDrawn="1"/>
            </p:nvSpPr>
            <p:spPr bwMode="ltGray">
              <a:xfrm rot="-969272">
                <a:off x="1216" y="288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56" name="Rectangle 68">
                <a:extLst>
                  <a:ext uri="{FF2B5EF4-FFF2-40B4-BE49-F238E27FC236}">
                    <a16:creationId xmlns:a16="http://schemas.microsoft.com/office/drawing/2014/main" id="{696D9734-B003-83AF-F1B8-C75037BAFF77}"/>
                  </a:ext>
                </a:extLst>
              </p:cNvPr>
              <p:cNvSpPr>
                <a:spLocks noChangeArrowheads="1"/>
              </p:cNvSpPr>
              <p:nvPr userDrawn="1"/>
            </p:nvSpPr>
            <p:spPr bwMode="ltGray">
              <a:xfrm rot="-806259">
                <a:off x="1219" y="29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57" name="Rectangle 69">
                <a:extLst>
                  <a:ext uri="{FF2B5EF4-FFF2-40B4-BE49-F238E27FC236}">
                    <a16:creationId xmlns:a16="http://schemas.microsoft.com/office/drawing/2014/main" id="{772C8605-B561-53EE-601E-EA4B2B542FA1}"/>
                  </a:ext>
                </a:extLst>
              </p:cNvPr>
              <p:cNvSpPr>
                <a:spLocks noChangeArrowheads="1"/>
              </p:cNvSpPr>
              <p:nvPr userDrawn="1"/>
            </p:nvSpPr>
            <p:spPr bwMode="ltGray">
              <a:xfrm rot="-1543941">
                <a:off x="1165" y="272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58" name="Rectangle 70">
                <a:extLst>
                  <a:ext uri="{FF2B5EF4-FFF2-40B4-BE49-F238E27FC236}">
                    <a16:creationId xmlns:a16="http://schemas.microsoft.com/office/drawing/2014/main" id="{5CB321B8-BEAE-5CD9-969A-1B501FD8A5D1}"/>
                  </a:ext>
                </a:extLst>
              </p:cNvPr>
              <p:cNvSpPr>
                <a:spLocks noChangeArrowheads="1"/>
              </p:cNvSpPr>
              <p:nvPr userDrawn="1"/>
            </p:nvSpPr>
            <p:spPr bwMode="ltGray">
              <a:xfrm rot="-1341953">
                <a:off x="1176" y="2752"/>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59" name="Rectangle 71">
                <a:extLst>
                  <a:ext uri="{FF2B5EF4-FFF2-40B4-BE49-F238E27FC236}">
                    <a16:creationId xmlns:a16="http://schemas.microsoft.com/office/drawing/2014/main" id="{83B56A37-8FD2-E918-3D75-B5A55F0F0C7B}"/>
                  </a:ext>
                </a:extLst>
              </p:cNvPr>
              <p:cNvSpPr>
                <a:spLocks noChangeArrowheads="1"/>
              </p:cNvSpPr>
              <p:nvPr userDrawn="1"/>
            </p:nvSpPr>
            <p:spPr bwMode="ltGray">
              <a:xfrm rot="-1341953">
                <a:off x="1184" y="277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60" name="Rectangle 72">
                <a:extLst>
                  <a:ext uri="{FF2B5EF4-FFF2-40B4-BE49-F238E27FC236}">
                    <a16:creationId xmlns:a16="http://schemas.microsoft.com/office/drawing/2014/main" id="{1A1D4A1F-7955-57A0-4F79-E451A592FA8C}"/>
                  </a:ext>
                </a:extLst>
              </p:cNvPr>
              <p:cNvSpPr>
                <a:spLocks noChangeArrowheads="1"/>
              </p:cNvSpPr>
              <p:nvPr userDrawn="1"/>
            </p:nvSpPr>
            <p:spPr bwMode="ltGray">
              <a:xfrm rot="-1341953">
                <a:off x="1194" y="279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61" name="Rectangle 73">
                <a:extLst>
                  <a:ext uri="{FF2B5EF4-FFF2-40B4-BE49-F238E27FC236}">
                    <a16:creationId xmlns:a16="http://schemas.microsoft.com/office/drawing/2014/main" id="{17CC58CA-FD80-C8E0-4238-A89EF90D3357}"/>
                  </a:ext>
                </a:extLst>
              </p:cNvPr>
              <p:cNvSpPr>
                <a:spLocks noChangeArrowheads="1"/>
              </p:cNvSpPr>
              <p:nvPr userDrawn="1"/>
            </p:nvSpPr>
            <p:spPr bwMode="ltGray">
              <a:xfrm rot="-1928746">
                <a:off x="1101" y="262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62" name="Rectangle 74">
                <a:extLst>
                  <a:ext uri="{FF2B5EF4-FFF2-40B4-BE49-F238E27FC236}">
                    <a16:creationId xmlns:a16="http://schemas.microsoft.com/office/drawing/2014/main" id="{2BE31D98-0F36-9C9D-D6B3-03B649531769}"/>
                  </a:ext>
                </a:extLst>
              </p:cNvPr>
              <p:cNvSpPr>
                <a:spLocks noChangeArrowheads="1"/>
              </p:cNvSpPr>
              <p:nvPr userDrawn="1"/>
            </p:nvSpPr>
            <p:spPr bwMode="ltGray">
              <a:xfrm rot="-1844175">
                <a:off x="1114" y="264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63" name="Rectangle 75">
                <a:extLst>
                  <a:ext uri="{FF2B5EF4-FFF2-40B4-BE49-F238E27FC236}">
                    <a16:creationId xmlns:a16="http://schemas.microsoft.com/office/drawing/2014/main" id="{DD91C752-2B00-3517-EC5A-53C122965600}"/>
                  </a:ext>
                </a:extLst>
              </p:cNvPr>
              <p:cNvSpPr>
                <a:spLocks noChangeArrowheads="1"/>
              </p:cNvSpPr>
              <p:nvPr userDrawn="1"/>
            </p:nvSpPr>
            <p:spPr bwMode="ltGray">
              <a:xfrm rot="-1752383">
                <a:off x="1129" y="266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64" name="Rectangle 76">
                <a:extLst>
                  <a:ext uri="{FF2B5EF4-FFF2-40B4-BE49-F238E27FC236}">
                    <a16:creationId xmlns:a16="http://schemas.microsoft.com/office/drawing/2014/main" id="{2C183A23-60E1-8A61-B048-6B707AECEBCA}"/>
                  </a:ext>
                </a:extLst>
              </p:cNvPr>
              <p:cNvSpPr>
                <a:spLocks noChangeArrowheads="1"/>
              </p:cNvSpPr>
              <p:nvPr userDrawn="1"/>
            </p:nvSpPr>
            <p:spPr bwMode="ltGray">
              <a:xfrm rot="-1752383">
                <a:off x="1142" y="268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65" name="Rectangle 77">
                <a:extLst>
                  <a:ext uri="{FF2B5EF4-FFF2-40B4-BE49-F238E27FC236}">
                    <a16:creationId xmlns:a16="http://schemas.microsoft.com/office/drawing/2014/main" id="{81E28502-5062-9E63-F662-9F26D253B025}"/>
                  </a:ext>
                </a:extLst>
              </p:cNvPr>
              <p:cNvSpPr>
                <a:spLocks noChangeArrowheads="1"/>
              </p:cNvSpPr>
              <p:nvPr userDrawn="1"/>
            </p:nvSpPr>
            <p:spPr bwMode="ltGray">
              <a:xfrm rot="-2466736">
                <a:off x="1014" y="253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66" name="Rectangle 78">
                <a:extLst>
                  <a:ext uri="{FF2B5EF4-FFF2-40B4-BE49-F238E27FC236}">
                    <a16:creationId xmlns:a16="http://schemas.microsoft.com/office/drawing/2014/main" id="{55B242BD-8F80-1B16-90E7-4B6F2AB56208}"/>
                  </a:ext>
                </a:extLst>
              </p:cNvPr>
              <p:cNvSpPr>
                <a:spLocks noChangeArrowheads="1"/>
              </p:cNvSpPr>
              <p:nvPr userDrawn="1"/>
            </p:nvSpPr>
            <p:spPr bwMode="ltGray">
              <a:xfrm rot="-2466736">
                <a:off x="1035" y="255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67" name="Rectangle 79">
                <a:extLst>
                  <a:ext uri="{FF2B5EF4-FFF2-40B4-BE49-F238E27FC236}">
                    <a16:creationId xmlns:a16="http://schemas.microsoft.com/office/drawing/2014/main" id="{8B2A4190-EC36-829C-52F9-1B5AD2B74394}"/>
                  </a:ext>
                </a:extLst>
              </p:cNvPr>
              <p:cNvSpPr>
                <a:spLocks noChangeArrowheads="1"/>
              </p:cNvSpPr>
              <p:nvPr userDrawn="1"/>
            </p:nvSpPr>
            <p:spPr bwMode="ltGray">
              <a:xfrm rot="-2466736">
                <a:off x="1050" y="257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68" name="Rectangle 80">
                <a:extLst>
                  <a:ext uri="{FF2B5EF4-FFF2-40B4-BE49-F238E27FC236}">
                    <a16:creationId xmlns:a16="http://schemas.microsoft.com/office/drawing/2014/main" id="{71B5D50C-CDBF-4D4F-FE45-5B136B6E16F3}"/>
                  </a:ext>
                </a:extLst>
              </p:cNvPr>
              <p:cNvSpPr>
                <a:spLocks noChangeArrowheads="1"/>
              </p:cNvSpPr>
              <p:nvPr userDrawn="1"/>
            </p:nvSpPr>
            <p:spPr bwMode="ltGray">
              <a:xfrm rot="-2342866">
                <a:off x="1068" y="2590"/>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69" name="Freeform 81">
                <a:extLst>
                  <a:ext uri="{FF2B5EF4-FFF2-40B4-BE49-F238E27FC236}">
                    <a16:creationId xmlns:a16="http://schemas.microsoft.com/office/drawing/2014/main" id="{85F1C4DB-D599-82A1-536B-47068A641262}"/>
                  </a:ext>
                </a:extLst>
              </p:cNvPr>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4170" name="Rectangle 82">
                <a:extLst>
                  <a:ext uri="{FF2B5EF4-FFF2-40B4-BE49-F238E27FC236}">
                    <a16:creationId xmlns:a16="http://schemas.microsoft.com/office/drawing/2014/main" id="{86A0FEEA-0D83-3683-CA04-DC3A7141F081}"/>
                  </a:ext>
                </a:extLst>
              </p:cNvPr>
              <p:cNvSpPr>
                <a:spLocks noChangeArrowheads="1"/>
              </p:cNvSpPr>
              <p:nvPr userDrawn="1"/>
            </p:nvSpPr>
            <p:spPr bwMode="ltGray">
              <a:xfrm rot="6575641">
                <a:off x="-217" y="3138"/>
                <a:ext cx="122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71" name="Rectangle 83">
                <a:extLst>
                  <a:ext uri="{FF2B5EF4-FFF2-40B4-BE49-F238E27FC236}">
                    <a16:creationId xmlns:a16="http://schemas.microsoft.com/office/drawing/2014/main" id="{AC116E62-A6D5-50F8-A354-F8B5CBA27BD7}"/>
                  </a:ext>
                </a:extLst>
              </p:cNvPr>
              <p:cNvSpPr>
                <a:spLocks noChangeArrowheads="1"/>
              </p:cNvSpPr>
              <p:nvPr userDrawn="1"/>
            </p:nvSpPr>
            <p:spPr bwMode="ltGray">
              <a:xfrm rot="238799">
                <a:off x="4" y="3146"/>
                <a:ext cx="103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72" name="Rectangle 84">
                <a:extLst>
                  <a:ext uri="{FF2B5EF4-FFF2-40B4-BE49-F238E27FC236}">
                    <a16:creationId xmlns:a16="http://schemas.microsoft.com/office/drawing/2014/main" id="{4824A73A-3BB4-8273-07EB-1579960EA970}"/>
                  </a:ext>
                </a:extLst>
              </p:cNvPr>
              <p:cNvSpPr>
                <a:spLocks noChangeArrowheads="1"/>
              </p:cNvSpPr>
              <p:nvPr userDrawn="1"/>
            </p:nvSpPr>
            <p:spPr bwMode="ltGray">
              <a:xfrm rot="-2957028">
                <a:off x="907" y="247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73" name="Rectangle 85">
                <a:extLst>
                  <a:ext uri="{FF2B5EF4-FFF2-40B4-BE49-F238E27FC236}">
                    <a16:creationId xmlns:a16="http://schemas.microsoft.com/office/drawing/2014/main" id="{FEE704E4-698C-8796-D4BD-83354682D175}"/>
                  </a:ext>
                </a:extLst>
              </p:cNvPr>
              <p:cNvSpPr>
                <a:spLocks noChangeArrowheads="1"/>
              </p:cNvSpPr>
              <p:nvPr userDrawn="1"/>
            </p:nvSpPr>
            <p:spPr bwMode="ltGray">
              <a:xfrm rot="-2957028">
                <a:off x="930" y="248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74" name="Rectangle 86">
                <a:extLst>
                  <a:ext uri="{FF2B5EF4-FFF2-40B4-BE49-F238E27FC236}">
                    <a16:creationId xmlns:a16="http://schemas.microsoft.com/office/drawing/2014/main" id="{ADB13A8F-A9EE-CAE8-20F8-4A3C27FF0F7A}"/>
                  </a:ext>
                </a:extLst>
              </p:cNvPr>
              <p:cNvSpPr>
                <a:spLocks noChangeArrowheads="1"/>
              </p:cNvSpPr>
              <p:nvPr userDrawn="1"/>
            </p:nvSpPr>
            <p:spPr bwMode="ltGray">
              <a:xfrm rot="-2957028">
                <a:off x="954" y="249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75" name="Rectangle 87">
                <a:extLst>
                  <a:ext uri="{FF2B5EF4-FFF2-40B4-BE49-F238E27FC236}">
                    <a16:creationId xmlns:a16="http://schemas.microsoft.com/office/drawing/2014/main" id="{BE25BB99-163C-427B-364B-25C6E0C01990}"/>
                  </a:ext>
                </a:extLst>
              </p:cNvPr>
              <p:cNvSpPr>
                <a:spLocks noChangeArrowheads="1"/>
              </p:cNvSpPr>
              <p:nvPr userDrawn="1"/>
            </p:nvSpPr>
            <p:spPr bwMode="ltGray">
              <a:xfrm rot="-2661033">
                <a:off x="974" y="2509"/>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76" name="Rectangle 88">
                <a:extLst>
                  <a:ext uri="{FF2B5EF4-FFF2-40B4-BE49-F238E27FC236}">
                    <a16:creationId xmlns:a16="http://schemas.microsoft.com/office/drawing/2014/main" id="{650B610E-1982-2ADC-A2D5-2E8DD88FA430}"/>
                  </a:ext>
                </a:extLst>
              </p:cNvPr>
              <p:cNvSpPr>
                <a:spLocks noChangeArrowheads="1"/>
              </p:cNvSpPr>
              <p:nvPr userDrawn="1"/>
            </p:nvSpPr>
            <p:spPr bwMode="ltGray">
              <a:xfrm rot="-3638503">
                <a:off x="788" y="242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77" name="Rectangle 89">
                <a:extLst>
                  <a:ext uri="{FF2B5EF4-FFF2-40B4-BE49-F238E27FC236}">
                    <a16:creationId xmlns:a16="http://schemas.microsoft.com/office/drawing/2014/main" id="{F19261C3-725F-C4BB-E57F-97944DCB5ACB}"/>
                  </a:ext>
                </a:extLst>
              </p:cNvPr>
              <p:cNvSpPr>
                <a:spLocks noChangeArrowheads="1"/>
              </p:cNvSpPr>
              <p:nvPr userDrawn="1"/>
            </p:nvSpPr>
            <p:spPr bwMode="ltGray">
              <a:xfrm rot="-3638503">
                <a:off x="815" y="243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78" name="Rectangle 90">
                <a:extLst>
                  <a:ext uri="{FF2B5EF4-FFF2-40B4-BE49-F238E27FC236}">
                    <a16:creationId xmlns:a16="http://schemas.microsoft.com/office/drawing/2014/main" id="{02287694-75F2-E746-15B2-CE809AF26748}"/>
                  </a:ext>
                </a:extLst>
              </p:cNvPr>
              <p:cNvSpPr>
                <a:spLocks noChangeArrowheads="1"/>
              </p:cNvSpPr>
              <p:nvPr userDrawn="1"/>
            </p:nvSpPr>
            <p:spPr bwMode="ltGray">
              <a:xfrm rot="-3514633">
                <a:off x="837" y="244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79" name="Rectangle 91">
                <a:extLst>
                  <a:ext uri="{FF2B5EF4-FFF2-40B4-BE49-F238E27FC236}">
                    <a16:creationId xmlns:a16="http://schemas.microsoft.com/office/drawing/2014/main" id="{A5FCC189-D7FD-99A7-3588-31727332DA1B}"/>
                  </a:ext>
                </a:extLst>
              </p:cNvPr>
              <p:cNvSpPr>
                <a:spLocks noChangeArrowheads="1"/>
              </p:cNvSpPr>
              <p:nvPr userDrawn="1"/>
            </p:nvSpPr>
            <p:spPr bwMode="ltGray">
              <a:xfrm rot="-3220799">
                <a:off x="862" y="245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80" name="Rectangle 92">
                <a:extLst>
                  <a:ext uri="{FF2B5EF4-FFF2-40B4-BE49-F238E27FC236}">
                    <a16:creationId xmlns:a16="http://schemas.microsoft.com/office/drawing/2014/main" id="{BF3CCD57-6A56-1603-103B-88B5639207B7}"/>
                  </a:ext>
                </a:extLst>
              </p:cNvPr>
              <p:cNvSpPr>
                <a:spLocks noChangeArrowheads="1"/>
              </p:cNvSpPr>
              <p:nvPr userDrawn="1"/>
            </p:nvSpPr>
            <p:spPr bwMode="ltGray">
              <a:xfrm rot="-4338250">
                <a:off x="649" y="239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81" name="Rectangle 93">
                <a:extLst>
                  <a:ext uri="{FF2B5EF4-FFF2-40B4-BE49-F238E27FC236}">
                    <a16:creationId xmlns:a16="http://schemas.microsoft.com/office/drawing/2014/main" id="{9E323652-11EA-FFC9-B460-2DE935379E7A}"/>
                  </a:ext>
                </a:extLst>
              </p:cNvPr>
              <p:cNvSpPr>
                <a:spLocks noChangeArrowheads="1"/>
              </p:cNvSpPr>
              <p:nvPr userDrawn="1"/>
            </p:nvSpPr>
            <p:spPr bwMode="ltGray">
              <a:xfrm rot="-4250359">
                <a:off x="677" y="240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82" name="Rectangle 94">
                <a:extLst>
                  <a:ext uri="{FF2B5EF4-FFF2-40B4-BE49-F238E27FC236}">
                    <a16:creationId xmlns:a16="http://schemas.microsoft.com/office/drawing/2014/main" id="{25F81D52-68A9-ED14-32B8-192B89E21888}"/>
                  </a:ext>
                </a:extLst>
              </p:cNvPr>
              <p:cNvSpPr>
                <a:spLocks noChangeArrowheads="1"/>
              </p:cNvSpPr>
              <p:nvPr userDrawn="1"/>
            </p:nvSpPr>
            <p:spPr bwMode="ltGray">
              <a:xfrm rot="-4250359">
                <a:off x="708" y="240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83" name="Rectangle 95">
                <a:extLst>
                  <a:ext uri="{FF2B5EF4-FFF2-40B4-BE49-F238E27FC236}">
                    <a16:creationId xmlns:a16="http://schemas.microsoft.com/office/drawing/2014/main" id="{F7FB2A0E-6033-E443-7DAB-2ECC02360330}"/>
                  </a:ext>
                </a:extLst>
              </p:cNvPr>
              <p:cNvSpPr>
                <a:spLocks noChangeArrowheads="1"/>
              </p:cNvSpPr>
              <p:nvPr userDrawn="1"/>
            </p:nvSpPr>
            <p:spPr bwMode="ltGray">
              <a:xfrm rot="-3989246">
                <a:off x="738" y="241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84" name="Rectangle 96">
                <a:extLst>
                  <a:ext uri="{FF2B5EF4-FFF2-40B4-BE49-F238E27FC236}">
                    <a16:creationId xmlns:a16="http://schemas.microsoft.com/office/drawing/2014/main" id="{96AB136C-664B-72CB-D227-D9C75A0A9FBB}"/>
                  </a:ext>
                </a:extLst>
              </p:cNvPr>
              <p:cNvSpPr>
                <a:spLocks noChangeArrowheads="1"/>
              </p:cNvSpPr>
              <p:nvPr userDrawn="1"/>
            </p:nvSpPr>
            <p:spPr bwMode="ltGray">
              <a:xfrm rot="-4862215">
                <a:off x="503" y="239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85" name="Rectangle 97">
                <a:extLst>
                  <a:ext uri="{FF2B5EF4-FFF2-40B4-BE49-F238E27FC236}">
                    <a16:creationId xmlns:a16="http://schemas.microsoft.com/office/drawing/2014/main" id="{0C423317-E3BA-AA73-2DCD-504D36786C62}"/>
                  </a:ext>
                </a:extLst>
              </p:cNvPr>
              <p:cNvSpPr>
                <a:spLocks noChangeArrowheads="1"/>
              </p:cNvSpPr>
              <p:nvPr userDrawn="1"/>
            </p:nvSpPr>
            <p:spPr bwMode="ltGray">
              <a:xfrm rot="-4673370">
                <a:off x="534" y="239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86" name="Rectangle 98">
                <a:extLst>
                  <a:ext uri="{FF2B5EF4-FFF2-40B4-BE49-F238E27FC236}">
                    <a16:creationId xmlns:a16="http://schemas.microsoft.com/office/drawing/2014/main" id="{CDEB1DEE-8994-DC79-FC3E-1AF61759F735}"/>
                  </a:ext>
                </a:extLst>
              </p:cNvPr>
              <p:cNvSpPr>
                <a:spLocks noChangeArrowheads="1"/>
              </p:cNvSpPr>
              <p:nvPr userDrawn="1"/>
            </p:nvSpPr>
            <p:spPr bwMode="ltGray">
              <a:xfrm rot="-4646721">
                <a:off x="563"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87" name="Rectangle 99">
                <a:extLst>
                  <a:ext uri="{FF2B5EF4-FFF2-40B4-BE49-F238E27FC236}">
                    <a16:creationId xmlns:a16="http://schemas.microsoft.com/office/drawing/2014/main" id="{EB6BBDBF-70C7-178C-5D8F-F6683B62E82C}"/>
                  </a:ext>
                </a:extLst>
              </p:cNvPr>
              <p:cNvSpPr>
                <a:spLocks noChangeArrowheads="1"/>
              </p:cNvSpPr>
              <p:nvPr userDrawn="1"/>
            </p:nvSpPr>
            <p:spPr bwMode="ltGray">
              <a:xfrm rot="-4580623">
                <a:off x="595"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88" name="Rectangle 100">
                <a:extLst>
                  <a:ext uri="{FF2B5EF4-FFF2-40B4-BE49-F238E27FC236}">
                    <a16:creationId xmlns:a16="http://schemas.microsoft.com/office/drawing/2014/main" id="{F77F17C1-0724-2AB1-E9AD-DC50E61D5DE2}"/>
                  </a:ext>
                </a:extLst>
              </p:cNvPr>
              <p:cNvSpPr>
                <a:spLocks noChangeArrowheads="1"/>
              </p:cNvSpPr>
              <p:nvPr userDrawn="1"/>
            </p:nvSpPr>
            <p:spPr bwMode="ltGray">
              <a:xfrm rot="-5195129">
                <a:off x="355" y="241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89" name="Rectangle 101">
                <a:extLst>
                  <a:ext uri="{FF2B5EF4-FFF2-40B4-BE49-F238E27FC236}">
                    <a16:creationId xmlns:a16="http://schemas.microsoft.com/office/drawing/2014/main" id="{060BB497-C6D6-1D31-F99F-59BDE48DC850}"/>
                  </a:ext>
                </a:extLst>
              </p:cNvPr>
              <p:cNvSpPr>
                <a:spLocks noChangeArrowheads="1"/>
              </p:cNvSpPr>
              <p:nvPr userDrawn="1"/>
            </p:nvSpPr>
            <p:spPr bwMode="ltGray">
              <a:xfrm rot="-5360484">
                <a:off x="385" y="240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90" name="Rectangle 102">
                <a:extLst>
                  <a:ext uri="{FF2B5EF4-FFF2-40B4-BE49-F238E27FC236}">
                    <a16:creationId xmlns:a16="http://schemas.microsoft.com/office/drawing/2014/main" id="{BF76EB10-F6D4-56F3-0DAB-88D2FE975FA7}"/>
                  </a:ext>
                </a:extLst>
              </p:cNvPr>
              <p:cNvSpPr>
                <a:spLocks noChangeArrowheads="1"/>
              </p:cNvSpPr>
              <p:nvPr userDrawn="1"/>
            </p:nvSpPr>
            <p:spPr bwMode="ltGray">
              <a:xfrm rot="-5288939">
                <a:off x="419" y="2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91" name="Rectangle 103">
                <a:extLst>
                  <a:ext uri="{FF2B5EF4-FFF2-40B4-BE49-F238E27FC236}">
                    <a16:creationId xmlns:a16="http://schemas.microsoft.com/office/drawing/2014/main" id="{9E07F873-4B9E-37BE-58C4-187C40CBF44A}"/>
                  </a:ext>
                </a:extLst>
              </p:cNvPr>
              <p:cNvSpPr>
                <a:spLocks noChangeArrowheads="1"/>
              </p:cNvSpPr>
              <p:nvPr userDrawn="1"/>
            </p:nvSpPr>
            <p:spPr bwMode="ltGray">
              <a:xfrm rot="-5164854">
                <a:off x="449" y="2400"/>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92" name="Rectangle 104">
                <a:extLst>
                  <a:ext uri="{FF2B5EF4-FFF2-40B4-BE49-F238E27FC236}">
                    <a16:creationId xmlns:a16="http://schemas.microsoft.com/office/drawing/2014/main" id="{DFCBAF11-AC73-E9C4-737C-A6BDCC77332E}"/>
                  </a:ext>
                </a:extLst>
              </p:cNvPr>
              <p:cNvSpPr>
                <a:spLocks noChangeArrowheads="1"/>
              </p:cNvSpPr>
              <p:nvPr userDrawn="1"/>
            </p:nvSpPr>
            <p:spPr bwMode="ltGray">
              <a:xfrm rot="-6132163">
                <a:off x="206" y="245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93" name="Rectangle 105">
                <a:extLst>
                  <a:ext uri="{FF2B5EF4-FFF2-40B4-BE49-F238E27FC236}">
                    <a16:creationId xmlns:a16="http://schemas.microsoft.com/office/drawing/2014/main" id="{1C593BC8-B8B4-3A00-1A2F-4867DEDE711E}"/>
                  </a:ext>
                </a:extLst>
              </p:cNvPr>
              <p:cNvSpPr>
                <a:spLocks noChangeArrowheads="1"/>
              </p:cNvSpPr>
              <p:nvPr userDrawn="1"/>
            </p:nvSpPr>
            <p:spPr bwMode="ltGray">
              <a:xfrm rot="-6220433">
                <a:off x="237" y="24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94" name="Rectangle 106">
                <a:extLst>
                  <a:ext uri="{FF2B5EF4-FFF2-40B4-BE49-F238E27FC236}">
                    <a16:creationId xmlns:a16="http://schemas.microsoft.com/office/drawing/2014/main" id="{3C591427-A46C-6218-986B-ADAEEBDBE422}"/>
                  </a:ext>
                </a:extLst>
              </p:cNvPr>
              <p:cNvSpPr>
                <a:spLocks noChangeArrowheads="1"/>
              </p:cNvSpPr>
              <p:nvPr userDrawn="1"/>
            </p:nvSpPr>
            <p:spPr bwMode="ltGray">
              <a:xfrm rot="-6110943">
                <a:off x="266" y="243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95" name="Rectangle 107">
                <a:extLst>
                  <a:ext uri="{FF2B5EF4-FFF2-40B4-BE49-F238E27FC236}">
                    <a16:creationId xmlns:a16="http://schemas.microsoft.com/office/drawing/2014/main" id="{28B6EE90-E981-645A-B0F0-50B7112CFA55}"/>
                  </a:ext>
                </a:extLst>
              </p:cNvPr>
              <p:cNvSpPr>
                <a:spLocks noChangeArrowheads="1"/>
              </p:cNvSpPr>
              <p:nvPr userDrawn="1"/>
            </p:nvSpPr>
            <p:spPr bwMode="ltGray">
              <a:xfrm rot="-5919570">
                <a:off x="293" y="24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96" name="Rectangle 108">
                <a:extLst>
                  <a:ext uri="{FF2B5EF4-FFF2-40B4-BE49-F238E27FC236}">
                    <a16:creationId xmlns:a16="http://schemas.microsoft.com/office/drawing/2014/main" id="{EADC3508-D549-C8A9-F68A-810C0390488B}"/>
                  </a:ext>
                </a:extLst>
              </p:cNvPr>
              <p:cNvSpPr>
                <a:spLocks noChangeArrowheads="1"/>
              </p:cNvSpPr>
              <p:nvPr userDrawn="1"/>
            </p:nvSpPr>
            <p:spPr bwMode="ltGray">
              <a:xfrm rot="-7376291">
                <a:off x="6" y="25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97" name="Rectangle 109">
                <a:extLst>
                  <a:ext uri="{FF2B5EF4-FFF2-40B4-BE49-F238E27FC236}">
                    <a16:creationId xmlns:a16="http://schemas.microsoft.com/office/drawing/2014/main" id="{BA1CCD47-A56F-3D90-0A65-C4874EB93BEE}"/>
                  </a:ext>
                </a:extLst>
              </p:cNvPr>
              <p:cNvSpPr>
                <a:spLocks noChangeArrowheads="1"/>
              </p:cNvSpPr>
              <p:nvPr userDrawn="1"/>
            </p:nvSpPr>
            <p:spPr bwMode="ltGray">
              <a:xfrm rot="-7168347">
                <a:off x="65" y="2516"/>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98" name="Rectangle 110">
                <a:extLst>
                  <a:ext uri="{FF2B5EF4-FFF2-40B4-BE49-F238E27FC236}">
                    <a16:creationId xmlns:a16="http://schemas.microsoft.com/office/drawing/2014/main" id="{15AC1A43-C6F1-CC4D-90BE-AC58FF0C9256}"/>
                  </a:ext>
                </a:extLst>
              </p:cNvPr>
              <p:cNvSpPr>
                <a:spLocks noChangeArrowheads="1"/>
              </p:cNvSpPr>
              <p:nvPr userDrawn="1"/>
            </p:nvSpPr>
            <p:spPr bwMode="ltGray">
              <a:xfrm rot="-6802416">
                <a:off x="92" y="250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199" name="Rectangle 111">
                <a:extLst>
                  <a:ext uri="{FF2B5EF4-FFF2-40B4-BE49-F238E27FC236}">
                    <a16:creationId xmlns:a16="http://schemas.microsoft.com/office/drawing/2014/main" id="{3C4E8F7F-FD66-9964-B1D8-A16EFEDFB056}"/>
                  </a:ext>
                </a:extLst>
              </p:cNvPr>
              <p:cNvSpPr>
                <a:spLocks noChangeArrowheads="1"/>
              </p:cNvSpPr>
              <p:nvPr userDrawn="1"/>
            </p:nvSpPr>
            <p:spPr bwMode="ltGray">
              <a:xfrm rot="-6802416">
                <a:off x="119" y="249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200" name="Rectangle 112">
                <a:extLst>
                  <a:ext uri="{FF2B5EF4-FFF2-40B4-BE49-F238E27FC236}">
                    <a16:creationId xmlns:a16="http://schemas.microsoft.com/office/drawing/2014/main" id="{190325E0-6898-0AD7-A406-F511B21EB753}"/>
                  </a:ext>
                </a:extLst>
              </p:cNvPr>
              <p:cNvSpPr>
                <a:spLocks noChangeArrowheads="1"/>
              </p:cNvSpPr>
              <p:nvPr userDrawn="1"/>
            </p:nvSpPr>
            <p:spPr bwMode="ltGray">
              <a:xfrm rot="-6457704">
                <a:off x="150" y="247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201" name="Rectangle 113">
                <a:extLst>
                  <a:ext uri="{FF2B5EF4-FFF2-40B4-BE49-F238E27FC236}">
                    <a16:creationId xmlns:a16="http://schemas.microsoft.com/office/drawing/2014/main" id="{1CE9C62F-4741-D431-6B87-CB01CFB30518}"/>
                  </a:ext>
                </a:extLst>
              </p:cNvPr>
              <p:cNvSpPr>
                <a:spLocks noChangeArrowheads="1"/>
              </p:cNvSpPr>
              <p:nvPr userDrawn="1"/>
            </p:nvSpPr>
            <p:spPr bwMode="ltGray">
              <a:xfrm rot="-1876771">
                <a:off x="0" y="336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202" name="Rectangle 114">
                <a:extLst>
                  <a:ext uri="{FF2B5EF4-FFF2-40B4-BE49-F238E27FC236}">
                    <a16:creationId xmlns:a16="http://schemas.microsoft.com/office/drawing/2014/main" id="{3F5031E7-06C8-4717-1D6A-0B8A40519075}"/>
                  </a:ext>
                </a:extLst>
              </p:cNvPr>
              <p:cNvSpPr>
                <a:spLocks noChangeArrowheads="1"/>
              </p:cNvSpPr>
              <p:nvPr userDrawn="1"/>
            </p:nvSpPr>
            <p:spPr bwMode="ltGray">
              <a:xfrm rot="3283992">
                <a:off x="511" y="347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203" name="Rectangle 115">
                <a:extLst>
                  <a:ext uri="{FF2B5EF4-FFF2-40B4-BE49-F238E27FC236}">
                    <a16:creationId xmlns:a16="http://schemas.microsoft.com/office/drawing/2014/main" id="{44545595-5586-8E1D-9A6F-D8A3DC755073}"/>
                  </a:ext>
                </a:extLst>
              </p:cNvPr>
              <p:cNvSpPr>
                <a:spLocks noChangeArrowheads="1"/>
              </p:cNvSpPr>
              <p:nvPr userDrawn="1"/>
            </p:nvSpPr>
            <p:spPr bwMode="ltGray">
              <a:xfrm rot="3283992">
                <a:off x="35" y="279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204" name="Rectangle 116">
                <a:extLst>
                  <a:ext uri="{FF2B5EF4-FFF2-40B4-BE49-F238E27FC236}">
                    <a16:creationId xmlns:a16="http://schemas.microsoft.com/office/drawing/2014/main" id="{D488D4E8-CEED-FB64-73B7-11D8D9268888}"/>
                  </a:ext>
                </a:extLst>
              </p:cNvPr>
              <p:cNvSpPr>
                <a:spLocks noChangeArrowheads="1"/>
              </p:cNvSpPr>
              <p:nvPr userDrawn="1"/>
            </p:nvSpPr>
            <p:spPr bwMode="ltGray">
              <a:xfrm rot="-1876771">
                <a:off x="700" y="2851"/>
                <a:ext cx="31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205" name="Rectangle 117">
                <a:extLst>
                  <a:ext uri="{FF2B5EF4-FFF2-40B4-BE49-F238E27FC236}">
                    <a16:creationId xmlns:a16="http://schemas.microsoft.com/office/drawing/2014/main" id="{E51145E4-7886-E107-7F42-E86CC594B4CD}"/>
                  </a:ext>
                </a:extLst>
              </p:cNvPr>
              <p:cNvSpPr>
                <a:spLocks noChangeArrowheads="1"/>
              </p:cNvSpPr>
              <p:nvPr userDrawn="1"/>
            </p:nvSpPr>
            <p:spPr bwMode="ltGray">
              <a:xfrm rot="5908516">
                <a:off x="200" y="3915"/>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206" name="Rectangle 118">
                <a:extLst>
                  <a:ext uri="{FF2B5EF4-FFF2-40B4-BE49-F238E27FC236}">
                    <a16:creationId xmlns:a16="http://schemas.microsoft.com/office/drawing/2014/main" id="{7B687FD9-13B1-63BD-6EFB-CF5FCCDC3B71}"/>
                  </a:ext>
                </a:extLst>
              </p:cNvPr>
              <p:cNvSpPr>
                <a:spLocks noChangeArrowheads="1"/>
              </p:cNvSpPr>
              <p:nvPr userDrawn="1"/>
            </p:nvSpPr>
            <p:spPr bwMode="ltGray">
              <a:xfrm rot="6683973">
                <a:off x="45" y="3915"/>
                <a:ext cx="144"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207" name="Rectangle 119">
                <a:extLst>
                  <a:ext uri="{FF2B5EF4-FFF2-40B4-BE49-F238E27FC236}">
                    <a16:creationId xmlns:a16="http://schemas.microsoft.com/office/drawing/2014/main" id="{B6EBE4A4-2B42-D8A6-CAE2-E4BBAA5D9474}"/>
                  </a:ext>
                </a:extLst>
              </p:cNvPr>
              <p:cNvSpPr>
                <a:spLocks noChangeArrowheads="1"/>
              </p:cNvSpPr>
              <p:nvPr userDrawn="1"/>
            </p:nvSpPr>
            <p:spPr bwMode="ltGray">
              <a:xfrm rot="5245609">
                <a:off x="361" y="389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208" name="Rectangle 120">
                <a:extLst>
                  <a:ext uri="{FF2B5EF4-FFF2-40B4-BE49-F238E27FC236}">
                    <a16:creationId xmlns:a16="http://schemas.microsoft.com/office/drawing/2014/main" id="{BF6085E6-100C-D791-D923-031F4AF89DF7}"/>
                  </a:ext>
                </a:extLst>
              </p:cNvPr>
              <p:cNvSpPr>
                <a:spLocks noChangeArrowheads="1"/>
              </p:cNvSpPr>
              <p:nvPr userDrawn="1"/>
            </p:nvSpPr>
            <p:spPr bwMode="ltGray">
              <a:xfrm rot="4500520">
                <a:off x="522" y="3847"/>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209" name="Rectangle 121">
                <a:extLst>
                  <a:ext uri="{FF2B5EF4-FFF2-40B4-BE49-F238E27FC236}">
                    <a16:creationId xmlns:a16="http://schemas.microsoft.com/office/drawing/2014/main" id="{83889FEA-8205-C658-0595-E4D2D9F70BE3}"/>
                  </a:ext>
                </a:extLst>
              </p:cNvPr>
              <p:cNvSpPr>
                <a:spLocks noChangeArrowheads="1"/>
              </p:cNvSpPr>
              <p:nvPr userDrawn="1"/>
            </p:nvSpPr>
            <p:spPr bwMode="ltGray">
              <a:xfrm rot="3805227">
                <a:off x="670" y="377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210" name="Rectangle 122">
                <a:extLst>
                  <a:ext uri="{FF2B5EF4-FFF2-40B4-BE49-F238E27FC236}">
                    <a16:creationId xmlns:a16="http://schemas.microsoft.com/office/drawing/2014/main" id="{C4571171-367B-85DC-BE63-91148400E99D}"/>
                  </a:ext>
                </a:extLst>
              </p:cNvPr>
              <p:cNvSpPr>
                <a:spLocks noChangeArrowheads="1"/>
              </p:cNvSpPr>
              <p:nvPr userDrawn="1"/>
            </p:nvSpPr>
            <p:spPr bwMode="ltGray">
              <a:xfrm rot="3060138">
                <a:off x="813" y="368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211" name="Rectangle 123">
                <a:extLst>
                  <a:ext uri="{FF2B5EF4-FFF2-40B4-BE49-F238E27FC236}">
                    <a16:creationId xmlns:a16="http://schemas.microsoft.com/office/drawing/2014/main" id="{4CD925DC-DF02-C5C6-BBD1-E6BF2760B4F8}"/>
                  </a:ext>
                </a:extLst>
              </p:cNvPr>
              <p:cNvSpPr>
                <a:spLocks noChangeArrowheads="1"/>
              </p:cNvSpPr>
              <p:nvPr userDrawn="1"/>
            </p:nvSpPr>
            <p:spPr bwMode="ltGray">
              <a:xfrm rot="2090281">
                <a:off x="938" y="3582"/>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212" name="Rectangle 124">
                <a:extLst>
                  <a:ext uri="{FF2B5EF4-FFF2-40B4-BE49-F238E27FC236}">
                    <a16:creationId xmlns:a16="http://schemas.microsoft.com/office/drawing/2014/main" id="{C32E1033-B96E-9E1C-7877-53FA0874FF5A}"/>
                  </a:ext>
                </a:extLst>
              </p:cNvPr>
              <p:cNvSpPr>
                <a:spLocks noChangeArrowheads="1"/>
              </p:cNvSpPr>
              <p:nvPr userDrawn="1"/>
            </p:nvSpPr>
            <p:spPr bwMode="ltGray">
              <a:xfrm rot="-7168347">
                <a:off x="-18" y="2506"/>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213" name="Rectangle 125">
                <a:extLst>
                  <a:ext uri="{FF2B5EF4-FFF2-40B4-BE49-F238E27FC236}">
                    <a16:creationId xmlns:a16="http://schemas.microsoft.com/office/drawing/2014/main" id="{C1C8A443-B724-489A-EFA6-F45084E9A2D1}"/>
                  </a:ext>
                </a:extLst>
              </p:cNvPr>
              <p:cNvSpPr>
                <a:spLocks noChangeArrowheads="1"/>
              </p:cNvSpPr>
              <p:nvPr userDrawn="1"/>
            </p:nvSpPr>
            <p:spPr bwMode="ltGray">
              <a:xfrm rot="-6406501">
                <a:off x="136" y="243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214" name="Rectangle 126">
                <a:extLst>
                  <a:ext uri="{FF2B5EF4-FFF2-40B4-BE49-F238E27FC236}">
                    <a16:creationId xmlns:a16="http://schemas.microsoft.com/office/drawing/2014/main" id="{6F1EC7DA-9BDB-8863-175D-EB8E629EBEEA}"/>
                  </a:ext>
                </a:extLst>
              </p:cNvPr>
              <p:cNvSpPr>
                <a:spLocks noChangeArrowheads="1"/>
              </p:cNvSpPr>
              <p:nvPr userDrawn="1"/>
            </p:nvSpPr>
            <p:spPr bwMode="ltGray">
              <a:xfrm rot="-4970620">
                <a:off x="447" y="2364"/>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215" name="Rectangle 127">
                <a:extLst>
                  <a:ext uri="{FF2B5EF4-FFF2-40B4-BE49-F238E27FC236}">
                    <a16:creationId xmlns:a16="http://schemas.microsoft.com/office/drawing/2014/main" id="{3C4CBD98-734E-EAFB-F7D6-3D3B8E4911A9}"/>
                  </a:ext>
                </a:extLst>
              </p:cNvPr>
              <p:cNvSpPr>
                <a:spLocks noChangeArrowheads="1"/>
              </p:cNvSpPr>
              <p:nvPr userDrawn="1"/>
            </p:nvSpPr>
            <p:spPr bwMode="ltGray">
              <a:xfrm rot="-4298502">
                <a:off x="597" y="2360"/>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216" name="Rectangle 128">
                <a:extLst>
                  <a:ext uri="{FF2B5EF4-FFF2-40B4-BE49-F238E27FC236}">
                    <a16:creationId xmlns:a16="http://schemas.microsoft.com/office/drawing/2014/main" id="{7DEAE7A5-0425-E44D-50BF-B1B7D54C9800}"/>
                  </a:ext>
                </a:extLst>
              </p:cNvPr>
              <p:cNvSpPr>
                <a:spLocks noChangeArrowheads="1"/>
              </p:cNvSpPr>
              <p:nvPr userDrawn="1"/>
            </p:nvSpPr>
            <p:spPr bwMode="ltGray">
              <a:xfrm rot="-3676305">
                <a:off x="739" y="2386"/>
                <a:ext cx="15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217" name="Rectangle 129">
                <a:extLst>
                  <a:ext uri="{FF2B5EF4-FFF2-40B4-BE49-F238E27FC236}">
                    <a16:creationId xmlns:a16="http://schemas.microsoft.com/office/drawing/2014/main" id="{13518B01-F360-E9B8-5799-95EA80EBAC89}"/>
                  </a:ext>
                </a:extLst>
              </p:cNvPr>
              <p:cNvSpPr>
                <a:spLocks noChangeArrowheads="1"/>
              </p:cNvSpPr>
              <p:nvPr userDrawn="1"/>
            </p:nvSpPr>
            <p:spPr bwMode="ltGray">
              <a:xfrm rot="-3188616">
                <a:off x="869" y="24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218" name="Rectangle 130">
                <a:extLst>
                  <a:ext uri="{FF2B5EF4-FFF2-40B4-BE49-F238E27FC236}">
                    <a16:creationId xmlns:a16="http://schemas.microsoft.com/office/drawing/2014/main" id="{BF43C6D1-3CD5-C827-1EEF-BB1A1059CE4E}"/>
                  </a:ext>
                </a:extLst>
              </p:cNvPr>
              <p:cNvSpPr>
                <a:spLocks noChangeArrowheads="1"/>
              </p:cNvSpPr>
              <p:nvPr userDrawn="1"/>
            </p:nvSpPr>
            <p:spPr bwMode="ltGray">
              <a:xfrm rot="-2610246">
                <a:off x="984" y="2497"/>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219" name="Rectangle 131">
                <a:extLst>
                  <a:ext uri="{FF2B5EF4-FFF2-40B4-BE49-F238E27FC236}">
                    <a16:creationId xmlns:a16="http://schemas.microsoft.com/office/drawing/2014/main" id="{D26113E7-15CE-A662-D300-7BD52C920B94}"/>
                  </a:ext>
                </a:extLst>
              </p:cNvPr>
              <p:cNvSpPr>
                <a:spLocks noChangeArrowheads="1"/>
              </p:cNvSpPr>
              <p:nvPr userDrawn="1"/>
            </p:nvSpPr>
            <p:spPr bwMode="ltGray">
              <a:xfrm rot="-2190008">
                <a:off x="1075" y="2585"/>
                <a:ext cx="17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220" name="Rectangle 132">
                <a:extLst>
                  <a:ext uri="{FF2B5EF4-FFF2-40B4-BE49-F238E27FC236}">
                    <a16:creationId xmlns:a16="http://schemas.microsoft.com/office/drawing/2014/main" id="{73F4CA34-DEA2-7D50-BF29-6BBB24ED32BF}"/>
                  </a:ext>
                </a:extLst>
              </p:cNvPr>
              <p:cNvSpPr>
                <a:spLocks noChangeArrowheads="1"/>
              </p:cNvSpPr>
              <p:nvPr userDrawn="1"/>
            </p:nvSpPr>
            <p:spPr bwMode="ltGray">
              <a:xfrm rot="-1728558">
                <a:off x="1147" y="2688"/>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221" name="Rectangle 133">
                <a:extLst>
                  <a:ext uri="{FF2B5EF4-FFF2-40B4-BE49-F238E27FC236}">
                    <a16:creationId xmlns:a16="http://schemas.microsoft.com/office/drawing/2014/main" id="{598D5388-3F65-CF49-33F1-46A35002FDD8}"/>
                  </a:ext>
                </a:extLst>
              </p:cNvPr>
              <p:cNvSpPr>
                <a:spLocks noChangeArrowheads="1"/>
              </p:cNvSpPr>
              <p:nvPr userDrawn="1"/>
            </p:nvSpPr>
            <p:spPr bwMode="ltGray">
              <a:xfrm rot="-1172118">
                <a:off x="1198" y="2805"/>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222" name="Rectangle 134">
                <a:extLst>
                  <a:ext uri="{FF2B5EF4-FFF2-40B4-BE49-F238E27FC236}">
                    <a16:creationId xmlns:a16="http://schemas.microsoft.com/office/drawing/2014/main" id="{26871A09-94B3-9779-5770-980DA08E9EFD}"/>
                  </a:ext>
                </a:extLst>
              </p:cNvPr>
              <p:cNvSpPr>
                <a:spLocks noChangeArrowheads="1"/>
              </p:cNvSpPr>
              <p:nvPr userDrawn="1"/>
            </p:nvSpPr>
            <p:spPr bwMode="ltGray">
              <a:xfrm rot="-753845">
                <a:off x="1218" y="29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223" name="Rectangle 135">
                <a:extLst>
                  <a:ext uri="{FF2B5EF4-FFF2-40B4-BE49-F238E27FC236}">
                    <a16:creationId xmlns:a16="http://schemas.microsoft.com/office/drawing/2014/main" id="{222D5529-424F-5698-AEC3-5B907E54A229}"/>
                  </a:ext>
                </a:extLst>
              </p:cNvPr>
              <p:cNvSpPr>
                <a:spLocks noChangeArrowheads="1"/>
              </p:cNvSpPr>
              <p:nvPr userDrawn="1"/>
            </p:nvSpPr>
            <p:spPr bwMode="ltGray">
              <a:xfrm rot="-287823">
                <a:off x="1213" y="3066"/>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224" name="Rectangle 136">
                <a:extLst>
                  <a:ext uri="{FF2B5EF4-FFF2-40B4-BE49-F238E27FC236}">
                    <a16:creationId xmlns:a16="http://schemas.microsoft.com/office/drawing/2014/main" id="{42712977-A9B4-61B6-08CA-018FDCF75214}"/>
                  </a:ext>
                </a:extLst>
              </p:cNvPr>
              <p:cNvSpPr>
                <a:spLocks noChangeArrowheads="1"/>
              </p:cNvSpPr>
              <p:nvPr userDrawn="1"/>
            </p:nvSpPr>
            <p:spPr bwMode="ltGray">
              <a:xfrm rot="696741">
                <a:off x="1126" y="3337"/>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225" name="Rectangle 137">
                <a:extLst>
                  <a:ext uri="{FF2B5EF4-FFF2-40B4-BE49-F238E27FC236}">
                    <a16:creationId xmlns:a16="http://schemas.microsoft.com/office/drawing/2014/main" id="{E126158A-711D-2C4B-DC4D-09E4631E4793}"/>
                  </a:ext>
                </a:extLst>
              </p:cNvPr>
              <p:cNvSpPr>
                <a:spLocks noChangeArrowheads="1"/>
              </p:cNvSpPr>
              <p:nvPr userDrawn="1"/>
            </p:nvSpPr>
            <p:spPr bwMode="ltGray">
              <a:xfrm rot="1529990">
                <a:off x="1041" y="3465"/>
                <a:ext cx="14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226" name="Freeform 138">
                <a:extLst>
                  <a:ext uri="{FF2B5EF4-FFF2-40B4-BE49-F238E27FC236}">
                    <a16:creationId xmlns:a16="http://schemas.microsoft.com/office/drawing/2014/main" id="{E40D1A4B-DC11-906B-647E-C6851C202D67}"/>
                  </a:ext>
                </a:extLst>
              </p:cNvPr>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227" name="Freeform 139">
                <a:extLst>
                  <a:ext uri="{FF2B5EF4-FFF2-40B4-BE49-F238E27FC236}">
                    <a16:creationId xmlns:a16="http://schemas.microsoft.com/office/drawing/2014/main" id="{6A9775C3-ADF0-9984-9BA2-0A087AA205CC}"/>
                  </a:ext>
                </a:extLst>
              </p:cNvPr>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228" name="Freeform 140">
                <a:extLst>
                  <a:ext uri="{FF2B5EF4-FFF2-40B4-BE49-F238E27FC236}">
                    <a16:creationId xmlns:a16="http://schemas.microsoft.com/office/drawing/2014/main" id="{81C4996B-6A5E-C1E4-5620-1DDB3FC4A1A7}"/>
                  </a:ext>
                </a:extLst>
              </p:cNvPr>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229" name="Freeform 141">
                <a:extLst>
                  <a:ext uri="{FF2B5EF4-FFF2-40B4-BE49-F238E27FC236}">
                    <a16:creationId xmlns:a16="http://schemas.microsoft.com/office/drawing/2014/main" id="{A38BBADF-C7D6-21E0-7032-10DEF9CDCC62}"/>
                  </a:ext>
                </a:extLst>
              </p:cNvPr>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230" name="Freeform 142">
                <a:extLst>
                  <a:ext uri="{FF2B5EF4-FFF2-40B4-BE49-F238E27FC236}">
                    <a16:creationId xmlns:a16="http://schemas.microsoft.com/office/drawing/2014/main" id="{95E99AB6-AB16-82E9-234D-175AB9560813}"/>
                  </a:ext>
                </a:extLst>
              </p:cNvPr>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231" name="Freeform 143">
                <a:extLst>
                  <a:ext uri="{FF2B5EF4-FFF2-40B4-BE49-F238E27FC236}">
                    <a16:creationId xmlns:a16="http://schemas.microsoft.com/office/drawing/2014/main" id="{4B73415E-73C6-A10D-08CA-52EE9DC3781C}"/>
                  </a:ext>
                </a:extLst>
              </p:cNvPr>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232" name="Freeform 144">
                <a:extLst>
                  <a:ext uri="{FF2B5EF4-FFF2-40B4-BE49-F238E27FC236}">
                    <a16:creationId xmlns:a16="http://schemas.microsoft.com/office/drawing/2014/main" id="{1E17CFE5-4EF6-52B8-7B10-BAFE0FDF1DE4}"/>
                  </a:ext>
                </a:extLst>
              </p:cNvPr>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233" name="Freeform 145">
                <a:extLst>
                  <a:ext uri="{FF2B5EF4-FFF2-40B4-BE49-F238E27FC236}">
                    <a16:creationId xmlns:a16="http://schemas.microsoft.com/office/drawing/2014/main" id="{B0128AD0-1C71-6AEC-C83F-8631C4E49F8D}"/>
                  </a:ext>
                </a:extLst>
              </p:cNvPr>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234" name="Freeform 146">
                <a:extLst>
                  <a:ext uri="{FF2B5EF4-FFF2-40B4-BE49-F238E27FC236}">
                    <a16:creationId xmlns:a16="http://schemas.microsoft.com/office/drawing/2014/main" id="{1F3099C3-1B23-65B7-654D-42A64AED4E55}"/>
                  </a:ext>
                </a:extLst>
              </p:cNvPr>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235" name="Rectangle 147">
                <a:extLst>
                  <a:ext uri="{FF2B5EF4-FFF2-40B4-BE49-F238E27FC236}">
                    <a16:creationId xmlns:a16="http://schemas.microsoft.com/office/drawing/2014/main" id="{6F0AF2CE-88D4-ECF3-EE18-1731B7A48A8E}"/>
                  </a:ext>
                </a:extLst>
              </p:cNvPr>
              <p:cNvSpPr>
                <a:spLocks noChangeArrowheads="1"/>
              </p:cNvSpPr>
              <p:nvPr userDrawn="1"/>
            </p:nvSpPr>
            <p:spPr bwMode="ltGray">
              <a:xfrm rot="244926">
                <a:off x="1177" y="3201"/>
                <a:ext cx="16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236" name="Rectangle 148">
                <a:extLst>
                  <a:ext uri="{FF2B5EF4-FFF2-40B4-BE49-F238E27FC236}">
                    <a16:creationId xmlns:a16="http://schemas.microsoft.com/office/drawing/2014/main" id="{3B36B7FB-AFAF-3A62-9FE0-D0FDE6E92EF7}"/>
                  </a:ext>
                </a:extLst>
              </p:cNvPr>
              <p:cNvSpPr>
                <a:spLocks noChangeArrowheads="1"/>
              </p:cNvSpPr>
              <p:nvPr userDrawn="1"/>
            </p:nvSpPr>
            <p:spPr bwMode="ltGray">
              <a:xfrm rot="-5598588">
                <a:off x="290" y="2386"/>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FFFFFF"/>
                  </a:solidFill>
                  <a:latin typeface="Tahoma" pitchFamily="34" charset="0"/>
                </a:endParaRPr>
              </a:p>
            </p:txBody>
          </p:sp>
          <p:sp>
            <p:nvSpPr>
              <p:cNvPr id="4237" name="Freeform 149">
                <a:extLst>
                  <a:ext uri="{FF2B5EF4-FFF2-40B4-BE49-F238E27FC236}">
                    <a16:creationId xmlns:a16="http://schemas.microsoft.com/office/drawing/2014/main" id="{66C3D2D9-9D24-C5C2-D22A-566B05C4917A}"/>
                  </a:ext>
                </a:extLst>
              </p:cNvPr>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4238" name="Freeform 150">
                <a:extLst>
                  <a:ext uri="{FF2B5EF4-FFF2-40B4-BE49-F238E27FC236}">
                    <a16:creationId xmlns:a16="http://schemas.microsoft.com/office/drawing/2014/main" id="{BD83A54E-D629-ED20-917A-79AA9B664AFE}"/>
                  </a:ext>
                </a:extLst>
              </p:cNvPr>
              <p:cNvSpPr>
                <a:spLocks/>
              </p:cNvSpPr>
              <p:nvPr userDrawn="1"/>
            </p:nvSpPr>
            <p:spPr bwMode="ltGray">
              <a:xfrm rot="-2857037">
                <a:off x="619" y="3550"/>
                <a:ext cx="68" cy="69"/>
              </a:xfrm>
              <a:custGeom>
                <a:avLst/>
                <a:gdLst>
                  <a:gd name="T0" fmla="*/ 0 w 144"/>
                  <a:gd name="T1" fmla="*/ 21 h 154"/>
                  <a:gd name="T2" fmla="*/ 13 w 144"/>
                  <a:gd name="T3" fmla="*/ 31 h 154"/>
                  <a:gd name="T4" fmla="*/ 26 w 144"/>
                  <a:gd name="T5" fmla="*/ 24 h 154"/>
                  <a:gd name="T6" fmla="*/ 14 w 144"/>
                  <a:gd name="T7" fmla="*/ 11 h 154"/>
                  <a:gd name="T8" fmla="*/ 23 w 144"/>
                  <a:gd name="T9" fmla="*/ 7 h 154"/>
                  <a:gd name="T10" fmla="*/ 26 w 144"/>
                  <a:gd name="T11" fmla="*/ 11 h 154"/>
                  <a:gd name="T12" fmla="*/ 32 w 144"/>
                  <a:gd name="T13" fmla="*/ 9 h 154"/>
                  <a:gd name="T14" fmla="*/ 22 w 144"/>
                  <a:gd name="T15" fmla="*/ 0 h 154"/>
                  <a:gd name="T16" fmla="*/ 8 w 144"/>
                  <a:gd name="T17" fmla="*/ 7 h 154"/>
                  <a:gd name="T18" fmla="*/ 20 w 144"/>
                  <a:gd name="T19" fmla="*/ 22 h 154"/>
                  <a:gd name="T20" fmla="*/ 6 w 144"/>
                  <a:gd name="T21" fmla="*/ 20 h 154"/>
                  <a:gd name="T22" fmla="*/ 0 w 144"/>
                  <a:gd name="T23" fmla="*/ 21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1415" name="Freeform 151">
                <a:extLst>
                  <a:ext uri="{FF2B5EF4-FFF2-40B4-BE49-F238E27FC236}">
                    <a16:creationId xmlns:a16="http://schemas.microsoft.com/office/drawing/2014/main" id="{4EE1596C-E0CD-CAE3-33C3-D959D1B68D7E}"/>
                  </a:ext>
                </a:extLst>
              </p:cNvPr>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sz="1800">
                  <a:solidFill>
                    <a:srgbClr val="FFFFFF"/>
                  </a:solidFill>
                  <a:latin typeface="Tahoma" pitchFamily="34" charset="0"/>
                  <a:cs typeface="Arial" charset="0"/>
                </a:endParaRPr>
              </a:p>
            </p:txBody>
          </p:sp>
          <p:sp>
            <p:nvSpPr>
              <p:cNvPr id="11416" name="Oval 152">
                <a:extLst>
                  <a:ext uri="{FF2B5EF4-FFF2-40B4-BE49-F238E27FC236}">
                    <a16:creationId xmlns:a16="http://schemas.microsoft.com/office/drawing/2014/main" id="{849AE2B0-15D5-0BF0-8DC1-E5E63DF6313B}"/>
                  </a:ext>
                </a:extLst>
              </p:cNvPr>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defRPr/>
                </a:pPr>
                <a:endParaRPr lang="en-US" sz="1800">
                  <a:solidFill>
                    <a:srgbClr val="FFFFFF"/>
                  </a:solidFill>
                  <a:latin typeface="Tahoma" pitchFamily="34" charset="0"/>
                  <a:cs typeface="Arial" charset="0"/>
                </a:endParaRPr>
              </a:p>
            </p:txBody>
          </p:sp>
        </p:grpSp>
      </p:grpSp>
      <p:sp>
        <p:nvSpPr>
          <p:cNvPr id="11417" name="Rectangle 153">
            <a:extLst>
              <a:ext uri="{FF2B5EF4-FFF2-40B4-BE49-F238E27FC236}">
                <a16:creationId xmlns:a16="http://schemas.microsoft.com/office/drawing/2014/main" id="{DBE04530-6D17-ED72-CA31-CC51B2EE758C}"/>
              </a:ext>
            </a:extLst>
          </p:cNvPr>
          <p:cNvSpPr>
            <a:spLocks noGrp="1" noRot="1" noChangeArrowheads="1"/>
          </p:cNvSpPr>
          <p:nvPr>
            <p:ph type="title"/>
          </p:nvPr>
        </p:nvSpPr>
        <p:spPr bwMode="auto">
          <a:xfrm>
            <a:off x="402167" y="228600"/>
            <a:ext cx="1138766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418" name="Rectangle 154">
            <a:extLst>
              <a:ext uri="{FF2B5EF4-FFF2-40B4-BE49-F238E27FC236}">
                <a16:creationId xmlns:a16="http://schemas.microsoft.com/office/drawing/2014/main" id="{3AA20650-05C9-1246-01B6-E789AC5FF188}"/>
              </a:ext>
            </a:extLst>
          </p:cNvPr>
          <p:cNvSpPr>
            <a:spLocks noGrp="1" noChangeArrowheads="1"/>
          </p:cNvSpPr>
          <p:nvPr>
            <p:ph type="dt" sz="half" idx="2"/>
          </p:nvPr>
        </p:nvSpPr>
        <p:spPr bwMode="auto">
          <a:xfrm>
            <a:off x="402167" y="6245225"/>
            <a:ext cx="305223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charset="0"/>
                <a:cs typeface="Arial" charset="0"/>
              </a:defRPr>
            </a:lvl1pPr>
          </a:lstStyle>
          <a:p>
            <a:pPr>
              <a:defRPr/>
            </a:pPr>
            <a:endParaRPr lang="en-US" altLang="en-US"/>
          </a:p>
        </p:txBody>
      </p:sp>
      <p:sp>
        <p:nvSpPr>
          <p:cNvPr id="11419" name="Rectangle 155">
            <a:extLst>
              <a:ext uri="{FF2B5EF4-FFF2-40B4-BE49-F238E27FC236}">
                <a16:creationId xmlns:a16="http://schemas.microsoft.com/office/drawing/2014/main" id="{7D2320F8-489A-D547-FB25-F9675317F1CB}"/>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charset="0"/>
                <a:cs typeface="Arial" charset="0"/>
              </a:defRPr>
            </a:lvl1pPr>
          </a:lstStyle>
          <a:p>
            <a:pPr>
              <a:defRPr/>
            </a:pPr>
            <a:endParaRPr lang="en-US" altLang="en-US"/>
          </a:p>
        </p:txBody>
      </p:sp>
      <p:sp>
        <p:nvSpPr>
          <p:cNvPr id="11420" name="Rectangle 156">
            <a:extLst>
              <a:ext uri="{FF2B5EF4-FFF2-40B4-BE49-F238E27FC236}">
                <a16:creationId xmlns:a16="http://schemas.microsoft.com/office/drawing/2014/main" id="{508305C4-813B-A6E7-658E-BCCF9ADF06D6}"/>
              </a:ext>
            </a:extLst>
          </p:cNvPr>
          <p:cNvSpPr>
            <a:spLocks noGrp="1" noChangeArrowheads="1"/>
          </p:cNvSpPr>
          <p:nvPr>
            <p:ph type="sldNum" sz="quarter" idx="4"/>
          </p:nvPr>
        </p:nvSpPr>
        <p:spPr bwMode="auto">
          <a:xfrm>
            <a:off x="8737601" y="6245225"/>
            <a:ext cx="305223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rgbClr val="FFFFFF"/>
                </a:solidFill>
              </a:defRPr>
            </a:lvl1pPr>
          </a:lstStyle>
          <a:p>
            <a:fld id="{B124C221-118A-4F46-8AD1-52866B8B4926}" type="slidenum">
              <a:rPr lang="en-US" altLang="en-US"/>
              <a:pPr/>
              <a:t>‹#›</a:t>
            </a:fld>
            <a:endParaRPr lang="en-US" altLang="en-US"/>
          </a:p>
        </p:txBody>
      </p:sp>
      <p:sp>
        <p:nvSpPr>
          <p:cNvPr id="11421" name="Rectangle 157">
            <a:extLst>
              <a:ext uri="{FF2B5EF4-FFF2-40B4-BE49-F238E27FC236}">
                <a16:creationId xmlns:a16="http://schemas.microsoft.com/office/drawing/2014/main" id="{119DFAAC-C6D5-0220-0BA8-6D886BB4C871}"/>
              </a:ext>
            </a:extLst>
          </p:cNvPr>
          <p:cNvSpPr>
            <a:spLocks noGrp="1" noRot="1" noChangeArrowheads="1"/>
          </p:cNvSpPr>
          <p:nvPr>
            <p:ph type="body" idx="1"/>
          </p:nvPr>
        </p:nvSpPr>
        <p:spPr bwMode="auto">
          <a:xfrm>
            <a:off x="402167" y="1600200"/>
            <a:ext cx="11387667" cy="449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572021041"/>
      </p:ext>
    </p:extLst>
  </p:cSld>
  <p:clrMap bg1="dk2" tx1="lt1" bg2="dk1"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Arial" panose="020B0604020202020204" pitchFamily="34"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Font typeface="Wingdings" panose="05000000000000000000"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80000"/>
        <a:buFont typeface="Arial" panose="020B0604020202020204" pitchFamily="34" charset="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A5260B0-A984-1CF0-146B-C9231A084E0D}"/>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EA08F64-44CC-8C66-0847-1EC086635A49}"/>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048DAD9-C5D2-C7EE-7182-17ADC4D773CA}"/>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endParaRPr lang="en-US" altLang="en-US"/>
          </a:p>
        </p:txBody>
      </p:sp>
      <p:sp>
        <p:nvSpPr>
          <p:cNvPr id="1029" name="Rectangle 5">
            <a:extLst>
              <a:ext uri="{FF2B5EF4-FFF2-40B4-BE49-F238E27FC236}">
                <a16:creationId xmlns:a16="http://schemas.microsoft.com/office/drawing/2014/main" id="{5DBB1D4E-CA3A-C5E3-9F0B-1CAD5C63AF13}"/>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mn-lt"/>
              </a:defRPr>
            </a:lvl1pPr>
          </a:lstStyle>
          <a:p>
            <a:endParaRPr lang="en-US" altLang="en-US"/>
          </a:p>
        </p:txBody>
      </p:sp>
      <p:sp>
        <p:nvSpPr>
          <p:cNvPr id="1030" name="Rectangle 6">
            <a:extLst>
              <a:ext uri="{FF2B5EF4-FFF2-40B4-BE49-F238E27FC236}">
                <a16:creationId xmlns:a16="http://schemas.microsoft.com/office/drawing/2014/main" id="{227DEF37-0E38-7CF0-7DD9-CC530EA198CB}"/>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fld id="{8373DFAB-6B52-45BE-B4ED-7E6F5C01D063}" type="slidenum">
              <a:rPr lang="en-US" altLang="en-US"/>
              <a:pPr/>
              <a:t>‹#›</a:t>
            </a:fld>
            <a:endParaRPr lang="en-US" altLang="en-US"/>
          </a:p>
        </p:txBody>
      </p:sp>
    </p:spTree>
    <p:extLst>
      <p:ext uri="{BB962C8B-B14F-4D97-AF65-F5344CB8AC3E}">
        <p14:creationId xmlns:p14="http://schemas.microsoft.com/office/powerpoint/2010/main" val="187232745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BDB8A50-0412-2DAC-DBE6-E8DB6ABF582F}"/>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B1AA148-10D9-1110-9208-91EEB7C11D49}"/>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40405D1-D481-F669-24D2-130E12F607EF}"/>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ltLang="en-US"/>
          </a:p>
        </p:txBody>
      </p:sp>
      <p:sp>
        <p:nvSpPr>
          <p:cNvPr id="1029" name="Rectangle 5">
            <a:extLst>
              <a:ext uri="{FF2B5EF4-FFF2-40B4-BE49-F238E27FC236}">
                <a16:creationId xmlns:a16="http://schemas.microsoft.com/office/drawing/2014/main" id="{BCAF74B3-617F-78C1-36B9-CB5922E89608}"/>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endParaRPr lang="en-US" altLang="en-US"/>
          </a:p>
        </p:txBody>
      </p:sp>
      <p:sp>
        <p:nvSpPr>
          <p:cNvPr id="1030" name="Rectangle 6">
            <a:extLst>
              <a:ext uri="{FF2B5EF4-FFF2-40B4-BE49-F238E27FC236}">
                <a16:creationId xmlns:a16="http://schemas.microsoft.com/office/drawing/2014/main" id="{1A7CE3FF-1527-9CBE-52D3-00707F6B68C5}"/>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Arial" panose="020B0604020202020204" pitchFamily="34" charset="0"/>
              </a:defRPr>
            </a:lvl1pPr>
          </a:lstStyle>
          <a:p>
            <a:fld id="{64A2D144-D63D-4C8C-A4B7-6AD33F1FEDC8}" type="slidenum">
              <a:rPr lang="en-US" altLang="en-US"/>
              <a:pPr/>
              <a:t>‹#›</a:t>
            </a:fld>
            <a:endParaRPr lang="en-US" altLang="en-US"/>
          </a:p>
        </p:txBody>
      </p:sp>
    </p:spTree>
    <p:extLst>
      <p:ext uri="{BB962C8B-B14F-4D97-AF65-F5344CB8AC3E}">
        <p14:creationId xmlns:p14="http://schemas.microsoft.com/office/powerpoint/2010/main" val="671240827"/>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924402"/>
      </p:ext>
    </p:extLst>
  </p:cSld>
  <p:clrMap bg1="lt1" tx1="dk1" bg2="lt2" tx2="dk2" accent1="accent1" accent2="accent2" accent3="accent3" accent4="accent4" accent5="accent5" accent6="accent6" hlink="hlink" folHlink="folHlink"/>
  <p:sldLayoutIdLst>
    <p:sldLayoutId id="2147483795" r:id="rId1"/>
    <p:sldLayoutId id="214748379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latin typeface="+mn-lt"/>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cs typeface="+mn-cs"/>
              </a:defRPr>
            </a:lvl1pPr>
          </a:lstStyle>
          <a:p>
            <a:pPr fontAlgn="base">
              <a:spcBef>
                <a:spcPct val="0"/>
              </a:spcBef>
              <a:spcAft>
                <a:spcPct val="0"/>
              </a:spcAft>
              <a:defRPr/>
            </a:pPr>
            <a:fld id="{B38100B4-70DD-427C-9D96-436CC551ADF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61274741"/>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19.xml"/></Relationships>
</file>

<file path=ppt/slides/_rels/slide10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7.xml"/><Relationship Id="rId1" Type="http://schemas.openxmlformats.org/officeDocument/2006/relationships/slideLayout" Target="../slideLayouts/slideLayout183.xml"/></Relationships>
</file>

<file path=ppt/slides/_rels/slide10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8.xml"/><Relationship Id="rId1" Type="http://schemas.openxmlformats.org/officeDocument/2006/relationships/slideLayout" Target="../slideLayouts/slideLayout135.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eg"/></Relationships>
</file>

<file path=ppt/slides/_rels/slide10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9.xml"/><Relationship Id="rId1" Type="http://schemas.openxmlformats.org/officeDocument/2006/relationships/slideLayout" Target="../slideLayouts/slideLayout135.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e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en.wikipedia.org/wiki/File:Augustine_Lateran.jpg" TargetMode="External"/><Relationship Id="rId2" Type="http://schemas.openxmlformats.org/officeDocument/2006/relationships/notesSlide" Target="../notesSlides/notesSlide19.xml"/><Relationship Id="rId1" Type="http://schemas.openxmlformats.org/officeDocument/2006/relationships/slideLayout" Target="../slideLayouts/slideLayout38.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hyperlink" Target="http://www.carm.org/kjv/Psalms/Psalm_51.htm#1"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www.carm.org/kjv/Romans/rom_7.htm#12&#160;" TargetMode="External"/><Relationship Id="rId5" Type="http://schemas.openxmlformats.org/officeDocument/2006/relationships/hyperlink" Target="http://www.carm.org/kjv/Romans/rom_6.htm#12" TargetMode="External"/><Relationship Id="rId4" Type="http://schemas.openxmlformats.org/officeDocument/2006/relationships/hyperlink" Target="http://www.carm.org/kjv/Romans/rom_5.htm#Much"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en.wikipedia.org/wiki/File:Pelagius.jpg" TargetMode="External"/><Relationship Id="rId2" Type="http://schemas.openxmlformats.org/officeDocument/2006/relationships/notesSlide" Target="../notesSlides/notesSlide21.xml"/><Relationship Id="rId1" Type="http://schemas.openxmlformats.org/officeDocument/2006/relationships/slideLayout" Target="../slideLayouts/slideLayout43.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3" Type="http://schemas.openxmlformats.org/officeDocument/2006/relationships/hyperlink" Target="http://en.wikipedia.org/wiki/File:St-thomas-aquinas.jpg" TargetMode="External"/><Relationship Id="rId2" Type="http://schemas.openxmlformats.org/officeDocument/2006/relationships/notesSlide" Target="../notesSlides/notesSlide30.xml"/><Relationship Id="rId1" Type="http://schemas.openxmlformats.org/officeDocument/2006/relationships/slideLayout" Target="../slideLayouts/slideLayout43.xml"/><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5.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hyperlink" Target="http://upload.wikimedia.org/wikipedia/commons/3/30/Holbein-erasmus.jpg" TargetMode="External"/><Relationship Id="rId2" Type="http://schemas.openxmlformats.org/officeDocument/2006/relationships/notesSlide" Target="../notesSlides/notesSlide33.xml"/><Relationship Id="rId1" Type="http://schemas.openxmlformats.org/officeDocument/2006/relationships/slideLayout" Target="../slideLayouts/slideLayout38.xml"/><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6.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7.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3.xml"/><Relationship Id="rId1" Type="http://schemas.openxmlformats.org/officeDocument/2006/relationships/slideLayout" Target="../slideLayouts/slideLayout43.xml"/><Relationship Id="rId4" Type="http://schemas.openxmlformats.org/officeDocument/2006/relationships/image" Target="../media/image42.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6.xml"/><Relationship Id="rId1" Type="http://schemas.openxmlformats.org/officeDocument/2006/relationships/slideLayout" Target="../slideLayouts/slideLayout16.xml"/><Relationship Id="rId5" Type="http://schemas.openxmlformats.org/officeDocument/2006/relationships/image" Target="../media/image45.gif"/><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7.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7.xml"/></Relationships>
</file>

<file path=ppt/slides/_rels/slide5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0.xml"/><Relationship Id="rId1" Type="http://schemas.openxmlformats.org/officeDocument/2006/relationships/slideLayout" Target="../slideLayouts/slideLayout278.xml"/><Relationship Id="rId4" Type="http://schemas.openxmlformats.org/officeDocument/2006/relationships/image" Target="../media/image48.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7.xml"/></Relationships>
</file>

<file path=ppt/slides/_rels/slide5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2.xml"/><Relationship Id="rId1" Type="http://schemas.openxmlformats.org/officeDocument/2006/relationships/slideLayout" Target="../slideLayouts/slideLayout278.xml"/><Relationship Id="rId4" Type="http://schemas.openxmlformats.org/officeDocument/2006/relationships/image" Target="../media/image48.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8.xml"/><Relationship Id="rId1" Type="http://schemas.openxmlformats.org/officeDocument/2006/relationships/slideLayout" Target="../slideLayouts/slideLayout278.xml"/><Relationship Id="rId4" Type="http://schemas.openxmlformats.org/officeDocument/2006/relationships/image" Target="../media/image48.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60.xml"/><Relationship Id="rId1" Type="http://schemas.openxmlformats.org/officeDocument/2006/relationships/slideLayout" Target="../slideLayouts/slideLayout15.xml"/><Relationship Id="rId4" Type="http://schemas.openxmlformats.org/officeDocument/2006/relationships/image" Target="../media/image50.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2.xml"/><Relationship Id="rId1" Type="http://schemas.openxmlformats.org/officeDocument/2006/relationships/slideLayout" Target="../slideLayouts/slideLayout23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7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3.xml"/><Relationship Id="rId1" Type="http://schemas.openxmlformats.org/officeDocument/2006/relationships/slideLayout" Target="../slideLayouts/slideLayout29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71.xml"/></Relationships>
</file>

<file path=ppt/slides/_rels/slide7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9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7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86.xml"/></Relationships>
</file>

<file path=ppt/slides/_rels/slide7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6.xml"/></Relationships>
</file>

<file path=ppt/slides/_rels/slide7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5.xml"/><Relationship Id="rId1" Type="http://schemas.openxmlformats.org/officeDocument/2006/relationships/slideLayout" Target="../slideLayouts/slideLayout304.xml"/><Relationship Id="rId4" Type="http://schemas.openxmlformats.org/officeDocument/2006/relationships/image" Target="../media/image56.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7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8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196.xml"/></Relationships>
</file>

<file path=ppt/slides/_rels/slide8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9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84.xml.rels><?xml version="1.0" encoding="UTF-8" standalone="yes"?>
<Relationships xmlns="http://schemas.openxmlformats.org/package/2006/relationships"><Relationship Id="rId2" Type="http://schemas.openxmlformats.org/officeDocument/2006/relationships/hyperlink" Target="http://www.biblegateway.com/passage/?search=Job+41&amp;version=KJV" TargetMode="External"/><Relationship Id="rId1" Type="http://schemas.openxmlformats.org/officeDocument/2006/relationships/slideLayout" Target="../slideLayouts/slideLayout197.xml"/></Relationships>
</file>

<file path=ppt/slides/_rels/slide8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97.xml"/></Relationships>
</file>

<file path=ppt/slides/_rels/slide8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97.xml"/></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2.PNG"/><Relationship Id="rId1" Type="http://schemas.openxmlformats.org/officeDocument/2006/relationships/slideLayout" Target="../slideLayouts/slideLayout197.xml"/><Relationship Id="rId4" Type="http://schemas.openxmlformats.org/officeDocument/2006/relationships/image" Target="../media/image59.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8.xml"/></Relationships>
</file>

<file path=ppt/slides/_rels/slide8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7.xml"/><Relationship Id="rId1" Type="http://schemas.openxmlformats.org/officeDocument/2006/relationships/slideLayout" Target="../slideLayouts/slideLayout119.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58.xml"/><Relationship Id="rId1" Type="http://schemas.openxmlformats.org/officeDocument/2006/relationships/themeOverride" Target="../theme/themeOverride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31.xml"/></Relationships>
</file>

<file path=ppt/slides/_rels/slide9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1.xml"/><Relationship Id="rId1" Type="http://schemas.openxmlformats.org/officeDocument/2006/relationships/slideLayout" Target="../slideLayouts/slideLayout134.xml"/></Relationships>
</file>

<file path=ppt/slides/_rels/slide94.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2.xml"/><Relationship Id="rId1" Type="http://schemas.openxmlformats.org/officeDocument/2006/relationships/slideLayout" Target="../slideLayouts/slideLayout135.xml"/><Relationship Id="rId5" Type="http://schemas.openxmlformats.org/officeDocument/2006/relationships/image" Target="../media/image67.png"/><Relationship Id="rId4" Type="http://schemas.openxmlformats.org/officeDocument/2006/relationships/image" Target="../media/image66.jpeg"/></Relationships>
</file>

<file path=ppt/slides/_rels/slide9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73.xml"/><Relationship Id="rId1" Type="http://schemas.openxmlformats.org/officeDocument/2006/relationships/slideLayout" Target="../slideLayouts/slideLayout10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7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9B656B-FF66-8141-BAE1-668F1423C2D5}"/>
              </a:ext>
            </a:extLst>
          </p:cNvPr>
          <p:cNvSpPr>
            <a:spLocks noGrp="1"/>
          </p:cNvSpPr>
          <p:nvPr>
            <p:ph type="title"/>
          </p:nvPr>
        </p:nvSpPr>
        <p:spPr>
          <a:xfrm>
            <a:off x="3171039" y="1577130"/>
            <a:ext cx="5595457" cy="3232596"/>
          </a:xfrm>
        </p:spPr>
        <p:txBody>
          <a:bodyPr/>
          <a:lstStyle/>
          <a:p>
            <a:r>
              <a:rPr lang="en-US" sz="4800" dirty="0">
                <a:solidFill>
                  <a:schemeClr val="bg1"/>
                </a:solidFill>
                <a:latin typeface="Castellar" panose="020A0402060406010301" pitchFamily="18" charset="0"/>
              </a:rPr>
              <a:t>Christian Apostasy &amp; Protestant Reformation</a:t>
            </a:r>
          </a:p>
        </p:txBody>
      </p:sp>
      <p:sp>
        <p:nvSpPr>
          <p:cNvPr id="2" name="Rectangle 1">
            <a:extLst>
              <a:ext uri="{FF2B5EF4-FFF2-40B4-BE49-F238E27FC236}">
                <a16:creationId xmlns:a16="http://schemas.microsoft.com/office/drawing/2014/main" id="{2AD801E2-AEAA-4175-B723-0BAA356EA49A}"/>
              </a:ext>
            </a:extLst>
          </p:cNvPr>
          <p:cNvSpPr/>
          <p:nvPr/>
        </p:nvSpPr>
        <p:spPr>
          <a:xfrm flipH="1">
            <a:off x="8598716" y="6342077"/>
            <a:ext cx="3769448"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50" normalizeH="0" baseline="0" noProof="0" dirty="0">
                <a:ln w="0"/>
                <a:solidFill>
                  <a:srgbClr val="FFE6E6"/>
                </a:solidFill>
                <a:effectLst>
                  <a:innerShdw blurRad="63500" dist="50800" dir="13500000">
                    <a:srgbClr val="000000">
                      <a:alpha val="50000"/>
                    </a:srgbClr>
                  </a:innerShdw>
                </a:effectLst>
                <a:uLnTx/>
                <a:uFillTx/>
                <a:latin typeface="Arial" panose="020B0604020202020204"/>
                <a:ea typeface="+mn-ea"/>
                <a:cs typeface="+mn-cs"/>
              </a:rPr>
              <a:t>by David Lee Burris, Editor</a:t>
            </a:r>
          </a:p>
        </p:txBody>
      </p:sp>
    </p:spTree>
    <p:extLst>
      <p:ext uri="{BB962C8B-B14F-4D97-AF65-F5344CB8AC3E}">
        <p14:creationId xmlns:p14="http://schemas.microsoft.com/office/powerpoint/2010/main" val="3951689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669442" name="Rectangle 2"/>
          <p:cNvSpPr>
            <a:spLocks noGrp="1" noChangeArrowheads="1"/>
          </p:cNvSpPr>
          <p:nvPr>
            <p:ph type="title"/>
          </p:nvPr>
        </p:nvSpPr>
        <p:spPr/>
        <p:txBody>
          <a:bodyPr/>
          <a:lstStyle/>
          <a:p>
            <a:endParaRPr lang="en-US"/>
          </a:p>
        </p:txBody>
      </p:sp>
      <p:pic>
        <p:nvPicPr>
          <p:cNvPr id="4669443" name="Picture 3" descr="C:\Documents and Settings\Owner\My Documents\Educational Illustrations\Religious Related\ChurchHistory.jpg"/>
          <p:cNvPicPr>
            <a:picLocks noChangeAspect="1" noChangeArrowheads="1"/>
          </p:cNvPicPr>
          <p:nvPr/>
        </p:nvPicPr>
        <p:blipFill>
          <a:blip r:embed="rId3" cstate="print"/>
          <a:srcRect/>
          <a:stretch>
            <a:fillRect/>
          </a:stretch>
        </p:blipFill>
        <p:spPr bwMode="auto">
          <a:xfrm>
            <a:off x="-3733800" y="-1371600"/>
            <a:ext cx="15544800" cy="9144000"/>
          </a:xfrm>
          <a:prstGeom prst="rect">
            <a:avLst/>
          </a:prstGeom>
          <a:noFill/>
        </p:spPr>
      </p:pic>
    </p:spTree>
    <p:extLst>
      <p:ext uri="{BB962C8B-B14F-4D97-AF65-F5344CB8AC3E}">
        <p14:creationId xmlns:p14="http://schemas.microsoft.com/office/powerpoint/2010/main" val="358934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4669443"/>
                                        </p:tgtEl>
                                        <p:attrNameLst>
                                          <p:attrName>style.visibility</p:attrName>
                                        </p:attrNameLst>
                                      </p:cBhvr>
                                      <p:to>
                                        <p:strVal val="visible"/>
                                      </p:to>
                                    </p:set>
                                    <p:animEffect transition="in" filter="slide(fromTop)">
                                      <p:cBhvr>
                                        <p:cTn id="7" dur="500"/>
                                        <p:tgtEl>
                                          <p:spTgt spid="4669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798018" name="Rectangle 2"/>
          <p:cNvSpPr>
            <a:spLocks noGrp="1" noChangeArrowheads="1"/>
          </p:cNvSpPr>
          <p:nvPr>
            <p:ph type="title"/>
          </p:nvPr>
        </p:nvSpPr>
        <p:spPr>
          <a:xfrm>
            <a:off x="1524000" y="0"/>
            <a:ext cx="9144000" cy="381000"/>
          </a:xfrm>
          <a:solidFill>
            <a:srgbClr val="FFFFFF"/>
          </a:solidFill>
        </p:spPr>
        <p:txBody>
          <a:bodyPr/>
          <a:lstStyle/>
          <a:p>
            <a:r>
              <a:rPr lang="en-US" sz="2800" b="1" dirty="0">
                <a:solidFill>
                  <a:srgbClr val="FF0066"/>
                </a:solidFill>
              </a:rPr>
              <a:t>ANTINOMIANISM CHARGES IN CHURCH HISTORY</a:t>
            </a:r>
          </a:p>
        </p:txBody>
      </p:sp>
      <p:graphicFrame>
        <p:nvGraphicFramePr>
          <p:cNvPr id="3798151" name="Group 135"/>
          <p:cNvGraphicFramePr>
            <a:graphicFrameLocks noGrp="1"/>
          </p:cNvGraphicFramePr>
          <p:nvPr/>
        </p:nvGraphicFramePr>
        <p:xfrm>
          <a:off x="1752600" y="914401"/>
          <a:ext cx="8686800" cy="5792915"/>
        </p:xfrm>
        <a:graphic>
          <a:graphicData uri="http://schemas.openxmlformats.org/drawingml/2006/table">
            <a:tbl>
              <a:tblPr/>
              <a:tblGrid>
                <a:gridCol w="2981325">
                  <a:extLst>
                    <a:ext uri="{9D8B030D-6E8A-4147-A177-3AD203B41FA5}">
                      <a16:colId xmlns:a16="http://schemas.microsoft.com/office/drawing/2014/main" val="20000"/>
                    </a:ext>
                  </a:extLst>
                </a:gridCol>
                <a:gridCol w="2981325">
                  <a:extLst>
                    <a:ext uri="{9D8B030D-6E8A-4147-A177-3AD203B41FA5}">
                      <a16:colId xmlns:a16="http://schemas.microsoft.com/office/drawing/2014/main" val="20001"/>
                    </a:ext>
                  </a:extLst>
                </a:gridCol>
                <a:gridCol w="2724150">
                  <a:extLst>
                    <a:ext uri="{9D8B030D-6E8A-4147-A177-3AD203B41FA5}">
                      <a16:colId xmlns:a16="http://schemas.microsoft.com/office/drawing/2014/main" val="20002"/>
                    </a:ext>
                  </a:extLst>
                </a:gridCol>
              </a:tblGrid>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     FIRST  CENTURY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    </a:t>
                      </a:r>
                      <a:r>
                        <a:rPr kumimoji="0" lang="en-US" sz="2400" b="1" i="0" u="none" strike="noStrike" cap="none" normalizeH="0" baseline="0" dirty="0">
                          <a:ln>
                            <a:noFill/>
                          </a:ln>
                          <a:solidFill>
                            <a:schemeClr val="tx1"/>
                          </a:solidFill>
                          <a:effectLst/>
                          <a:latin typeface="Times New Roman" pitchFamily="18" charset="0"/>
                        </a:rPr>
                        <a:t>NICOLAITANS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842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    FIRST  CENTURY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     JUDAIZERS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REFORMATION PERIOD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 MELANCHTHON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2"/>
                  </a:ext>
                </a:extLst>
              </a:tr>
              <a:tr h="766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itchFamily="18" charset="0"/>
                        </a:rPr>
                        <a:t>REFORMATION PERIOD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    ARICOLIANS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771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REFORMATION PERIOD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      LUTHERANS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4"/>
                  </a:ext>
                </a:extLst>
              </a:tr>
              <a:tr h="776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itchFamily="18" charset="0"/>
                        </a:rPr>
                        <a:t>REFORMATION PERIOD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     CALVINISTS</a:t>
                      </a:r>
                      <a:r>
                        <a:rPr kumimoji="0" lang="en-US" sz="2000" b="0" i="0" u="none" strike="noStrike" cap="none" normalizeH="0" baseline="0" dirty="0">
                          <a:ln>
                            <a:noFill/>
                          </a:ln>
                          <a:solidFill>
                            <a:schemeClr val="tx1"/>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704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 RESTORATION PERIOD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  CAMPBELLITES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6"/>
                  </a:ext>
                </a:extLst>
              </a:tr>
            </a:tbl>
          </a:graphicData>
        </a:graphic>
      </p:graphicFrame>
      <p:sp>
        <p:nvSpPr>
          <p:cNvPr id="3798075" name="Line 59"/>
          <p:cNvSpPr>
            <a:spLocks noChangeShapeType="1"/>
          </p:cNvSpPr>
          <p:nvPr/>
        </p:nvSpPr>
        <p:spPr bwMode="auto">
          <a:xfrm>
            <a:off x="4724400" y="1295400"/>
            <a:ext cx="2971800" cy="838200"/>
          </a:xfrm>
          <a:prstGeom prst="line">
            <a:avLst/>
          </a:prstGeom>
          <a:noFill/>
          <a:ln w="9525">
            <a:solidFill>
              <a:srgbClr val="FF0066"/>
            </a:solidFill>
            <a:round/>
            <a:headEnd/>
            <a:tailEnd type="triangl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798076" name="Line 60"/>
          <p:cNvSpPr>
            <a:spLocks noChangeShapeType="1"/>
          </p:cNvSpPr>
          <p:nvPr/>
        </p:nvSpPr>
        <p:spPr bwMode="auto">
          <a:xfrm flipH="1">
            <a:off x="4724400" y="2133600"/>
            <a:ext cx="2971800" cy="838200"/>
          </a:xfrm>
          <a:prstGeom prst="line">
            <a:avLst/>
          </a:prstGeom>
          <a:noFill/>
          <a:ln w="9525">
            <a:solidFill>
              <a:srgbClr val="FF0066"/>
            </a:solidFill>
            <a:round/>
            <a:headEnd/>
            <a:tailEnd type="triangl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798077" name="Line 61"/>
          <p:cNvSpPr>
            <a:spLocks noChangeShapeType="1"/>
          </p:cNvSpPr>
          <p:nvPr/>
        </p:nvSpPr>
        <p:spPr bwMode="auto">
          <a:xfrm>
            <a:off x="4724400" y="2971800"/>
            <a:ext cx="3048000" cy="838200"/>
          </a:xfrm>
          <a:prstGeom prst="line">
            <a:avLst/>
          </a:prstGeom>
          <a:noFill/>
          <a:ln w="9525">
            <a:solidFill>
              <a:srgbClr val="FF0066"/>
            </a:solidFill>
            <a:round/>
            <a:headEnd/>
            <a:tailEnd type="triangl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798078" name="Line 62"/>
          <p:cNvSpPr>
            <a:spLocks noChangeShapeType="1"/>
          </p:cNvSpPr>
          <p:nvPr/>
        </p:nvSpPr>
        <p:spPr bwMode="auto">
          <a:xfrm flipH="1">
            <a:off x="4724400" y="3810000"/>
            <a:ext cx="3048000" cy="838200"/>
          </a:xfrm>
          <a:prstGeom prst="line">
            <a:avLst/>
          </a:prstGeom>
          <a:noFill/>
          <a:ln w="9525">
            <a:solidFill>
              <a:srgbClr val="FF0066"/>
            </a:solidFill>
            <a:round/>
            <a:headEnd/>
            <a:tailEnd type="triangl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798079" name="Line 63"/>
          <p:cNvSpPr>
            <a:spLocks noChangeShapeType="1"/>
          </p:cNvSpPr>
          <p:nvPr/>
        </p:nvSpPr>
        <p:spPr bwMode="auto">
          <a:xfrm>
            <a:off x="4876800" y="4648200"/>
            <a:ext cx="2895600" cy="838200"/>
          </a:xfrm>
          <a:prstGeom prst="line">
            <a:avLst/>
          </a:prstGeom>
          <a:noFill/>
          <a:ln w="9525">
            <a:solidFill>
              <a:srgbClr val="FF0066"/>
            </a:solidFill>
            <a:round/>
            <a:headEnd/>
            <a:tailEnd type="triangl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798080" name="Line 64"/>
          <p:cNvSpPr>
            <a:spLocks noChangeShapeType="1"/>
          </p:cNvSpPr>
          <p:nvPr/>
        </p:nvSpPr>
        <p:spPr bwMode="auto">
          <a:xfrm flipH="1">
            <a:off x="4724400" y="5486400"/>
            <a:ext cx="2971800" cy="914400"/>
          </a:xfrm>
          <a:prstGeom prst="line">
            <a:avLst/>
          </a:prstGeom>
          <a:noFill/>
          <a:ln w="9525">
            <a:solidFill>
              <a:srgbClr val="FF0066"/>
            </a:solidFill>
            <a:round/>
            <a:headEnd/>
            <a:tailEnd type="triangl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798083" name="WordArt 67" descr="Sand"/>
          <p:cNvSpPr>
            <a:spLocks noChangeArrowheads="1" noChangeShapeType="1" noTextEdit="1"/>
          </p:cNvSpPr>
          <p:nvPr/>
        </p:nvSpPr>
        <p:spPr bwMode="auto">
          <a:xfrm rot="5400000">
            <a:off x="3086100" y="3419475"/>
            <a:ext cx="6324600" cy="552450"/>
          </a:xfrm>
          <a:prstGeom prst="rect">
            <a:avLst/>
          </a:prstGeom>
        </p:spPr>
        <p:txBody>
          <a:bodyPr vert="wordArtVert"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 cap="none" spc="0" normalizeH="0" baseline="0" noProof="0">
                <a:ln w="12700">
                  <a:solidFill>
                    <a:srgbClr val="C4B596"/>
                  </a:solidFill>
                  <a:round/>
                  <a:headEnd/>
                  <a:tailEnd/>
                </a:ln>
                <a:blipFill dpi="0" rotWithShape="0">
                  <a:blip r:embed="rId3"/>
                  <a:srcRect/>
                  <a:tile tx="0" ty="0" sx="100000" sy="100000" flip="none" algn="tl"/>
                </a:blipFill>
                <a:effectLst>
                  <a:outerShdw dist="53882" dir="2700000" algn="ctr" rotWithShape="0">
                    <a:srgbClr val="CBCBCB"/>
                  </a:outerShdw>
                </a:effectLst>
                <a:uLnTx/>
                <a:uFillTx/>
                <a:latin typeface="Times New Roman"/>
                <a:ea typeface="+mn-ea"/>
                <a:cs typeface="Times New Roman"/>
              </a:rPr>
              <a:t>BIBLICAL CHRISTIANITY</a:t>
            </a:r>
          </a:p>
        </p:txBody>
      </p:sp>
      <p:sp>
        <p:nvSpPr>
          <p:cNvPr id="3798152" name="WordArt 136"/>
          <p:cNvSpPr>
            <a:spLocks noChangeArrowheads="1" noChangeShapeType="1" noTextEdit="1"/>
          </p:cNvSpPr>
          <p:nvPr/>
        </p:nvSpPr>
        <p:spPr bwMode="auto">
          <a:xfrm>
            <a:off x="1524000" y="457200"/>
            <a:ext cx="35052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Emphasis On Liberty</a:t>
            </a:r>
          </a:p>
        </p:txBody>
      </p:sp>
      <p:sp>
        <p:nvSpPr>
          <p:cNvPr id="3798153" name="WordArt 137"/>
          <p:cNvSpPr>
            <a:spLocks noChangeArrowheads="1" noChangeShapeType="1" noTextEdit="1"/>
          </p:cNvSpPr>
          <p:nvPr/>
        </p:nvSpPr>
        <p:spPr bwMode="auto">
          <a:xfrm>
            <a:off x="7543800" y="457200"/>
            <a:ext cx="3124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Emphasis On Legalism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798018">
                                            <p:txEl>
                                              <p:pRg st="0" end="0"/>
                                            </p:txEl>
                                          </p:spTgt>
                                        </p:tgtEl>
                                        <p:attrNameLst>
                                          <p:attrName>style.visibility</p:attrName>
                                        </p:attrNameLst>
                                      </p:cBhvr>
                                      <p:to>
                                        <p:strVal val="visible"/>
                                      </p:to>
                                    </p:set>
                                    <p:anim calcmode="lin" valueType="num">
                                      <p:cBhvr additive="base">
                                        <p:cTn id="7" dur="300" fill="hold"/>
                                        <p:tgtEl>
                                          <p:spTgt spid="379801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79801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3798152"/>
                                        </p:tgtEl>
                                        <p:attrNameLst>
                                          <p:attrName>style.visibility</p:attrName>
                                        </p:attrNameLst>
                                      </p:cBhvr>
                                      <p:to>
                                        <p:strVal val="visible"/>
                                      </p:to>
                                    </p:set>
                                    <p:anim calcmode="lin" valueType="num">
                                      <p:cBhvr>
                                        <p:cTn id="13" dur="500" fill="hold"/>
                                        <p:tgtEl>
                                          <p:spTgt spid="3798152"/>
                                        </p:tgtEl>
                                        <p:attrNameLst>
                                          <p:attrName>ppt_w</p:attrName>
                                        </p:attrNameLst>
                                      </p:cBhvr>
                                      <p:tavLst>
                                        <p:tav tm="0">
                                          <p:val>
                                            <p:strVal val="4/3*#ppt_w"/>
                                          </p:val>
                                        </p:tav>
                                        <p:tav tm="100000">
                                          <p:val>
                                            <p:strVal val="#ppt_w"/>
                                          </p:val>
                                        </p:tav>
                                      </p:tavLst>
                                    </p:anim>
                                    <p:anim calcmode="lin" valueType="num">
                                      <p:cBhvr>
                                        <p:cTn id="14" dur="500" fill="hold"/>
                                        <p:tgtEl>
                                          <p:spTgt spid="3798152"/>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88" fill="hold" grpId="0" nodeType="clickEffect">
                                  <p:stCondLst>
                                    <p:cond delay="0"/>
                                  </p:stCondLst>
                                  <p:childTnLst>
                                    <p:set>
                                      <p:cBhvr>
                                        <p:cTn id="18" dur="1" fill="hold">
                                          <p:stCondLst>
                                            <p:cond delay="0"/>
                                          </p:stCondLst>
                                        </p:cTn>
                                        <p:tgtEl>
                                          <p:spTgt spid="3798153"/>
                                        </p:tgtEl>
                                        <p:attrNameLst>
                                          <p:attrName>style.visibility</p:attrName>
                                        </p:attrNameLst>
                                      </p:cBhvr>
                                      <p:to>
                                        <p:strVal val="visible"/>
                                      </p:to>
                                    </p:set>
                                    <p:anim calcmode="lin" valueType="num">
                                      <p:cBhvr>
                                        <p:cTn id="19" dur="500" fill="hold"/>
                                        <p:tgtEl>
                                          <p:spTgt spid="3798153"/>
                                        </p:tgtEl>
                                        <p:attrNameLst>
                                          <p:attrName>ppt_w</p:attrName>
                                        </p:attrNameLst>
                                      </p:cBhvr>
                                      <p:tavLst>
                                        <p:tav tm="0">
                                          <p:val>
                                            <p:strVal val="4/3*#ppt_w"/>
                                          </p:val>
                                        </p:tav>
                                        <p:tav tm="100000">
                                          <p:val>
                                            <p:strVal val="#ppt_w"/>
                                          </p:val>
                                        </p:tav>
                                      </p:tavLst>
                                    </p:anim>
                                    <p:anim calcmode="lin" valueType="num">
                                      <p:cBhvr>
                                        <p:cTn id="20" dur="500" fill="hold"/>
                                        <p:tgtEl>
                                          <p:spTgt spid="3798153"/>
                                        </p:tgtEl>
                                        <p:attrNameLst>
                                          <p:attrName>ppt_h</p:attrName>
                                        </p:attrNameLst>
                                      </p:cBhvr>
                                      <p:tavLst>
                                        <p:tav tm="0">
                                          <p:val>
                                            <p:strVal val="4/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 fill="hold" grpId="0" nodeType="clickEffect">
                                  <p:stCondLst>
                                    <p:cond delay="0"/>
                                  </p:stCondLst>
                                  <p:childTnLst>
                                    <p:set>
                                      <p:cBhvr>
                                        <p:cTn id="24" dur="1" fill="hold">
                                          <p:stCondLst>
                                            <p:cond delay="0"/>
                                          </p:stCondLst>
                                        </p:cTn>
                                        <p:tgtEl>
                                          <p:spTgt spid="3798075"/>
                                        </p:tgtEl>
                                        <p:attrNameLst>
                                          <p:attrName>style.visibility</p:attrName>
                                        </p:attrNameLst>
                                      </p:cBhvr>
                                      <p:to>
                                        <p:strVal val="visible"/>
                                      </p:to>
                                    </p:set>
                                    <p:anim calcmode="lin" valueType="num">
                                      <p:cBhvr>
                                        <p:cTn id="25" dur="500" fill="hold"/>
                                        <p:tgtEl>
                                          <p:spTgt spid="3798075"/>
                                        </p:tgtEl>
                                        <p:attrNameLst>
                                          <p:attrName>ppt_x</p:attrName>
                                        </p:attrNameLst>
                                      </p:cBhvr>
                                      <p:tavLst>
                                        <p:tav tm="0">
                                          <p:val>
                                            <p:strVal val="#ppt_x"/>
                                          </p:val>
                                        </p:tav>
                                        <p:tav tm="100000">
                                          <p:val>
                                            <p:strVal val="#ppt_x"/>
                                          </p:val>
                                        </p:tav>
                                      </p:tavLst>
                                    </p:anim>
                                    <p:anim calcmode="lin" valueType="num">
                                      <p:cBhvr>
                                        <p:cTn id="26" dur="500" fill="hold"/>
                                        <p:tgtEl>
                                          <p:spTgt spid="3798075"/>
                                        </p:tgtEl>
                                        <p:attrNameLst>
                                          <p:attrName>ppt_y</p:attrName>
                                        </p:attrNameLst>
                                      </p:cBhvr>
                                      <p:tavLst>
                                        <p:tav tm="0">
                                          <p:val>
                                            <p:strVal val="#ppt_y-#ppt_h/2"/>
                                          </p:val>
                                        </p:tav>
                                        <p:tav tm="100000">
                                          <p:val>
                                            <p:strVal val="#ppt_y"/>
                                          </p:val>
                                        </p:tav>
                                      </p:tavLst>
                                    </p:anim>
                                    <p:anim calcmode="lin" valueType="num">
                                      <p:cBhvr>
                                        <p:cTn id="27" dur="500" fill="hold"/>
                                        <p:tgtEl>
                                          <p:spTgt spid="3798075"/>
                                        </p:tgtEl>
                                        <p:attrNameLst>
                                          <p:attrName>ppt_w</p:attrName>
                                        </p:attrNameLst>
                                      </p:cBhvr>
                                      <p:tavLst>
                                        <p:tav tm="0">
                                          <p:val>
                                            <p:strVal val="#ppt_w"/>
                                          </p:val>
                                        </p:tav>
                                        <p:tav tm="100000">
                                          <p:val>
                                            <p:strVal val="#ppt_w"/>
                                          </p:val>
                                        </p:tav>
                                      </p:tavLst>
                                    </p:anim>
                                    <p:anim calcmode="lin" valueType="num">
                                      <p:cBhvr>
                                        <p:cTn id="28" dur="500" fill="hold"/>
                                        <p:tgtEl>
                                          <p:spTgt spid="3798075"/>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7" presetClass="entr" presetSubtype="1" fill="hold" grpId="0" nodeType="clickEffect">
                                  <p:stCondLst>
                                    <p:cond delay="0"/>
                                  </p:stCondLst>
                                  <p:childTnLst>
                                    <p:set>
                                      <p:cBhvr>
                                        <p:cTn id="32" dur="1" fill="hold">
                                          <p:stCondLst>
                                            <p:cond delay="0"/>
                                          </p:stCondLst>
                                        </p:cTn>
                                        <p:tgtEl>
                                          <p:spTgt spid="3798076"/>
                                        </p:tgtEl>
                                        <p:attrNameLst>
                                          <p:attrName>style.visibility</p:attrName>
                                        </p:attrNameLst>
                                      </p:cBhvr>
                                      <p:to>
                                        <p:strVal val="visible"/>
                                      </p:to>
                                    </p:set>
                                    <p:anim calcmode="lin" valueType="num">
                                      <p:cBhvr>
                                        <p:cTn id="33" dur="500" fill="hold"/>
                                        <p:tgtEl>
                                          <p:spTgt spid="3798076"/>
                                        </p:tgtEl>
                                        <p:attrNameLst>
                                          <p:attrName>ppt_x</p:attrName>
                                        </p:attrNameLst>
                                      </p:cBhvr>
                                      <p:tavLst>
                                        <p:tav tm="0">
                                          <p:val>
                                            <p:strVal val="#ppt_x"/>
                                          </p:val>
                                        </p:tav>
                                        <p:tav tm="100000">
                                          <p:val>
                                            <p:strVal val="#ppt_x"/>
                                          </p:val>
                                        </p:tav>
                                      </p:tavLst>
                                    </p:anim>
                                    <p:anim calcmode="lin" valueType="num">
                                      <p:cBhvr>
                                        <p:cTn id="34" dur="500" fill="hold"/>
                                        <p:tgtEl>
                                          <p:spTgt spid="3798076"/>
                                        </p:tgtEl>
                                        <p:attrNameLst>
                                          <p:attrName>ppt_y</p:attrName>
                                        </p:attrNameLst>
                                      </p:cBhvr>
                                      <p:tavLst>
                                        <p:tav tm="0">
                                          <p:val>
                                            <p:strVal val="#ppt_y-#ppt_h/2"/>
                                          </p:val>
                                        </p:tav>
                                        <p:tav tm="100000">
                                          <p:val>
                                            <p:strVal val="#ppt_y"/>
                                          </p:val>
                                        </p:tav>
                                      </p:tavLst>
                                    </p:anim>
                                    <p:anim calcmode="lin" valueType="num">
                                      <p:cBhvr>
                                        <p:cTn id="35" dur="500" fill="hold"/>
                                        <p:tgtEl>
                                          <p:spTgt spid="3798076"/>
                                        </p:tgtEl>
                                        <p:attrNameLst>
                                          <p:attrName>ppt_w</p:attrName>
                                        </p:attrNameLst>
                                      </p:cBhvr>
                                      <p:tavLst>
                                        <p:tav tm="0">
                                          <p:val>
                                            <p:strVal val="#ppt_w"/>
                                          </p:val>
                                        </p:tav>
                                        <p:tav tm="100000">
                                          <p:val>
                                            <p:strVal val="#ppt_w"/>
                                          </p:val>
                                        </p:tav>
                                      </p:tavLst>
                                    </p:anim>
                                    <p:anim calcmode="lin" valueType="num">
                                      <p:cBhvr>
                                        <p:cTn id="36" dur="500" fill="hold"/>
                                        <p:tgtEl>
                                          <p:spTgt spid="3798076"/>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7" presetClass="entr" presetSubtype="1" fill="hold" grpId="0" nodeType="clickEffect">
                                  <p:stCondLst>
                                    <p:cond delay="0"/>
                                  </p:stCondLst>
                                  <p:childTnLst>
                                    <p:set>
                                      <p:cBhvr>
                                        <p:cTn id="40" dur="1" fill="hold">
                                          <p:stCondLst>
                                            <p:cond delay="0"/>
                                          </p:stCondLst>
                                        </p:cTn>
                                        <p:tgtEl>
                                          <p:spTgt spid="3798077"/>
                                        </p:tgtEl>
                                        <p:attrNameLst>
                                          <p:attrName>style.visibility</p:attrName>
                                        </p:attrNameLst>
                                      </p:cBhvr>
                                      <p:to>
                                        <p:strVal val="visible"/>
                                      </p:to>
                                    </p:set>
                                    <p:anim calcmode="lin" valueType="num">
                                      <p:cBhvr>
                                        <p:cTn id="41" dur="500" fill="hold"/>
                                        <p:tgtEl>
                                          <p:spTgt spid="3798077"/>
                                        </p:tgtEl>
                                        <p:attrNameLst>
                                          <p:attrName>ppt_x</p:attrName>
                                        </p:attrNameLst>
                                      </p:cBhvr>
                                      <p:tavLst>
                                        <p:tav tm="0">
                                          <p:val>
                                            <p:strVal val="#ppt_x"/>
                                          </p:val>
                                        </p:tav>
                                        <p:tav tm="100000">
                                          <p:val>
                                            <p:strVal val="#ppt_x"/>
                                          </p:val>
                                        </p:tav>
                                      </p:tavLst>
                                    </p:anim>
                                    <p:anim calcmode="lin" valueType="num">
                                      <p:cBhvr>
                                        <p:cTn id="42" dur="500" fill="hold"/>
                                        <p:tgtEl>
                                          <p:spTgt spid="3798077"/>
                                        </p:tgtEl>
                                        <p:attrNameLst>
                                          <p:attrName>ppt_y</p:attrName>
                                        </p:attrNameLst>
                                      </p:cBhvr>
                                      <p:tavLst>
                                        <p:tav tm="0">
                                          <p:val>
                                            <p:strVal val="#ppt_y-#ppt_h/2"/>
                                          </p:val>
                                        </p:tav>
                                        <p:tav tm="100000">
                                          <p:val>
                                            <p:strVal val="#ppt_y"/>
                                          </p:val>
                                        </p:tav>
                                      </p:tavLst>
                                    </p:anim>
                                    <p:anim calcmode="lin" valueType="num">
                                      <p:cBhvr>
                                        <p:cTn id="43" dur="500" fill="hold"/>
                                        <p:tgtEl>
                                          <p:spTgt spid="3798077"/>
                                        </p:tgtEl>
                                        <p:attrNameLst>
                                          <p:attrName>ppt_w</p:attrName>
                                        </p:attrNameLst>
                                      </p:cBhvr>
                                      <p:tavLst>
                                        <p:tav tm="0">
                                          <p:val>
                                            <p:strVal val="#ppt_w"/>
                                          </p:val>
                                        </p:tav>
                                        <p:tav tm="100000">
                                          <p:val>
                                            <p:strVal val="#ppt_w"/>
                                          </p:val>
                                        </p:tav>
                                      </p:tavLst>
                                    </p:anim>
                                    <p:anim calcmode="lin" valueType="num">
                                      <p:cBhvr>
                                        <p:cTn id="44" dur="500" fill="hold"/>
                                        <p:tgtEl>
                                          <p:spTgt spid="3798077"/>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 fill="hold" grpId="0" nodeType="clickEffect">
                                  <p:stCondLst>
                                    <p:cond delay="0"/>
                                  </p:stCondLst>
                                  <p:childTnLst>
                                    <p:set>
                                      <p:cBhvr>
                                        <p:cTn id="48" dur="1" fill="hold">
                                          <p:stCondLst>
                                            <p:cond delay="0"/>
                                          </p:stCondLst>
                                        </p:cTn>
                                        <p:tgtEl>
                                          <p:spTgt spid="3798078"/>
                                        </p:tgtEl>
                                        <p:attrNameLst>
                                          <p:attrName>style.visibility</p:attrName>
                                        </p:attrNameLst>
                                      </p:cBhvr>
                                      <p:to>
                                        <p:strVal val="visible"/>
                                      </p:to>
                                    </p:set>
                                    <p:anim calcmode="lin" valueType="num">
                                      <p:cBhvr>
                                        <p:cTn id="49" dur="500" fill="hold"/>
                                        <p:tgtEl>
                                          <p:spTgt spid="3798078"/>
                                        </p:tgtEl>
                                        <p:attrNameLst>
                                          <p:attrName>ppt_x</p:attrName>
                                        </p:attrNameLst>
                                      </p:cBhvr>
                                      <p:tavLst>
                                        <p:tav tm="0">
                                          <p:val>
                                            <p:strVal val="#ppt_x"/>
                                          </p:val>
                                        </p:tav>
                                        <p:tav tm="100000">
                                          <p:val>
                                            <p:strVal val="#ppt_x"/>
                                          </p:val>
                                        </p:tav>
                                      </p:tavLst>
                                    </p:anim>
                                    <p:anim calcmode="lin" valueType="num">
                                      <p:cBhvr>
                                        <p:cTn id="50" dur="500" fill="hold"/>
                                        <p:tgtEl>
                                          <p:spTgt spid="3798078"/>
                                        </p:tgtEl>
                                        <p:attrNameLst>
                                          <p:attrName>ppt_y</p:attrName>
                                        </p:attrNameLst>
                                      </p:cBhvr>
                                      <p:tavLst>
                                        <p:tav tm="0">
                                          <p:val>
                                            <p:strVal val="#ppt_y-#ppt_h/2"/>
                                          </p:val>
                                        </p:tav>
                                        <p:tav tm="100000">
                                          <p:val>
                                            <p:strVal val="#ppt_y"/>
                                          </p:val>
                                        </p:tav>
                                      </p:tavLst>
                                    </p:anim>
                                    <p:anim calcmode="lin" valueType="num">
                                      <p:cBhvr>
                                        <p:cTn id="51" dur="500" fill="hold"/>
                                        <p:tgtEl>
                                          <p:spTgt spid="3798078"/>
                                        </p:tgtEl>
                                        <p:attrNameLst>
                                          <p:attrName>ppt_w</p:attrName>
                                        </p:attrNameLst>
                                      </p:cBhvr>
                                      <p:tavLst>
                                        <p:tav tm="0">
                                          <p:val>
                                            <p:strVal val="#ppt_w"/>
                                          </p:val>
                                        </p:tav>
                                        <p:tav tm="100000">
                                          <p:val>
                                            <p:strVal val="#ppt_w"/>
                                          </p:val>
                                        </p:tav>
                                      </p:tavLst>
                                    </p:anim>
                                    <p:anim calcmode="lin" valueType="num">
                                      <p:cBhvr>
                                        <p:cTn id="52" dur="500" fill="hold"/>
                                        <p:tgtEl>
                                          <p:spTgt spid="3798078"/>
                                        </p:tgtEl>
                                        <p:attrNameLst>
                                          <p:attrName>ppt_h</p:attrName>
                                        </p:attrNameLst>
                                      </p:cBhvr>
                                      <p:tavLst>
                                        <p:tav tm="0">
                                          <p:val>
                                            <p:flt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7" presetClass="entr" presetSubtype="1" fill="hold" grpId="0" nodeType="clickEffect">
                                  <p:stCondLst>
                                    <p:cond delay="0"/>
                                  </p:stCondLst>
                                  <p:childTnLst>
                                    <p:set>
                                      <p:cBhvr>
                                        <p:cTn id="56" dur="1" fill="hold">
                                          <p:stCondLst>
                                            <p:cond delay="0"/>
                                          </p:stCondLst>
                                        </p:cTn>
                                        <p:tgtEl>
                                          <p:spTgt spid="3798079"/>
                                        </p:tgtEl>
                                        <p:attrNameLst>
                                          <p:attrName>style.visibility</p:attrName>
                                        </p:attrNameLst>
                                      </p:cBhvr>
                                      <p:to>
                                        <p:strVal val="visible"/>
                                      </p:to>
                                    </p:set>
                                    <p:anim calcmode="lin" valueType="num">
                                      <p:cBhvr>
                                        <p:cTn id="57" dur="500" fill="hold"/>
                                        <p:tgtEl>
                                          <p:spTgt spid="3798079"/>
                                        </p:tgtEl>
                                        <p:attrNameLst>
                                          <p:attrName>ppt_x</p:attrName>
                                        </p:attrNameLst>
                                      </p:cBhvr>
                                      <p:tavLst>
                                        <p:tav tm="0">
                                          <p:val>
                                            <p:strVal val="#ppt_x"/>
                                          </p:val>
                                        </p:tav>
                                        <p:tav tm="100000">
                                          <p:val>
                                            <p:strVal val="#ppt_x"/>
                                          </p:val>
                                        </p:tav>
                                      </p:tavLst>
                                    </p:anim>
                                    <p:anim calcmode="lin" valueType="num">
                                      <p:cBhvr>
                                        <p:cTn id="58" dur="500" fill="hold"/>
                                        <p:tgtEl>
                                          <p:spTgt spid="3798079"/>
                                        </p:tgtEl>
                                        <p:attrNameLst>
                                          <p:attrName>ppt_y</p:attrName>
                                        </p:attrNameLst>
                                      </p:cBhvr>
                                      <p:tavLst>
                                        <p:tav tm="0">
                                          <p:val>
                                            <p:strVal val="#ppt_y-#ppt_h/2"/>
                                          </p:val>
                                        </p:tav>
                                        <p:tav tm="100000">
                                          <p:val>
                                            <p:strVal val="#ppt_y"/>
                                          </p:val>
                                        </p:tav>
                                      </p:tavLst>
                                    </p:anim>
                                    <p:anim calcmode="lin" valueType="num">
                                      <p:cBhvr>
                                        <p:cTn id="59" dur="500" fill="hold"/>
                                        <p:tgtEl>
                                          <p:spTgt spid="3798079"/>
                                        </p:tgtEl>
                                        <p:attrNameLst>
                                          <p:attrName>ppt_w</p:attrName>
                                        </p:attrNameLst>
                                      </p:cBhvr>
                                      <p:tavLst>
                                        <p:tav tm="0">
                                          <p:val>
                                            <p:strVal val="#ppt_w"/>
                                          </p:val>
                                        </p:tav>
                                        <p:tav tm="100000">
                                          <p:val>
                                            <p:strVal val="#ppt_w"/>
                                          </p:val>
                                        </p:tav>
                                      </p:tavLst>
                                    </p:anim>
                                    <p:anim calcmode="lin" valueType="num">
                                      <p:cBhvr>
                                        <p:cTn id="60" dur="500" fill="hold"/>
                                        <p:tgtEl>
                                          <p:spTgt spid="3798079"/>
                                        </p:tgtEl>
                                        <p:attrNameLst>
                                          <p:attrName>ppt_h</p:attrName>
                                        </p:attrNameLst>
                                      </p:cBhvr>
                                      <p:tavLst>
                                        <p:tav tm="0">
                                          <p:val>
                                            <p:fltVal val="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17" presetClass="entr" presetSubtype="1" fill="hold" grpId="0" nodeType="clickEffect">
                                  <p:stCondLst>
                                    <p:cond delay="0"/>
                                  </p:stCondLst>
                                  <p:childTnLst>
                                    <p:set>
                                      <p:cBhvr>
                                        <p:cTn id="64" dur="1" fill="hold">
                                          <p:stCondLst>
                                            <p:cond delay="0"/>
                                          </p:stCondLst>
                                        </p:cTn>
                                        <p:tgtEl>
                                          <p:spTgt spid="3798080"/>
                                        </p:tgtEl>
                                        <p:attrNameLst>
                                          <p:attrName>style.visibility</p:attrName>
                                        </p:attrNameLst>
                                      </p:cBhvr>
                                      <p:to>
                                        <p:strVal val="visible"/>
                                      </p:to>
                                    </p:set>
                                    <p:anim calcmode="lin" valueType="num">
                                      <p:cBhvr>
                                        <p:cTn id="65" dur="500" fill="hold"/>
                                        <p:tgtEl>
                                          <p:spTgt spid="3798080"/>
                                        </p:tgtEl>
                                        <p:attrNameLst>
                                          <p:attrName>ppt_x</p:attrName>
                                        </p:attrNameLst>
                                      </p:cBhvr>
                                      <p:tavLst>
                                        <p:tav tm="0">
                                          <p:val>
                                            <p:strVal val="#ppt_x"/>
                                          </p:val>
                                        </p:tav>
                                        <p:tav tm="100000">
                                          <p:val>
                                            <p:strVal val="#ppt_x"/>
                                          </p:val>
                                        </p:tav>
                                      </p:tavLst>
                                    </p:anim>
                                    <p:anim calcmode="lin" valueType="num">
                                      <p:cBhvr>
                                        <p:cTn id="66" dur="500" fill="hold"/>
                                        <p:tgtEl>
                                          <p:spTgt spid="3798080"/>
                                        </p:tgtEl>
                                        <p:attrNameLst>
                                          <p:attrName>ppt_y</p:attrName>
                                        </p:attrNameLst>
                                      </p:cBhvr>
                                      <p:tavLst>
                                        <p:tav tm="0">
                                          <p:val>
                                            <p:strVal val="#ppt_y-#ppt_h/2"/>
                                          </p:val>
                                        </p:tav>
                                        <p:tav tm="100000">
                                          <p:val>
                                            <p:strVal val="#ppt_y"/>
                                          </p:val>
                                        </p:tav>
                                      </p:tavLst>
                                    </p:anim>
                                    <p:anim calcmode="lin" valueType="num">
                                      <p:cBhvr>
                                        <p:cTn id="67" dur="500" fill="hold"/>
                                        <p:tgtEl>
                                          <p:spTgt spid="3798080"/>
                                        </p:tgtEl>
                                        <p:attrNameLst>
                                          <p:attrName>ppt_w</p:attrName>
                                        </p:attrNameLst>
                                      </p:cBhvr>
                                      <p:tavLst>
                                        <p:tav tm="0">
                                          <p:val>
                                            <p:strVal val="#ppt_w"/>
                                          </p:val>
                                        </p:tav>
                                        <p:tav tm="100000">
                                          <p:val>
                                            <p:strVal val="#ppt_w"/>
                                          </p:val>
                                        </p:tav>
                                      </p:tavLst>
                                    </p:anim>
                                    <p:anim calcmode="lin" valueType="num">
                                      <p:cBhvr>
                                        <p:cTn id="68" dur="500" fill="hold"/>
                                        <p:tgtEl>
                                          <p:spTgt spid="3798080"/>
                                        </p:tgtEl>
                                        <p:attrNameLst>
                                          <p:attrName>ppt_h</p:attrName>
                                        </p:attrNameLst>
                                      </p:cBhvr>
                                      <p:tavLst>
                                        <p:tav tm="0">
                                          <p:val>
                                            <p:flt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19" presetClass="entr" presetSubtype="10" fill="hold" grpId="0" nodeType="clickEffect">
                                  <p:stCondLst>
                                    <p:cond delay="0"/>
                                  </p:stCondLst>
                                  <p:childTnLst>
                                    <p:set>
                                      <p:cBhvr>
                                        <p:cTn id="72" dur="1" fill="hold">
                                          <p:stCondLst>
                                            <p:cond delay="0"/>
                                          </p:stCondLst>
                                        </p:cTn>
                                        <p:tgtEl>
                                          <p:spTgt spid="3798083"/>
                                        </p:tgtEl>
                                        <p:attrNameLst>
                                          <p:attrName>style.visibility</p:attrName>
                                        </p:attrNameLst>
                                      </p:cBhvr>
                                      <p:to>
                                        <p:strVal val="visible"/>
                                      </p:to>
                                    </p:set>
                                    <p:anim calcmode="lin" valueType="num">
                                      <p:cBhvr>
                                        <p:cTn id="73" dur="5000" fill="hold"/>
                                        <p:tgtEl>
                                          <p:spTgt spid="3798083"/>
                                        </p:tgtEl>
                                        <p:attrNameLst>
                                          <p:attrName>ppt_w</p:attrName>
                                        </p:attrNameLst>
                                      </p:cBhvr>
                                      <p:tavLst>
                                        <p:tav tm="0" fmla="#ppt_w*sin(2.5*pi*$)">
                                          <p:val>
                                            <p:fltVal val="0"/>
                                          </p:val>
                                        </p:tav>
                                        <p:tav tm="100000">
                                          <p:val>
                                            <p:fltVal val="1"/>
                                          </p:val>
                                        </p:tav>
                                      </p:tavLst>
                                    </p:anim>
                                    <p:anim calcmode="lin" valueType="num">
                                      <p:cBhvr>
                                        <p:cTn id="74" dur="5000" fill="hold"/>
                                        <p:tgtEl>
                                          <p:spTgt spid="379808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8018" grpId="0" build="p" autoUpdateAnimBg="0"/>
      <p:bldP spid="3798075" grpId="0" animBg="1"/>
      <p:bldP spid="3798076" grpId="0" animBg="1"/>
      <p:bldP spid="3798077" grpId="0" animBg="1"/>
      <p:bldP spid="3798078" grpId="0" animBg="1"/>
      <p:bldP spid="3798079" grpId="0" animBg="1"/>
      <p:bldP spid="3798080" grpId="0" animBg="1"/>
      <p:bldP spid="3798083" grpId="0" animBg="1"/>
      <p:bldP spid="3798152" grpId="0" animBg="1"/>
      <p:bldP spid="3798153" grpId="0" animBg="1"/>
    </p:bld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621890" name="Rectangle 2" descr="Pink tissue paper"/>
          <p:cNvSpPr>
            <a:spLocks noGrp="1" noChangeArrowheads="1"/>
          </p:cNvSpPr>
          <p:nvPr>
            <p:ph type="title"/>
          </p:nvPr>
        </p:nvSpPr>
        <p:spPr>
          <a:xfrm>
            <a:off x="2209800" y="457200"/>
            <a:ext cx="7772400" cy="1371600"/>
          </a:xfrm>
          <a:blipFill dpi="0" rotWithShape="0">
            <a:blip r:embed="rId4" cstate="print"/>
            <a:srcRect/>
            <a:tile tx="0" ty="0" sx="100000" sy="100000" flip="none" algn="tl"/>
          </a:blipFill>
        </p:spPr>
        <p:txBody>
          <a:bodyPr/>
          <a:lstStyle/>
          <a:p>
            <a:r>
              <a:rPr lang="en-US"/>
              <a:t>Thomas Campbell’s Assessment:  </a:t>
            </a:r>
            <a:r>
              <a:rPr lang="en-US" b="1"/>
              <a:t>The Two Principles In Tension</a:t>
            </a:r>
            <a:r>
              <a:rPr lang="en-US"/>
              <a:t> </a:t>
            </a:r>
          </a:p>
        </p:txBody>
      </p:sp>
      <p:sp>
        <p:nvSpPr>
          <p:cNvPr id="3621891" name="Rectangle 3" descr="Blue tissue paper"/>
          <p:cNvSpPr>
            <a:spLocks noGrp="1" noChangeArrowheads="1"/>
          </p:cNvSpPr>
          <p:nvPr>
            <p:ph type="body" idx="1"/>
          </p:nvPr>
        </p:nvSpPr>
        <p:spPr>
          <a:xfrm>
            <a:off x="2057400" y="2362200"/>
            <a:ext cx="8077200" cy="4038600"/>
          </a:xfrm>
          <a:blipFill dpi="0" rotWithShape="0">
            <a:blip r:embed="rId5" cstate="print"/>
            <a:srcRect/>
            <a:tile tx="0" ty="0" sx="100000" sy="100000" flip="none" algn="tl"/>
          </a:blipFill>
        </p:spPr>
        <p:txBody>
          <a:bodyPr/>
          <a:lstStyle/>
          <a:p>
            <a:pPr>
              <a:buFontTx/>
              <a:buBlip>
                <a:blip r:embed="rId6"/>
              </a:buBlip>
            </a:pPr>
            <a:r>
              <a:rPr lang="en-US" sz="4800" b="1"/>
              <a:t> </a:t>
            </a:r>
            <a:r>
              <a:rPr lang="en-US" sz="4800" b="1">
                <a:effectLst>
                  <a:outerShdw blurRad="38100" dist="38100" dir="2700000" algn="tl">
                    <a:srgbClr val="FFFFFF"/>
                  </a:outerShdw>
                </a:effectLst>
              </a:rPr>
              <a:t>“The authority of primitive Christianity and obligation of Christian unity should be cooperative and mutually corrective.”</a:t>
            </a:r>
          </a:p>
        </p:txBody>
      </p:sp>
      <p:sp>
        <p:nvSpPr>
          <p:cNvPr id="3621893" name="Comment 5"/>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Thomas Confessed He Had Overlooked The Importance Of Baptism In His Efforts To Obtain Christian Unity!</a:t>
            </a:r>
          </a:p>
        </p:txBody>
      </p:sp>
    </p:spTree>
    <p:extLst>
      <p:ext uri="{BB962C8B-B14F-4D97-AF65-F5344CB8AC3E}">
        <p14:creationId xmlns:p14="http://schemas.microsoft.com/office/powerpoint/2010/main" val="251447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621891">
                                            <p:txEl>
                                              <p:pRg st="0" end="0"/>
                                            </p:txEl>
                                          </p:spTgt>
                                        </p:tgtEl>
                                        <p:attrNameLst>
                                          <p:attrName>style.visibility</p:attrName>
                                        </p:attrNameLst>
                                      </p:cBhvr>
                                      <p:to>
                                        <p:strVal val="visible"/>
                                      </p:to>
                                    </p:set>
                                    <p:anim calcmode="lin" valueType="num">
                                      <p:cBhvr additive="base">
                                        <p:cTn id="7" dur="300" fill="hold"/>
                                        <p:tgtEl>
                                          <p:spTgt spid="3621891">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621891">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1891"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813378" name="Rectangle 2" descr="Pink tissue paper"/>
          <p:cNvSpPr>
            <a:spLocks noGrp="1" noChangeArrowheads="1"/>
          </p:cNvSpPr>
          <p:nvPr>
            <p:ph type="title"/>
          </p:nvPr>
        </p:nvSpPr>
        <p:spPr>
          <a:xfrm>
            <a:off x="2209800" y="457200"/>
            <a:ext cx="7772400" cy="1371600"/>
          </a:xfrm>
          <a:blipFill dpi="0" rotWithShape="0">
            <a:blip r:embed="rId4" cstate="print"/>
            <a:srcRect/>
            <a:tile tx="0" ty="0" sx="100000" sy="100000" flip="none" algn="tl"/>
          </a:blipFill>
        </p:spPr>
        <p:txBody>
          <a:bodyPr/>
          <a:lstStyle/>
          <a:p>
            <a:r>
              <a:rPr lang="en-US"/>
              <a:t>David  Lipscomb’s Approach:  </a:t>
            </a:r>
            <a:r>
              <a:rPr lang="en-US" b="1"/>
              <a:t>The Two Principles In Tension</a:t>
            </a:r>
            <a:r>
              <a:rPr lang="en-US"/>
              <a:t> </a:t>
            </a:r>
          </a:p>
        </p:txBody>
      </p:sp>
      <p:sp>
        <p:nvSpPr>
          <p:cNvPr id="3813379" name="Rectangle 3" descr="Blue tissue paper"/>
          <p:cNvSpPr>
            <a:spLocks noGrp="1" noChangeArrowheads="1"/>
          </p:cNvSpPr>
          <p:nvPr>
            <p:ph type="body" idx="1"/>
          </p:nvPr>
        </p:nvSpPr>
        <p:spPr>
          <a:xfrm>
            <a:off x="2057400" y="2362200"/>
            <a:ext cx="8077200" cy="4038600"/>
          </a:xfrm>
          <a:blipFill dpi="0" rotWithShape="0">
            <a:blip r:embed="rId5" cstate="print"/>
            <a:srcRect/>
            <a:tile tx="0" ty="0" sx="100000" sy="100000" flip="none" algn="tl"/>
          </a:blipFill>
        </p:spPr>
        <p:txBody>
          <a:bodyPr/>
          <a:lstStyle/>
          <a:p>
            <a:pPr>
              <a:lnSpc>
                <a:spcPct val="90000"/>
              </a:lnSpc>
              <a:buFontTx/>
              <a:buBlip>
                <a:blip r:embed="rId6"/>
              </a:buBlip>
            </a:pPr>
            <a:r>
              <a:rPr lang="en-US" b="1"/>
              <a:t> </a:t>
            </a:r>
            <a:r>
              <a:rPr lang="en-US" b="1">
                <a:effectLst>
                  <a:outerShdw blurRad="38100" dist="38100" dir="2700000" algn="tl">
                    <a:srgbClr val="FFFFFF"/>
                  </a:outerShdw>
                </a:effectLst>
              </a:rPr>
              <a:t>“We will maintain the truth,  press the truth upon him, compromise not one word or iota of that truth,  yet forbear with the ignorance &amp; weakness of our brother who is anxious but not yet able to see the truth. </a:t>
            </a:r>
            <a:r>
              <a:rPr lang="en-US" sz="3600" b="1">
                <a:solidFill>
                  <a:srgbClr val="FF0066"/>
                </a:solidFill>
                <a:effectLst>
                  <a:outerShdw blurRad="38100" dist="38100" dir="2700000" algn="tl">
                    <a:srgbClr val="000000"/>
                  </a:outerShdw>
                </a:effectLst>
              </a:rPr>
              <a:t>How do I know that the line beyond which ignorance damns, is behind me,  not before him?”</a:t>
            </a:r>
          </a:p>
        </p:txBody>
      </p:sp>
    </p:spTree>
    <p:extLst>
      <p:ext uri="{BB962C8B-B14F-4D97-AF65-F5344CB8AC3E}">
        <p14:creationId xmlns:p14="http://schemas.microsoft.com/office/powerpoint/2010/main" val="258529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813379">
                                            <p:txEl>
                                              <p:pRg st="0" end="0"/>
                                            </p:txEl>
                                          </p:spTgt>
                                        </p:tgtEl>
                                        <p:attrNameLst>
                                          <p:attrName>style.visibility</p:attrName>
                                        </p:attrNameLst>
                                      </p:cBhvr>
                                      <p:to>
                                        <p:strVal val="visible"/>
                                      </p:to>
                                    </p:set>
                                    <p:anim calcmode="lin" valueType="num">
                                      <p:cBhvr additive="base">
                                        <p:cTn id="7" dur="300" fill="hold"/>
                                        <p:tgtEl>
                                          <p:spTgt spid="3813379">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813379">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3379"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E3CD3605-AA08-BC81-A13B-7B5EC8FF21B2}"/>
              </a:ext>
            </a:extLst>
          </p:cNvPr>
          <p:cNvSpPr>
            <a:spLocks noGrp="1" noRot="1" noChangeArrowheads="1"/>
          </p:cNvSpPr>
          <p:nvPr>
            <p:ph type="title"/>
          </p:nvPr>
        </p:nvSpPr>
        <p:spPr/>
        <p:txBody>
          <a:bodyPr/>
          <a:lstStyle/>
          <a:p>
            <a:pPr eaLnBrk="1" hangingPunct="1">
              <a:defRPr/>
            </a:pPr>
            <a:r>
              <a:rPr lang="en-US"/>
              <a:t>Why Study Church History?</a:t>
            </a:r>
          </a:p>
        </p:txBody>
      </p:sp>
      <p:sp>
        <p:nvSpPr>
          <p:cNvPr id="6147" name="Rectangle 3">
            <a:extLst>
              <a:ext uri="{FF2B5EF4-FFF2-40B4-BE49-F238E27FC236}">
                <a16:creationId xmlns:a16="http://schemas.microsoft.com/office/drawing/2014/main" id="{B3604324-5B0F-41B5-9D63-E25F848EC5F6}"/>
              </a:ext>
            </a:extLst>
          </p:cNvPr>
          <p:cNvSpPr>
            <a:spLocks noGrp="1" noRot="1" noChangeArrowheads="1"/>
          </p:cNvSpPr>
          <p:nvPr>
            <p:ph type="body" idx="1"/>
          </p:nvPr>
        </p:nvSpPr>
        <p:spPr>
          <a:xfrm>
            <a:off x="1117600" y="1803633"/>
            <a:ext cx="10676467" cy="4292367"/>
          </a:xfrm>
        </p:spPr>
        <p:txBody>
          <a:bodyPr/>
          <a:lstStyle/>
          <a:p>
            <a:pPr eaLnBrk="1" hangingPunct="1">
              <a:lnSpc>
                <a:spcPct val="90000"/>
              </a:lnSpc>
              <a:defRPr/>
            </a:pPr>
            <a:r>
              <a:rPr lang="en-US" sz="3600" dirty="0"/>
              <a:t>Learn the Mistakes of History → Avoid them?  </a:t>
            </a:r>
            <a:r>
              <a:rPr lang="en-US" sz="2800" dirty="0"/>
              <a:t>Those who cannot learn from history are doomed to repeat it.</a:t>
            </a:r>
          </a:p>
          <a:p>
            <a:pPr eaLnBrk="1" hangingPunct="1">
              <a:lnSpc>
                <a:spcPct val="90000"/>
              </a:lnSpc>
              <a:defRPr/>
            </a:pPr>
            <a:r>
              <a:rPr lang="en-US" sz="3600" dirty="0"/>
              <a:t>Discover our own roots (Restoration Movement)</a:t>
            </a:r>
          </a:p>
          <a:p>
            <a:pPr eaLnBrk="1" hangingPunct="1">
              <a:lnSpc>
                <a:spcPct val="90000"/>
              </a:lnSpc>
              <a:defRPr/>
            </a:pPr>
            <a:r>
              <a:rPr lang="en-US" sz="3600" dirty="0">
                <a:solidFill>
                  <a:srgbClr val="FF0000"/>
                </a:solidFill>
              </a:rPr>
              <a:t>Avoid swinging the pendulum                           </a:t>
            </a:r>
            <a:r>
              <a:rPr lang="en-US" sz="2800" dirty="0">
                <a:solidFill>
                  <a:srgbClr val="FF0000"/>
                </a:solidFill>
              </a:rPr>
              <a:t>Grace  ↔ Legalism                                                                        Doctrine ↔ Zeal, Emotion, Heart                                               Asceticism ↔</a:t>
            </a:r>
            <a:r>
              <a:rPr lang="en-US" sz="3600" dirty="0">
                <a:solidFill>
                  <a:srgbClr val="FF0000"/>
                </a:solidFill>
              </a:rPr>
              <a:t> </a:t>
            </a:r>
            <a:r>
              <a:rPr lang="en-US" sz="2800" dirty="0">
                <a:solidFill>
                  <a:srgbClr val="FF0000"/>
                </a:solidFill>
              </a:rPr>
              <a:t>Freedom</a:t>
            </a:r>
            <a:r>
              <a:rPr lang="en-US" sz="3600" dirty="0">
                <a:solidFill>
                  <a:srgbClr val="FF0000"/>
                </a:solidFill>
              </a:rPr>
              <a:t>                           </a:t>
            </a:r>
          </a:p>
        </p:txBody>
      </p:sp>
    </p:spTree>
    <p:extLst>
      <p:ext uri="{BB962C8B-B14F-4D97-AF65-F5344CB8AC3E}">
        <p14:creationId xmlns:p14="http://schemas.microsoft.com/office/powerpoint/2010/main" val="3994495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EB31D834-2FB9-D4C0-B7F6-E66F06BAD5CF}"/>
              </a:ext>
            </a:extLst>
          </p:cNvPr>
          <p:cNvSpPr>
            <a:spLocks noGrp="1" noRot="1" noChangeArrowheads="1"/>
          </p:cNvSpPr>
          <p:nvPr>
            <p:ph type="title"/>
          </p:nvPr>
        </p:nvSpPr>
        <p:spPr/>
        <p:txBody>
          <a:bodyPr/>
          <a:lstStyle/>
          <a:p>
            <a:pPr eaLnBrk="1" hangingPunct="1">
              <a:defRPr/>
            </a:pPr>
            <a:r>
              <a:rPr lang="en-US" sz="3600"/>
              <a:t>Early Schisms and Heresies</a:t>
            </a:r>
          </a:p>
        </p:txBody>
      </p:sp>
      <p:sp>
        <p:nvSpPr>
          <p:cNvPr id="7171" name="Rectangle 3">
            <a:extLst>
              <a:ext uri="{FF2B5EF4-FFF2-40B4-BE49-F238E27FC236}">
                <a16:creationId xmlns:a16="http://schemas.microsoft.com/office/drawing/2014/main" id="{C436A995-968F-85D6-265E-F655B0CE88AB}"/>
              </a:ext>
            </a:extLst>
          </p:cNvPr>
          <p:cNvSpPr>
            <a:spLocks noGrp="1" noRot="1" noChangeArrowheads="1"/>
          </p:cNvSpPr>
          <p:nvPr>
            <p:ph type="body" idx="1"/>
          </p:nvPr>
        </p:nvSpPr>
        <p:spPr/>
        <p:txBody>
          <a:bodyPr/>
          <a:lstStyle/>
          <a:p>
            <a:pPr eaLnBrk="1" hangingPunct="1">
              <a:defRPr/>
            </a:pPr>
            <a:r>
              <a:rPr lang="en-US" sz="2400" dirty="0" err="1"/>
              <a:t>Judaizers</a:t>
            </a:r>
            <a:r>
              <a:rPr lang="en-US" sz="2400" dirty="0"/>
              <a:t>     legalism  Gal 1:8</a:t>
            </a:r>
          </a:p>
          <a:p>
            <a:pPr eaLnBrk="1" hangingPunct="1">
              <a:defRPr/>
            </a:pPr>
            <a:r>
              <a:rPr lang="en-US" sz="2400" dirty="0" err="1"/>
              <a:t>Ebionites</a:t>
            </a:r>
            <a:r>
              <a:rPr lang="en-US" sz="2400" dirty="0"/>
              <a:t>   Denied deity of Jesus</a:t>
            </a:r>
          </a:p>
          <a:p>
            <a:pPr eaLnBrk="1" hangingPunct="1">
              <a:defRPr/>
            </a:pPr>
            <a:r>
              <a:rPr lang="en-US" sz="2400" dirty="0"/>
              <a:t>Gnostics    Deny humanity of Jesus, deep knowledge</a:t>
            </a:r>
          </a:p>
          <a:p>
            <a:pPr eaLnBrk="1" hangingPunct="1">
              <a:defRPr/>
            </a:pPr>
            <a:r>
              <a:rPr lang="en-US" sz="2400" dirty="0"/>
              <a:t>Docetism   Jesus not a physical person</a:t>
            </a:r>
          </a:p>
          <a:p>
            <a:pPr eaLnBrk="1" hangingPunct="1">
              <a:defRPr/>
            </a:pPr>
            <a:r>
              <a:rPr lang="en-US" sz="2400" dirty="0" err="1"/>
              <a:t>Marcionites</a:t>
            </a:r>
            <a:r>
              <a:rPr lang="en-US" sz="2400" dirty="0"/>
              <a:t>     Jehovah an evil god. Established canon.</a:t>
            </a:r>
          </a:p>
          <a:p>
            <a:pPr eaLnBrk="1" hangingPunct="1">
              <a:defRPr/>
            </a:pPr>
            <a:r>
              <a:rPr lang="en-US" sz="2400" dirty="0" err="1"/>
              <a:t>Montanists</a:t>
            </a:r>
            <a:r>
              <a:rPr lang="en-US" sz="2400" dirty="0"/>
              <a:t>     Charismatics, modern-day revelation</a:t>
            </a:r>
          </a:p>
          <a:p>
            <a:pPr eaLnBrk="1" hangingPunct="1">
              <a:defRPr/>
            </a:pPr>
            <a:r>
              <a:rPr lang="en-US" sz="2400" dirty="0" err="1"/>
              <a:t>Novatianists</a:t>
            </a:r>
            <a:r>
              <a:rPr lang="en-US" sz="2400" dirty="0"/>
              <a:t>     Division over discipleship</a:t>
            </a:r>
          </a:p>
          <a:p>
            <a:pPr eaLnBrk="1" hangingPunct="1">
              <a:defRPr/>
            </a:pPr>
            <a:r>
              <a:rPr lang="en-US" sz="2400" dirty="0"/>
              <a:t>Arians     Denied deity of Jesus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C80E93DA-83D1-3E87-9D88-9B31CF539653}"/>
              </a:ext>
            </a:extLst>
          </p:cNvPr>
          <p:cNvSpPr>
            <a:spLocks noGrp="1" noRot="1" noChangeArrowheads="1"/>
          </p:cNvSpPr>
          <p:nvPr>
            <p:ph type="title"/>
          </p:nvPr>
        </p:nvSpPr>
        <p:spPr/>
        <p:txBody>
          <a:bodyPr/>
          <a:lstStyle/>
          <a:p>
            <a:pPr eaLnBrk="1" hangingPunct="1">
              <a:defRPr/>
            </a:pPr>
            <a:r>
              <a:rPr lang="en-US" altLang="en-US" sz="3200"/>
              <a:t>Doctrine of the Trinity</a:t>
            </a:r>
          </a:p>
        </p:txBody>
      </p:sp>
      <p:sp>
        <p:nvSpPr>
          <p:cNvPr id="150531" name="Rectangle 3">
            <a:extLst>
              <a:ext uri="{FF2B5EF4-FFF2-40B4-BE49-F238E27FC236}">
                <a16:creationId xmlns:a16="http://schemas.microsoft.com/office/drawing/2014/main" id="{D992356A-A5B6-B553-1233-0598467C6522}"/>
              </a:ext>
            </a:extLst>
          </p:cNvPr>
          <p:cNvSpPr>
            <a:spLocks noGrp="1" noRot="1" noChangeArrowheads="1"/>
          </p:cNvSpPr>
          <p:nvPr>
            <p:ph type="body" idx="1"/>
          </p:nvPr>
        </p:nvSpPr>
        <p:spPr>
          <a:xfrm>
            <a:off x="1825626" y="1600201"/>
            <a:ext cx="4117975" cy="4498975"/>
          </a:xfrm>
        </p:spPr>
        <p:txBody>
          <a:bodyPr/>
          <a:lstStyle/>
          <a:p>
            <a:pPr eaLnBrk="1" hangingPunct="1">
              <a:buFont typeface="Arial" charset="0"/>
              <a:buChar char="►"/>
              <a:defRPr/>
            </a:pPr>
            <a:r>
              <a:rPr lang="en-US" altLang="en-US" sz="2800"/>
              <a:t>Tertullian AD 160-220</a:t>
            </a:r>
          </a:p>
          <a:p>
            <a:pPr eaLnBrk="1" hangingPunct="1">
              <a:buFont typeface="Arial" charset="0"/>
              <a:buChar char="►"/>
              <a:defRPr/>
            </a:pPr>
            <a:endParaRPr lang="en-US" altLang="en-US" sz="2800"/>
          </a:p>
          <a:p>
            <a:pPr lvl="1" eaLnBrk="1" hangingPunct="1">
              <a:defRPr/>
            </a:pPr>
            <a:r>
              <a:rPr lang="en-US" altLang="en-US" sz="2400"/>
              <a:t>The Father and the Son are different “not in condition, but in degree; not in substance, but in form; not in power, but in aspect”</a:t>
            </a:r>
          </a:p>
        </p:txBody>
      </p:sp>
      <p:pic>
        <p:nvPicPr>
          <p:cNvPr id="45060" name="Picture 5" descr="tertullian1">
            <a:extLst>
              <a:ext uri="{FF2B5EF4-FFF2-40B4-BE49-F238E27FC236}">
                <a16:creationId xmlns:a16="http://schemas.microsoft.com/office/drawing/2014/main" id="{9474CF9A-75A9-EC74-517B-C8A9CA7D9C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828800"/>
            <a:ext cx="26368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A5C320B5-89BE-CC07-3DD2-FAEA29F10F17}"/>
              </a:ext>
            </a:extLst>
          </p:cNvPr>
          <p:cNvSpPr>
            <a:spLocks noGrp="1" noRot="1" noChangeArrowheads="1"/>
          </p:cNvSpPr>
          <p:nvPr>
            <p:ph type="title"/>
          </p:nvPr>
        </p:nvSpPr>
        <p:spPr>
          <a:xfrm>
            <a:off x="1825625" y="228600"/>
            <a:ext cx="8540750" cy="762000"/>
          </a:xfrm>
        </p:spPr>
        <p:txBody>
          <a:bodyPr/>
          <a:lstStyle/>
          <a:p>
            <a:pPr eaLnBrk="1" hangingPunct="1">
              <a:defRPr/>
            </a:pPr>
            <a:r>
              <a:rPr lang="en-US" altLang="en-US" sz="3200"/>
              <a:t>Church Councils</a:t>
            </a:r>
          </a:p>
        </p:txBody>
      </p:sp>
      <p:sp>
        <p:nvSpPr>
          <p:cNvPr id="154627" name="Rectangle 3">
            <a:extLst>
              <a:ext uri="{FF2B5EF4-FFF2-40B4-BE49-F238E27FC236}">
                <a16:creationId xmlns:a16="http://schemas.microsoft.com/office/drawing/2014/main" id="{3FCB96C0-ACA2-C487-D651-F276DE02EDFF}"/>
              </a:ext>
            </a:extLst>
          </p:cNvPr>
          <p:cNvSpPr>
            <a:spLocks noGrp="1" noRot="1" noChangeArrowheads="1"/>
          </p:cNvSpPr>
          <p:nvPr>
            <p:ph type="body" idx="1"/>
          </p:nvPr>
        </p:nvSpPr>
        <p:spPr>
          <a:xfrm>
            <a:off x="1825625" y="1295400"/>
            <a:ext cx="8540750" cy="5334000"/>
          </a:xfrm>
        </p:spPr>
        <p:txBody>
          <a:bodyPr/>
          <a:lstStyle/>
          <a:p>
            <a:pPr eaLnBrk="1" hangingPunct="1">
              <a:buFont typeface="Arial" charset="0"/>
              <a:buChar char="►"/>
              <a:defRPr/>
            </a:pPr>
            <a:r>
              <a:rPr lang="en-US" altLang="en-US" sz="2400"/>
              <a:t>Nicaea AD 325</a:t>
            </a:r>
          </a:p>
          <a:p>
            <a:pPr lvl="1" eaLnBrk="1" hangingPunct="1">
              <a:defRPr/>
            </a:pPr>
            <a:r>
              <a:rPr lang="en-US" altLang="en-US" sz="2000"/>
              <a:t>Arianism  Jesus </a:t>
            </a:r>
            <a:r>
              <a:rPr lang="en-US" altLang="en-US" sz="2000" i="1"/>
              <a:t>homoousios </a:t>
            </a:r>
            <a:r>
              <a:rPr lang="en-US" altLang="en-US" sz="2000"/>
              <a:t> With the Father</a:t>
            </a:r>
            <a:endParaRPr lang="en-US" altLang="en-US" sz="2000" i="1"/>
          </a:p>
          <a:p>
            <a:pPr eaLnBrk="1" hangingPunct="1">
              <a:buFont typeface="Arial" charset="0"/>
              <a:buChar char="►"/>
              <a:defRPr/>
            </a:pPr>
            <a:r>
              <a:rPr lang="en-US" altLang="en-US" sz="2400"/>
              <a:t>Constantinople AD 381</a:t>
            </a:r>
          </a:p>
          <a:p>
            <a:pPr lvl="1" eaLnBrk="1" hangingPunct="1">
              <a:defRPr/>
            </a:pPr>
            <a:r>
              <a:rPr lang="en-US" altLang="en-US" sz="2000"/>
              <a:t>Nicene Creed Holy Spirit also </a:t>
            </a:r>
            <a:r>
              <a:rPr lang="en-US" altLang="en-US" sz="2000" i="1"/>
              <a:t>homoousious</a:t>
            </a:r>
            <a:endParaRPr lang="en-US" altLang="en-US" sz="2000"/>
          </a:p>
          <a:p>
            <a:pPr eaLnBrk="1" hangingPunct="1">
              <a:buFont typeface="Arial" charset="0"/>
              <a:buChar char="►"/>
              <a:defRPr/>
            </a:pPr>
            <a:r>
              <a:rPr lang="en-US" altLang="en-US" sz="2400"/>
              <a:t>Ephesus AD 431</a:t>
            </a:r>
          </a:p>
          <a:p>
            <a:pPr lvl="1" eaLnBrk="1" hangingPunct="1">
              <a:defRPr/>
            </a:pPr>
            <a:r>
              <a:rPr lang="en-US" altLang="en-US" sz="2000"/>
              <a:t>Nestorianism condemned, Pelagius anathematized.</a:t>
            </a:r>
          </a:p>
          <a:p>
            <a:pPr eaLnBrk="1" hangingPunct="1">
              <a:buFont typeface="Arial" charset="0"/>
              <a:buChar char="►"/>
              <a:defRPr/>
            </a:pPr>
            <a:r>
              <a:rPr lang="en-US" altLang="en-US" sz="2400"/>
              <a:t>Calchedon AD 451</a:t>
            </a:r>
          </a:p>
          <a:p>
            <a:pPr lvl="1" eaLnBrk="1" hangingPunct="1">
              <a:defRPr/>
            </a:pPr>
            <a:r>
              <a:rPr lang="en-US" altLang="en-US" sz="2000"/>
              <a:t>Define the “two natures” of Jesus</a:t>
            </a:r>
          </a:p>
          <a:p>
            <a:pPr eaLnBrk="1" hangingPunct="1">
              <a:buFont typeface="Arial" charset="0"/>
              <a:buChar char="►"/>
              <a:defRPr/>
            </a:pPr>
            <a:r>
              <a:rPr lang="en-US" altLang="en-US" sz="2400"/>
              <a:t>Constantinople II AD 553</a:t>
            </a:r>
          </a:p>
          <a:p>
            <a:pPr lvl="1" eaLnBrk="1" hangingPunct="1">
              <a:defRPr/>
            </a:pPr>
            <a:r>
              <a:rPr lang="en-US" altLang="en-US" sz="2000"/>
              <a:t>Monophysitism</a:t>
            </a:r>
          </a:p>
          <a:p>
            <a:pPr eaLnBrk="1" hangingPunct="1">
              <a:buFont typeface="Arial" charset="0"/>
              <a:buChar char="►"/>
              <a:defRPr/>
            </a:pPr>
            <a:r>
              <a:rPr lang="en-US" altLang="en-US" sz="2400"/>
              <a:t>Constantinople III AD 680</a:t>
            </a:r>
          </a:p>
          <a:p>
            <a:pPr lvl="1" eaLnBrk="1" hangingPunct="1">
              <a:defRPr/>
            </a:pPr>
            <a:r>
              <a:rPr lang="en-US" altLang="en-US" sz="2000"/>
              <a:t>Monothelitism</a:t>
            </a:r>
          </a:p>
          <a:p>
            <a:pPr eaLnBrk="1" hangingPunct="1">
              <a:buFont typeface="Arial" charset="0"/>
              <a:buChar char="►"/>
              <a:defRPr/>
            </a:pPr>
            <a:r>
              <a:rPr lang="en-US" altLang="en-US" sz="2400"/>
              <a:t>Nicaea II AD 787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2" name="Text Box 4">
            <a:extLst>
              <a:ext uri="{FF2B5EF4-FFF2-40B4-BE49-F238E27FC236}">
                <a16:creationId xmlns:a16="http://schemas.microsoft.com/office/drawing/2014/main" id="{98206651-EC08-377C-40ED-4D4BC7621C66}"/>
              </a:ext>
            </a:extLst>
          </p:cNvPr>
          <p:cNvSpPr txBox="1">
            <a:spLocks noChangeArrowheads="1"/>
          </p:cNvSpPr>
          <p:nvPr/>
        </p:nvSpPr>
        <p:spPr bwMode="auto">
          <a:xfrm>
            <a:off x="1905000" y="228600"/>
            <a:ext cx="8458200" cy="652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defRPr/>
            </a:pPr>
            <a:r>
              <a:rPr lang="en-US" altLang="en-US" sz="2400">
                <a:solidFill>
                  <a:srgbClr val="FFFFFF"/>
                </a:solidFill>
                <a:latin typeface="Tahoma" pitchFamily="34" charset="0"/>
                <a:cs typeface="Arial" panose="020B0604020202020204" pitchFamily="34" charset="0"/>
              </a:rPr>
              <a:t>Nicene Creed</a:t>
            </a:r>
          </a:p>
          <a:p>
            <a:pPr eaLnBrk="0" fontAlgn="base" hangingPunct="0">
              <a:spcBef>
                <a:spcPct val="0"/>
              </a:spcBef>
              <a:spcAft>
                <a:spcPct val="0"/>
              </a:spcAft>
              <a:defRPr/>
            </a:pPr>
            <a:endParaRPr lang="en-US" altLang="en-US">
              <a:solidFill>
                <a:srgbClr val="FFFFFF"/>
              </a:solidFill>
              <a:latin typeface="Tahoma" pitchFamily="34" charset="0"/>
              <a:cs typeface="Arial" panose="020B0604020202020204" pitchFamily="34" charset="0"/>
            </a:endParaRPr>
          </a:p>
          <a:p>
            <a:pPr eaLnBrk="0" fontAlgn="base" hangingPunct="0">
              <a:spcBef>
                <a:spcPct val="0"/>
              </a:spcBef>
              <a:spcAft>
                <a:spcPct val="0"/>
              </a:spcAft>
              <a:defRPr/>
            </a:pPr>
            <a:r>
              <a:rPr lang="en-US" altLang="en-US">
                <a:solidFill>
                  <a:srgbClr val="FFFFFF"/>
                </a:solidFill>
                <a:latin typeface="Tahoma" pitchFamily="34" charset="0"/>
                <a:cs typeface="Arial" panose="020B0604020202020204" pitchFamily="34" charset="0"/>
              </a:rPr>
              <a:t>We believe in one God, the Father Almighty, Maker of heaven and earth, and of all things visible and invisible.</a:t>
            </a:r>
          </a:p>
          <a:p>
            <a:pPr eaLnBrk="0" fontAlgn="base" hangingPunct="0">
              <a:spcBef>
                <a:spcPct val="0"/>
              </a:spcBef>
              <a:spcAft>
                <a:spcPct val="0"/>
              </a:spcAft>
              <a:defRPr/>
            </a:pPr>
            <a:r>
              <a:rPr lang="en-US" altLang="en-US">
                <a:solidFill>
                  <a:srgbClr val="FFFFFF"/>
                </a:solidFill>
                <a:latin typeface="Tahoma" pitchFamily="34" charset="0"/>
                <a:cs typeface="Arial" panose="020B0604020202020204" pitchFamily="34" charset="0"/>
              </a:rPr>
              <a:t>And in one Lord Jesus Christ, the only-begotten Son of God, begotten of the Father before all worlds; God of God, Light of Light, very God of very God; begotten, not made, being of one substance (</a:t>
            </a:r>
            <a:r>
              <a:rPr lang="en-US" altLang="en-US">
                <a:solidFill>
                  <a:srgbClr val="FFFF00"/>
                </a:solidFill>
                <a:latin typeface="Tahoma" pitchFamily="34" charset="0"/>
                <a:cs typeface="Arial" panose="020B0604020202020204" pitchFamily="34" charset="0"/>
              </a:rPr>
              <a:t>homoousios, of the same substance, consubstantial as opposed to homoiousios</a:t>
            </a:r>
            <a:r>
              <a:rPr lang="en-US" altLang="en-US">
                <a:solidFill>
                  <a:srgbClr val="FFFFFF"/>
                </a:solidFill>
                <a:latin typeface="Tahoma" pitchFamily="34" charset="0"/>
                <a:cs typeface="Arial" panose="020B0604020202020204" pitchFamily="34" charset="0"/>
              </a:rPr>
              <a:t>) with the Father, by whom all things were made.</a:t>
            </a:r>
          </a:p>
          <a:p>
            <a:pPr eaLnBrk="0" fontAlgn="base" hangingPunct="0">
              <a:spcBef>
                <a:spcPct val="0"/>
              </a:spcBef>
              <a:spcAft>
                <a:spcPct val="0"/>
              </a:spcAft>
              <a:defRPr/>
            </a:pPr>
            <a:r>
              <a:rPr lang="en-US" altLang="en-US">
                <a:solidFill>
                  <a:srgbClr val="FFFFFF"/>
                </a:solidFill>
                <a:latin typeface="Tahoma" pitchFamily="34" charset="0"/>
                <a:cs typeface="Arial" panose="020B0604020202020204" pitchFamily="34" charset="0"/>
              </a:rPr>
              <a:t>Who, for us men and for our salvation, came down from heaven, and was incarnate by the Holy Spirit of the virgin Mary, and was made man; and was crucified also for us under Pontius Pilate; He suffered and was buried; and the third day He rose again, according to the Scriptures; and ascended into heaven, and sits on the right hand of the Father; and He shall come again, with glory, to judge the quick and the dead; whose kingdom shall have no end.</a:t>
            </a:r>
          </a:p>
          <a:p>
            <a:pPr eaLnBrk="0" fontAlgn="base" hangingPunct="0">
              <a:spcBef>
                <a:spcPct val="0"/>
              </a:spcBef>
              <a:spcAft>
                <a:spcPct val="0"/>
              </a:spcAft>
              <a:defRPr/>
            </a:pPr>
            <a:r>
              <a:rPr lang="en-US" altLang="en-US">
                <a:solidFill>
                  <a:srgbClr val="FFFFFF"/>
                </a:solidFill>
                <a:latin typeface="Tahoma" pitchFamily="34" charset="0"/>
                <a:cs typeface="Arial" panose="020B0604020202020204" pitchFamily="34" charset="0"/>
              </a:rPr>
              <a:t>And I believe in the Holy Ghost, the Lord and Giver of Life; who proceeds from the Father and the Son; who with the Father and the Son together is worshipped and glorified; who spoke by the prophets.</a:t>
            </a:r>
          </a:p>
          <a:p>
            <a:pPr eaLnBrk="0" fontAlgn="base" hangingPunct="0">
              <a:spcBef>
                <a:spcPct val="0"/>
              </a:spcBef>
              <a:spcAft>
                <a:spcPct val="0"/>
              </a:spcAft>
              <a:defRPr/>
            </a:pPr>
            <a:r>
              <a:rPr lang="en-US" altLang="en-US">
                <a:solidFill>
                  <a:srgbClr val="FFFFFF"/>
                </a:solidFill>
                <a:latin typeface="Tahoma" pitchFamily="34" charset="0"/>
                <a:cs typeface="Arial" panose="020B0604020202020204" pitchFamily="34" charset="0"/>
              </a:rPr>
              <a:t>And I believe one holy catholic and apostolic Church. I acknowledge one baptism for the remission of sins; and I look for the resurrection of the dead, and the life of the world to come. Amen.</a:t>
            </a:r>
          </a:p>
          <a:p>
            <a:pPr eaLnBrk="0" fontAlgn="base" hangingPunct="0">
              <a:spcBef>
                <a:spcPct val="0"/>
              </a:spcBef>
              <a:spcAft>
                <a:spcPct val="0"/>
              </a:spcAft>
              <a:defRPr/>
            </a:pPr>
            <a:endParaRPr lang="en-US" altLang="en-US">
              <a:solidFill>
                <a:srgbClr val="FFFFFF"/>
              </a:solidFill>
              <a:latin typeface="Tahoma" pitchFamily="34" charset="0"/>
              <a:cs typeface="Arial" panose="020B0604020202020204" pitchFamily="34" charset="0"/>
            </a:endParaRPr>
          </a:p>
          <a:p>
            <a:pPr algn="ctr" eaLnBrk="0" fontAlgn="base" hangingPunct="0">
              <a:spcBef>
                <a:spcPct val="0"/>
              </a:spcBef>
              <a:spcAft>
                <a:spcPct val="0"/>
              </a:spcAft>
              <a:defRPr/>
            </a:pPr>
            <a:r>
              <a:rPr lang="en-US" altLang="en-US" sz="2000">
                <a:solidFill>
                  <a:srgbClr val="FFFF00"/>
                </a:solidFill>
                <a:latin typeface="Tahoma" pitchFamily="34" charset="0"/>
                <a:cs typeface="Arial" panose="020B0604020202020204" pitchFamily="34" charset="0"/>
              </a:rPr>
              <a:t>Is this what we believe?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33CBAF76-791B-3CAC-996B-A0A37452E4AD}"/>
              </a:ext>
            </a:extLst>
          </p:cNvPr>
          <p:cNvSpPr>
            <a:spLocks noGrp="1" noRot="1" noChangeArrowheads="1"/>
          </p:cNvSpPr>
          <p:nvPr>
            <p:ph type="title"/>
          </p:nvPr>
        </p:nvSpPr>
        <p:spPr>
          <a:xfrm>
            <a:off x="1825625" y="228600"/>
            <a:ext cx="8540750" cy="838200"/>
          </a:xfrm>
        </p:spPr>
        <p:txBody>
          <a:bodyPr/>
          <a:lstStyle/>
          <a:p>
            <a:pPr eaLnBrk="1" hangingPunct="1">
              <a:defRPr/>
            </a:pPr>
            <a:r>
              <a:rPr lang="en-US" altLang="en-US" sz="2800"/>
              <a:t>Chalcedon AD 451</a:t>
            </a:r>
          </a:p>
        </p:txBody>
      </p:sp>
      <p:sp>
        <p:nvSpPr>
          <p:cNvPr id="162819" name="Rectangle 3">
            <a:extLst>
              <a:ext uri="{FF2B5EF4-FFF2-40B4-BE49-F238E27FC236}">
                <a16:creationId xmlns:a16="http://schemas.microsoft.com/office/drawing/2014/main" id="{ADADC94C-7E1B-3CA6-4B68-EFAE328EA370}"/>
              </a:ext>
            </a:extLst>
          </p:cNvPr>
          <p:cNvSpPr>
            <a:spLocks noGrp="1" noRot="1" noChangeArrowheads="1"/>
          </p:cNvSpPr>
          <p:nvPr>
            <p:ph type="body" idx="1"/>
          </p:nvPr>
        </p:nvSpPr>
        <p:spPr>
          <a:xfrm>
            <a:off x="1825625" y="1371601"/>
            <a:ext cx="8540750" cy="4727575"/>
          </a:xfrm>
        </p:spPr>
        <p:txBody>
          <a:bodyPr/>
          <a:lstStyle/>
          <a:p>
            <a:pPr eaLnBrk="1" hangingPunct="1">
              <a:lnSpc>
                <a:spcPct val="80000"/>
              </a:lnSpc>
              <a:buFont typeface="Arial" charset="0"/>
              <a:buNone/>
              <a:defRPr/>
            </a:pPr>
            <a:r>
              <a:rPr lang="en-US" altLang="en-US" sz="2400"/>
              <a:t>“In </a:t>
            </a:r>
            <a:r>
              <a:rPr lang="en-US" altLang="en-US" sz="2400">
                <a:solidFill>
                  <a:srgbClr val="FFFF00"/>
                </a:solidFill>
              </a:rPr>
              <a:t>agreement with the holy fathers</a:t>
            </a:r>
            <a:r>
              <a:rPr lang="en-US" altLang="en-US" sz="2400"/>
              <a:t> we all unanimously teach that we should confess that our Lord Jesus Christ is one and the same Son; the same perfect in Godhead and the same perfect in manhood, truly God and truly man, the same of a rational soul and body; consubstantial with the Father in Godhead and the same consubstantial with us in manhood; like us in all things except sin; begotten of the Father before all ages as regards his Godhead and in the last days the same, for us and for our salvation, begotten of the Virgin Mary, the </a:t>
            </a:r>
            <a:r>
              <a:rPr lang="en-US" altLang="en-US" sz="2400">
                <a:solidFill>
                  <a:srgbClr val="FFFF00"/>
                </a:solidFill>
              </a:rPr>
              <a:t>theotokos</a:t>
            </a:r>
            <a:r>
              <a:rPr lang="en-US" altLang="en-US" sz="2400"/>
              <a:t> (as opposed to the Christotokos of the Nestorians) (the God-bearer, the mother of God) as regards his manhood; one and the same Christ, Son, Lord, only-begotten, made known in two natures without confusion, without change, without division, without separation…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8" name="Text Box 4">
            <a:extLst>
              <a:ext uri="{FF2B5EF4-FFF2-40B4-BE49-F238E27FC236}">
                <a16:creationId xmlns:a16="http://schemas.microsoft.com/office/drawing/2014/main" id="{A959AEE9-60A0-7423-DE81-5CFC1A6A0F12}"/>
              </a:ext>
            </a:extLst>
          </p:cNvPr>
          <p:cNvSpPr txBox="1">
            <a:spLocks noChangeArrowheads="1"/>
          </p:cNvSpPr>
          <p:nvPr/>
        </p:nvSpPr>
        <p:spPr bwMode="auto">
          <a:xfrm>
            <a:off x="2514600" y="762001"/>
            <a:ext cx="7162800"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defRPr/>
            </a:pPr>
            <a:r>
              <a:rPr lang="en-US" altLang="en-US" sz="2400">
                <a:solidFill>
                  <a:srgbClr val="FFFFFF"/>
                </a:solidFill>
                <a:latin typeface="Tahoma" pitchFamily="34" charset="0"/>
                <a:cs typeface="Arial" panose="020B0604020202020204" pitchFamily="34" charset="0"/>
              </a:rPr>
              <a:t>Chalcedon (cont.)</a:t>
            </a:r>
          </a:p>
          <a:p>
            <a:pPr eaLnBrk="0" fontAlgn="base" hangingPunct="0">
              <a:spcBef>
                <a:spcPct val="50000"/>
              </a:spcBef>
              <a:spcAft>
                <a:spcPct val="0"/>
              </a:spcAft>
              <a:defRPr/>
            </a:pPr>
            <a:endParaRPr lang="en-US" altLang="en-US" sz="2400">
              <a:solidFill>
                <a:srgbClr val="FFFFFF"/>
              </a:solidFill>
              <a:latin typeface="Tahoma" pitchFamily="34" charset="0"/>
              <a:cs typeface="Arial" panose="020B0604020202020204" pitchFamily="34" charset="0"/>
            </a:endParaRPr>
          </a:p>
          <a:p>
            <a:pPr eaLnBrk="0" fontAlgn="base" hangingPunct="0">
              <a:spcBef>
                <a:spcPct val="50000"/>
              </a:spcBef>
              <a:spcAft>
                <a:spcPct val="0"/>
              </a:spcAft>
              <a:defRPr/>
            </a:pPr>
            <a:r>
              <a:rPr lang="en-US" altLang="en-US" sz="2400">
                <a:solidFill>
                  <a:srgbClr val="FFFFFF"/>
                </a:solidFill>
                <a:latin typeface="Tahoma" pitchFamily="34" charset="0"/>
                <a:cs typeface="Arial" panose="020B0604020202020204" pitchFamily="34" charset="0"/>
              </a:rPr>
              <a:t>“Without confusion and without change”</a:t>
            </a:r>
          </a:p>
          <a:p>
            <a:pPr eaLnBrk="0" fontAlgn="base" hangingPunct="0">
              <a:spcBef>
                <a:spcPct val="50000"/>
              </a:spcBef>
              <a:spcAft>
                <a:spcPct val="0"/>
              </a:spcAft>
              <a:defRPr/>
            </a:pPr>
            <a:r>
              <a:rPr lang="en-US" altLang="en-US" sz="2400">
                <a:solidFill>
                  <a:srgbClr val="FFFFFF"/>
                </a:solidFill>
                <a:latin typeface="Tahoma" pitchFamily="34" charset="0"/>
                <a:cs typeface="Arial" panose="020B0604020202020204" pitchFamily="34" charset="0"/>
              </a:rPr>
              <a:t>to oppose monophysitism/Coptic Christianity</a:t>
            </a:r>
          </a:p>
          <a:p>
            <a:pPr eaLnBrk="0" fontAlgn="base" hangingPunct="0">
              <a:spcBef>
                <a:spcPct val="50000"/>
              </a:spcBef>
              <a:spcAft>
                <a:spcPct val="0"/>
              </a:spcAft>
              <a:defRPr/>
            </a:pPr>
            <a:r>
              <a:rPr lang="en-US" altLang="en-US" sz="2400">
                <a:solidFill>
                  <a:srgbClr val="FFFFFF"/>
                </a:solidFill>
                <a:latin typeface="Tahoma" pitchFamily="34" charset="0"/>
                <a:cs typeface="Arial" panose="020B0604020202020204" pitchFamily="34" charset="0"/>
              </a:rPr>
              <a:t>Monophysite = one nature</a:t>
            </a:r>
          </a:p>
          <a:p>
            <a:pPr eaLnBrk="0" fontAlgn="base" hangingPunct="0">
              <a:spcBef>
                <a:spcPct val="50000"/>
              </a:spcBef>
              <a:spcAft>
                <a:spcPct val="0"/>
              </a:spcAft>
              <a:defRPr/>
            </a:pPr>
            <a:endParaRPr lang="en-US" altLang="en-US" sz="2400">
              <a:solidFill>
                <a:srgbClr val="FFFFFF"/>
              </a:solidFill>
              <a:latin typeface="Tahoma" pitchFamily="34" charset="0"/>
              <a:cs typeface="Arial" panose="020B0604020202020204" pitchFamily="34" charset="0"/>
            </a:endParaRPr>
          </a:p>
          <a:p>
            <a:pPr eaLnBrk="0" fontAlgn="base" hangingPunct="0">
              <a:spcBef>
                <a:spcPct val="50000"/>
              </a:spcBef>
              <a:spcAft>
                <a:spcPct val="0"/>
              </a:spcAft>
              <a:defRPr/>
            </a:pPr>
            <a:r>
              <a:rPr lang="en-US" altLang="en-US" sz="2400">
                <a:solidFill>
                  <a:srgbClr val="FFFFFF"/>
                </a:solidFill>
                <a:latin typeface="Tahoma" pitchFamily="34" charset="0"/>
                <a:cs typeface="Arial" panose="020B0604020202020204" pitchFamily="34" charset="0"/>
              </a:rPr>
              <a:t>“Without division, without separation”</a:t>
            </a:r>
          </a:p>
          <a:p>
            <a:pPr eaLnBrk="0" fontAlgn="base" hangingPunct="0">
              <a:spcBef>
                <a:spcPct val="50000"/>
              </a:spcBef>
              <a:spcAft>
                <a:spcPct val="0"/>
              </a:spcAft>
              <a:defRPr/>
            </a:pPr>
            <a:r>
              <a:rPr lang="en-US" altLang="en-US" sz="2400">
                <a:solidFill>
                  <a:srgbClr val="FFFFFF"/>
                </a:solidFill>
                <a:latin typeface="Tahoma" pitchFamily="34" charset="0"/>
                <a:cs typeface="Arial" panose="020B0604020202020204" pitchFamily="34" charset="0"/>
              </a:rPr>
              <a:t>to oppose Nestorianism</a:t>
            </a:r>
          </a:p>
          <a:p>
            <a:pPr eaLnBrk="0" fontAlgn="base" hangingPunct="0">
              <a:spcBef>
                <a:spcPct val="50000"/>
              </a:spcBef>
              <a:spcAft>
                <a:spcPct val="0"/>
              </a:spcAft>
              <a:defRPr/>
            </a:pPr>
            <a:endParaRPr lang="en-US" altLang="en-US" sz="2400">
              <a:solidFill>
                <a:srgbClr val="FFFFFF"/>
              </a:solidFill>
              <a:latin typeface="Tahoma" pitchFamily="34" charset="0"/>
              <a:cs typeface="Arial" panose="020B0604020202020204" pitchFamily="34" charset="0"/>
            </a:endParaRPr>
          </a:p>
          <a:p>
            <a:pPr eaLnBrk="0" fontAlgn="base" hangingPunct="0">
              <a:spcBef>
                <a:spcPct val="50000"/>
              </a:spcBef>
              <a:spcAft>
                <a:spcPct val="0"/>
              </a:spcAft>
              <a:defRPr/>
            </a:pPr>
            <a:r>
              <a:rPr lang="en-US" altLang="en-US" sz="2400">
                <a:solidFill>
                  <a:srgbClr val="FFFFFF"/>
                </a:solidFill>
                <a:latin typeface="Tahoma" pitchFamily="34" charset="0"/>
                <a:cs typeface="Arial" panose="020B0604020202020204" pitchFamily="34" charset="0"/>
              </a:rPr>
              <a:t>Q:  Are we splitting hairs here?</a:t>
            </a:r>
          </a:p>
          <a:p>
            <a:pPr eaLnBrk="0" fontAlgn="base" hangingPunct="0">
              <a:spcBef>
                <a:spcPct val="50000"/>
              </a:spcBef>
              <a:spcAft>
                <a:spcPct val="0"/>
              </a:spcAft>
              <a:defRPr/>
            </a:pPr>
            <a:endParaRPr lang="en-US" altLang="en-US" sz="2400">
              <a:solidFill>
                <a:srgbClr val="FFFFFF"/>
              </a:solidFill>
              <a:latin typeface="Tahoma"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5" name="Rectangle 3">
            <a:extLst>
              <a:ext uri="{FF2B5EF4-FFF2-40B4-BE49-F238E27FC236}">
                <a16:creationId xmlns:a16="http://schemas.microsoft.com/office/drawing/2014/main" id="{C36C0AA0-7E19-C06D-7792-076B824D53A7}"/>
              </a:ext>
            </a:extLst>
          </p:cNvPr>
          <p:cNvSpPr>
            <a:spLocks noGrp="1" noRot="1" noChangeArrowheads="1"/>
          </p:cNvSpPr>
          <p:nvPr>
            <p:ph type="body" idx="1"/>
          </p:nvPr>
        </p:nvSpPr>
        <p:spPr>
          <a:xfrm>
            <a:off x="1825625" y="1066801"/>
            <a:ext cx="8540750" cy="5032375"/>
          </a:xfrm>
        </p:spPr>
        <p:txBody>
          <a:bodyPr/>
          <a:lstStyle/>
          <a:p>
            <a:pPr eaLnBrk="1" hangingPunct="1">
              <a:buFont typeface="Arial" charset="0"/>
              <a:buChar char="►"/>
              <a:defRPr/>
            </a:pPr>
            <a:r>
              <a:rPr lang="en-US" altLang="en-US" sz="2800"/>
              <a:t>Constantinople AD 553</a:t>
            </a:r>
          </a:p>
          <a:p>
            <a:pPr lvl="1" eaLnBrk="1" hangingPunct="1">
              <a:defRPr/>
            </a:pPr>
            <a:r>
              <a:rPr lang="en-US" altLang="en-US" sz="2400"/>
              <a:t>Anathematized Origin</a:t>
            </a:r>
          </a:p>
          <a:p>
            <a:pPr eaLnBrk="1" hangingPunct="1">
              <a:buFont typeface="Arial" charset="0"/>
              <a:buChar char="►"/>
              <a:defRPr/>
            </a:pPr>
            <a:endParaRPr lang="en-US" altLang="en-US" sz="2800"/>
          </a:p>
          <a:p>
            <a:pPr eaLnBrk="1" hangingPunct="1">
              <a:buFont typeface="Arial" charset="0"/>
              <a:buChar char="►"/>
              <a:defRPr/>
            </a:pPr>
            <a:r>
              <a:rPr lang="en-US" altLang="en-US" sz="2800"/>
              <a:t>Constantinople III  AD 680</a:t>
            </a:r>
          </a:p>
          <a:p>
            <a:pPr lvl="1" eaLnBrk="1" hangingPunct="1">
              <a:defRPr/>
            </a:pPr>
            <a:r>
              <a:rPr lang="en-US" altLang="en-US" sz="2400"/>
              <a:t>Opposed monothelitism  “one will”</a:t>
            </a:r>
          </a:p>
          <a:p>
            <a:pPr eaLnBrk="1" hangingPunct="1">
              <a:buFont typeface="Arial" charset="0"/>
              <a:buNone/>
              <a:defRPr/>
            </a:pPr>
            <a:endParaRPr lang="en-US" altLang="en-US" sz="2800"/>
          </a:p>
          <a:p>
            <a:pPr eaLnBrk="1" hangingPunct="1">
              <a:buFont typeface="Arial" charset="0"/>
              <a:buChar char="►"/>
              <a:defRPr/>
            </a:pPr>
            <a:r>
              <a:rPr lang="en-US" altLang="en-US" sz="2800"/>
              <a:t>Nicaea II  AD 787</a:t>
            </a:r>
          </a:p>
          <a:p>
            <a:pPr lvl="1" eaLnBrk="1" hangingPunct="1">
              <a:defRPr/>
            </a:pPr>
            <a:r>
              <a:rPr lang="en-US" altLang="en-US" sz="2400"/>
              <a:t>Iconoclasm.  It is heretical to say that one cannot be aided in worship by using an icon.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DE6AF0A5-D7C6-7BCB-F634-ACF7DCB4FCCF}"/>
              </a:ext>
            </a:extLst>
          </p:cNvPr>
          <p:cNvSpPr>
            <a:spLocks noGrp="1" noRot="1" noChangeArrowheads="1"/>
          </p:cNvSpPr>
          <p:nvPr>
            <p:ph type="title"/>
          </p:nvPr>
        </p:nvSpPr>
        <p:spPr/>
        <p:txBody>
          <a:bodyPr/>
          <a:lstStyle/>
          <a:p>
            <a:pPr eaLnBrk="1" hangingPunct="1">
              <a:defRPr/>
            </a:pPr>
            <a:r>
              <a:rPr lang="en-US" sz="2400"/>
              <a:t>Augustine (354-430) The Sovereignty of God</a:t>
            </a:r>
          </a:p>
        </p:txBody>
      </p:sp>
      <p:sp>
        <p:nvSpPr>
          <p:cNvPr id="67587" name="Rectangle 3">
            <a:extLst>
              <a:ext uri="{FF2B5EF4-FFF2-40B4-BE49-F238E27FC236}">
                <a16:creationId xmlns:a16="http://schemas.microsoft.com/office/drawing/2014/main" id="{22095868-1B24-8772-1FF8-7DBAA3AD5893}"/>
              </a:ext>
            </a:extLst>
          </p:cNvPr>
          <p:cNvSpPr>
            <a:spLocks noGrp="1" noRot="1" noChangeArrowheads="1"/>
          </p:cNvSpPr>
          <p:nvPr>
            <p:ph type="body" idx="1"/>
          </p:nvPr>
        </p:nvSpPr>
        <p:spPr>
          <a:xfrm>
            <a:off x="2133600" y="1752600"/>
            <a:ext cx="8235950" cy="4343400"/>
          </a:xfrm>
        </p:spPr>
        <p:txBody>
          <a:bodyPr/>
          <a:lstStyle/>
          <a:p>
            <a:pPr eaLnBrk="1" hangingPunct="1">
              <a:buFont typeface="Arial" charset="0"/>
              <a:buChar char="►"/>
              <a:defRPr/>
            </a:pPr>
            <a:r>
              <a:rPr lang="en-US" sz="2000" b="1"/>
              <a:t>Laid groundwork for Christendom, Medieval Christianity and Reformation theology</a:t>
            </a:r>
          </a:p>
          <a:p>
            <a:pPr eaLnBrk="1" hangingPunct="1">
              <a:buFont typeface="Arial" charset="0"/>
              <a:buChar char="►"/>
              <a:defRPr/>
            </a:pPr>
            <a:r>
              <a:rPr lang="en-US" sz="2000" b="1"/>
              <a:t>The City of God, Christendom, Church and State</a:t>
            </a:r>
          </a:p>
          <a:p>
            <a:pPr eaLnBrk="1" hangingPunct="1">
              <a:buFont typeface="Arial" charset="0"/>
              <a:buChar char="►"/>
              <a:defRPr/>
            </a:pPr>
            <a:r>
              <a:rPr lang="en-US" sz="2000" b="1"/>
              <a:t>Original Sin:  Mankind totally depraved</a:t>
            </a:r>
          </a:p>
          <a:p>
            <a:pPr eaLnBrk="1" hangingPunct="1">
              <a:buFont typeface="Arial" charset="0"/>
              <a:buChar char="►"/>
              <a:defRPr/>
            </a:pPr>
            <a:r>
              <a:rPr lang="en-US" sz="2000" b="1"/>
              <a:t>Predestination</a:t>
            </a:r>
          </a:p>
          <a:p>
            <a:pPr eaLnBrk="1" hangingPunct="1">
              <a:buFont typeface="Arial" charset="0"/>
              <a:buChar char="►"/>
              <a:defRPr/>
            </a:pPr>
            <a:r>
              <a:rPr lang="en-US" sz="2000" b="1"/>
              <a:t>Sacramentalism  Baptism, Ordination etc </a:t>
            </a:r>
            <a:r>
              <a:rPr lang="en-US" sz="2000" b="1" i="1"/>
              <a:t>ex opere opero</a:t>
            </a:r>
          </a:p>
          <a:p>
            <a:pPr eaLnBrk="1" hangingPunct="1">
              <a:buFont typeface="Arial" charset="0"/>
              <a:buChar char="►"/>
              <a:defRPr/>
            </a:pPr>
            <a:r>
              <a:rPr lang="en-US" sz="2000" b="1"/>
              <a:t>Transubstantiation</a:t>
            </a:r>
          </a:p>
          <a:p>
            <a:pPr eaLnBrk="1" hangingPunct="1">
              <a:buFont typeface="Arial" charset="0"/>
              <a:buChar char="►"/>
              <a:defRPr/>
            </a:pPr>
            <a:r>
              <a:rPr lang="en-US" sz="2000" b="1"/>
              <a:t>Immaculate Conception</a:t>
            </a:r>
          </a:p>
          <a:p>
            <a:pPr eaLnBrk="1" hangingPunct="1">
              <a:buFont typeface="Arial" charset="0"/>
              <a:buChar char="►"/>
              <a:defRPr/>
            </a:pPr>
            <a:r>
              <a:rPr lang="en-US" sz="2000" b="1"/>
              <a:t>Reacted against Donatists</a:t>
            </a:r>
          </a:p>
          <a:p>
            <a:pPr eaLnBrk="1" hangingPunct="1">
              <a:buFont typeface="Arial" charset="0"/>
              <a:buChar char="►"/>
              <a:defRPr/>
            </a:pPr>
            <a:r>
              <a:rPr lang="en-US" sz="2000" b="1"/>
              <a:t>Reacted against Pelagius, Pelagianism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AC1FD54D-A96B-D871-1149-7E1014850E57}"/>
              </a:ext>
            </a:extLst>
          </p:cNvPr>
          <p:cNvSpPr>
            <a:spLocks noGrp="1" noRot="1" noChangeArrowheads="1"/>
          </p:cNvSpPr>
          <p:nvPr>
            <p:ph type="title"/>
          </p:nvPr>
        </p:nvSpPr>
        <p:spPr>
          <a:xfrm>
            <a:off x="1981201" y="244476"/>
            <a:ext cx="8385175" cy="898525"/>
          </a:xfrm>
        </p:spPr>
        <p:txBody>
          <a:bodyPr/>
          <a:lstStyle/>
          <a:p>
            <a:pPr algn="ctr" eaLnBrk="1" hangingPunct="1">
              <a:defRPr/>
            </a:pPr>
            <a:r>
              <a:rPr lang="en-US" sz="2800"/>
              <a:t>Highlights in 3</a:t>
            </a:r>
            <a:r>
              <a:rPr lang="en-US" sz="2800" baseline="30000"/>
              <a:t>rd</a:t>
            </a:r>
            <a:r>
              <a:rPr lang="en-US" sz="2800"/>
              <a:t> and 4</a:t>
            </a:r>
            <a:r>
              <a:rPr lang="en-US" sz="2800" baseline="30000"/>
              <a:t>th</a:t>
            </a:r>
            <a:r>
              <a:rPr lang="en-US" sz="2800"/>
              <a:t> Centuries</a:t>
            </a:r>
          </a:p>
        </p:txBody>
      </p:sp>
      <p:sp>
        <p:nvSpPr>
          <p:cNvPr id="65539" name="Rectangle 3">
            <a:extLst>
              <a:ext uri="{FF2B5EF4-FFF2-40B4-BE49-F238E27FC236}">
                <a16:creationId xmlns:a16="http://schemas.microsoft.com/office/drawing/2014/main" id="{BE30065E-BF42-8622-8139-23247EDE4FDB}"/>
              </a:ext>
            </a:extLst>
          </p:cNvPr>
          <p:cNvSpPr>
            <a:spLocks noGrp="1" noRot="1" noChangeArrowheads="1"/>
          </p:cNvSpPr>
          <p:nvPr>
            <p:ph type="body" idx="1"/>
          </p:nvPr>
        </p:nvSpPr>
        <p:spPr>
          <a:xfrm>
            <a:off x="2133600" y="1219200"/>
            <a:ext cx="8235950" cy="4876800"/>
          </a:xfrm>
        </p:spPr>
        <p:txBody>
          <a:bodyPr/>
          <a:lstStyle/>
          <a:p>
            <a:pPr eaLnBrk="1" hangingPunct="1">
              <a:defRPr/>
            </a:pPr>
            <a:r>
              <a:rPr lang="en-US" sz="2400"/>
              <a:t>Persecutions</a:t>
            </a:r>
          </a:p>
          <a:p>
            <a:pPr lvl="1" eaLnBrk="1" hangingPunct="1">
              <a:defRPr/>
            </a:pPr>
            <a:r>
              <a:rPr lang="en-US" sz="2000"/>
              <a:t>Decius 249-251 Valerian 253-260</a:t>
            </a:r>
          </a:p>
          <a:p>
            <a:pPr lvl="1" eaLnBrk="1" hangingPunct="1">
              <a:defRPr/>
            </a:pPr>
            <a:r>
              <a:rPr lang="en-US" sz="2000"/>
              <a:t>Diocletian 303-304 Galerain, Licinius</a:t>
            </a:r>
          </a:p>
          <a:p>
            <a:pPr eaLnBrk="1" hangingPunct="1">
              <a:defRPr/>
            </a:pPr>
            <a:r>
              <a:rPr lang="en-US" sz="2400"/>
              <a:t>Edict of Milan 313  Toleration of Christianity</a:t>
            </a:r>
          </a:p>
          <a:p>
            <a:pPr eaLnBrk="1" hangingPunct="1">
              <a:defRPr/>
            </a:pPr>
            <a:endParaRPr lang="en-US" sz="2400"/>
          </a:p>
          <a:p>
            <a:pPr eaLnBrk="1" hangingPunct="1">
              <a:defRPr/>
            </a:pPr>
            <a:r>
              <a:rPr lang="en-US" sz="2400"/>
              <a:t>Constantine, Emperor of all Rome 323</a:t>
            </a:r>
          </a:p>
          <a:p>
            <a:pPr lvl="1" eaLnBrk="1" hangingPunct="1">
              <a:defRPr/>
            </a:pPr>
            <a:r>
              <a:rPr lang="en-US" sz="2000"/>
              <a:t>Beginning of “Christendom”</a:t>
            </a:r>
          </a:p>
          <a:p>
            <a:pPr eaLnBrk="1" hangingPunct="1">
              <a:defRPr/>
            </a:pPr>
            <a:r>
              <a:rPr lang="en-US" sz="2400"/>
              <a:t>Council of Nicaea</a:t>
            </a:r>
          </a:p>
          <a:p>
            <a:pPr lvl="1" eaLnBrk="1" hangingPunct="1">
              <a:defRPr/>
            </a:pPr>
            <a:r>
              <a:rPr lang="en-US" sz="2000"/>
              <a:t>Arianism</a:t>
            </a:r>
          </a:p>
          <a:p>
            <a:pPr lvl="1" eaLnBrk="1" hangingPunct="1">
              <a:defRPr/>
            </a:pPr>
            <a:r>
              <a:rPr lang="en-US" sz="2000"/>
              <a:t>Nicene Creed</a:t>
            </a:r>
          </a:p>
          <a:p>
            <a:pPr eaLnBrk="1" hangingPunct="1">
              <a:defRPr/>
            </a:pPr>
            <a:r>
              <a:rPr lang="en-US" sz="2400"/>
              <a:t>Julian the Apostate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a:extLst>
              <a:ext uri="{FF2B5EF4-FFF2-40B4-BE49-F238E27FC236}">
                <a16:creationId xmlns:a16="http://schemas.microsoft.com/office/drawing/2014/main" id="{4DBB290E-9660-6CA9-7876-E66E658F9663}"/>
              </a:ext>
            </a:extLst>
          </p:cNvPr>
          <p:cNvSpPr>
            <a:spLocks noChangeArrowheads="1"/>
          </p:cNvSpPr>
          <p:nvPr/>
        </p:nvSpPr>
        <p:spPr bwMode="auto">
          <a:xfrm>
            <a:off x="1676400" y="228600"/>
            <a:ext cx="8610600" cy="6858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base" hangingPunct="1">
              <a:spcBef>
                <a:spcPct val="0"/>
              </a:spcBef>
              <a:spcAft>
                <a:spcPct val="0"/>
              </a:spcAft>
              <a:buNone/>
            </a:pPr>
            <a:r>
              <a:rPr lang="en-US" altLang="en-US" sz="3600">
                <a:solidFill>
                  <a:srgbClr val="000000"/>
                </a:solidFill>
              </a:rPr>
              <a:t>ONE CHURCH in the BIBLE</a:t>
            </a:r>
          </a:p>
        </p:txBody>
      </p:sp>
      <p:graphicFrame>
        <p:nvGraphicFramePr>
          <p:cNvPr id="25685" name="Group 85">
            <a:extLst>
              <a:ext uri="{FF2B5EF4-FFF2-40B4-BE49-F238E27FC236}">
                <a16:creationId xmlns:a16="http://schemas.microsoft.com/office/drawing/2014/main" id="{5FADB4E3-4FD5-065A-82C5-4C92570CCC4C}"/>
              </a:ext>
            </a:extLst>
          </p:cNvPr>
          <p:cNvGraphicFramePr>
            <a:graphicFrameLocks noGrp="1"/>
          </p:cNvGraphicFramePr>
          <p:nvPr/>
        </p:nvGraphicFramePr>
        <p:xfrm>
          <a:off x="1676400" y="1066800"/>
          <a:ext cx="8610600" cy="1066800"/>
        </p:xfrm>
        <a:graphic>
          <a:graphicData uri="http://schemas.openxmlformats.org/drawingml/2006/table">
            <a:tbl>
              <a:tblPr/>
              <a:tblGrid>
                <a:gridCol w="16764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2743200">
                  <a:extLst>
                    <a:ext uri="{9D8B030D-6E8A-4147-A177-3AD203B41FA5}">
                      <a16:colId xmlns:a16="http://schemas.microsoft.com/office/drawing/2014/main" val="20003"/>
                    </a:ext>
                  </a:extLst>
                </a:gridCol>
              </a:tblGrid>
              <a:tr h="566737">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FFFF66"/>
                          </a:solidFill>
                          <a:effectLst/>
                          <a:latin typeface="Arial" charset="0"/>
                        </a:rPr>
                        <a:t>Time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FFFF66"/>
                          </a:solidFill>
                          <a:effectLst/>
                          <a:latin typeface="Arial" charset="0"/>
                        </a:rPr>
                        <a:t>Place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FFFF66"/>
                          </a:solidFill>
                          <a:effectLst/>
                          <a:latin typeface="Arial" charset="0"/>
                        </a:rPr>
                        <a:t>Founder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FFFF66"/>
                          </a:solidFill>
                          <a:effectLst/>
                          <a:latin typeface="Arial" charset="0"/>
                        </a:rPr>
                        <a:t>Church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extLst>
                  <a:ext uri="{0D108BD9-81ED-4DB2-BD59-A6C34878D82A}">
                    <a16:rowId xmlns:a16="http://schemas.microsoft.com/office/drawing/2014/main" val="10000"/>
                  </a:ext>
                </a:extLst>
              </a:tr>
              <a:tr h="50006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Arial" charset="0"/>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Arial" charset="0"/>
                        </a:rPr>
                        <a:t>Jerusalem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Arial" charset="0"/>
                        </a:rPr>
                        <a:t>Christ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Arial" charset="0"/>
                        </a:rPr>
                        <a:t>Church of Christ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bl>
          </a:graphicData>
        </a:graphic>
      </p:graphicFrame>
      <p:graphicFrame>
        <p:nvGraphicFramePr>
          <p:cNvPr id="25684" name="Group 84">
            <a:extLst>
              <a:ext uri="{FF2B5EF4-FFF2-40B4-BE49-F238E27FC236}">
                <a16:creationId xmlns:a16="http://schemas.microsoft.com/office/drawing/2014/main" id="{E484FE22-F1B0-F2FA-2584-E44ADC804798}"/>
              </a:ext>
            </a:extLst>
          </p:cNvPr>
          <p:cNvGraphicFramePr>
            <a:graphicFrameLocks noGrp="1"/>
          </p:cNvGraphicFramePr>
          <p:nvPr/>
        </p:nvGraphicFramePr>
        <p:xfrm>
          <a:off x="1676400" y="2133600"/>
          <a:ext cx="8610600" cy="4572000"/>
        </p:xfrm>
        <a:graphic>
          <a:graphicData uri="http://schemas.openxmlformats.org/drawingml/2006/table">
            <a:tbl>
              <a:tblPr/>
              <a:tblGrid>
                <a:gridCol w="16764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2743200">
                  <a:extLst>
                    <a:ext uri="{9D8B030D-6E8A-4147-A177-3AD203B41FA5}">
                      <a16:colId xmlns:a16="http://schemas.microsoft.com/office/drawing/2014/main" val="20003"/>
                    </a:ext>
                  </a:extLst>
                </a:gridCol>
              </a:tblGrid>
              <a:tr h="4572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Arial" charset="0"/>
                        </a:rPr>
                        <a:t>606 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Arial" charset="0"/>
                        </a:rPr>
                        <a:t>Rome, Italy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Arial" charset="0"/>
                        </a:rPr>
                        <a:t>Boniface III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Arial" charset="0"/>
                        </a:rPr>
                        <a:t>Roman Catholic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572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charset="0"/>
                        </a:rPr>
                        <a:t>1520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charset="0"/>
                        </a:rPr>
                        <a:t>Germany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charset="0"/>
                        </a:rPr>
                        <a:t>Martin Luther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charset="0"/>
                        </a:rPr>
                        <a:t>Lutheran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extLst>
                  <a:ext uri="{0D108BD9-81ED-4DB2-BD59-A6C34878D82A}">
                    <a16:rowId xmlns:a16="http://schemas.microsoft.com/office/drawing/2014/main" val="10001"/>
                  </a:ext>
                </a:extLst>
              </a:tr>
              <a:tr h="4572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Arial" charset="0"/>
                        </a:rPr>
                        <a:t>1534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Arial" charset="0"/>
                        </a:rPr>
                        <a:t>England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Arial" charset="0"/>
                        </a:rPr>
                        <a:t>King Henry VIII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Arial" charset="0"/>
                        </a:rPr>
                        <a:t>Church of England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572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charset="0"/>
                        </a:rPr>
                        <a:t>1536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charset="0"/>
                        </a:rPr>
                        <a:t>Switzerland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charset="0"/>
                        </a:rPr>
                        <a:t>John Calvin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charset="0"/>
                        </a:rPr>
                        <a:t>Presbyterian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extLst>
                  <a:ext uri="{0D108BD9-81ED-4DB2-BD59-A6C34878D82A}">
                    <a16:rowId xmlns:a16="http://schemas.microsoft.com/office/drawing/2014/main" val="10003"/>
                  </a:ext>
                </a:extLst>
              </a:tr>
              <a:tr h="4572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Arial" charset="0"/>
                        </a:rPr>
                        <a:t>1607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Arial" charset="0"/>
                        </a:rPr>
                        <a:t>Holland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Arial" charset="0"/>
                        </a:rPr>
                        <a:t>John Smythe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Arial" charset="0"/>
                        </a:rPr>
                        <a:t>Baptist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4572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charset="0"/>
                        </a:rPr>
                        <a:t>1739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charset="0"/>
                        </a:rPr>
                        <a:t>England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charset="0"/>
                        </a:rPr>
                        <a:t>John Wesley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charset="0"/>
                        </a:rPr>
                        <a:t>Methodist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extLst>
                  <a:ext uri="{0D108BD9-81ED-4DB2-BD59-A6C34878D82A}">
                    <a16:rowId xmlns:a16="http://schemas.microsoft.com/office/drawing/2014/main" val="10005"/>
                  </a:ext>
                </a:extLst>
              </a:tr>
              <a:tr h="4572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Arial" charset="0"/>
                        </a:rPr>
                        <a:t>1830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Arial" charset="0"/>
                        </a:rPr>
                        <a:t>USA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Arial" charset="0"/>
                        </a:rPr>
                        <a:t>Joseph Smith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Arial" charset="0"/>
                        </a:rPr>
                        <a:t>Latter Day Saints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4572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charset="0"/>
                        </a:rPr>
                        <a:t>1830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charset="0"/>
                        </a:rPr>
                        <a:t>USA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charset="0"/>
                        </a:rPr>
                        <a:t>William Miller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charset="0"/>
                        </a:rPr>
                        <a:t>7th Day Adventists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extLst>
                  <a:ext uri="{0D108BD9-81ED-4DB2-BD59-A6C34878D82A}">
                    <a16:rowId xmlns:a16="http://schemas.microsoft.com/office/drawing/2014/main" val="10007"/>
                  </a:ext>
                </a:extLst>
              </a:tr>
              <a:tr h="4572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Arial" charset="0"/>
                        </a:rPr>
                        <a:t>1866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Arial" charset="0"/>
                        </a:rPr>
                        <a:t>USA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Arial" charset="0"/>
                        </a:rPr>
                        <a:t>Mary Baker Eddy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Arial" charset="0"/>
                        </a:rPr>
                        <a:t>Christian Scientist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4572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charset="0"/>
                        </a:rPr>
                        <a:t>1872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charset="0"/>
                        </a:rPr>
                        <a:t>USA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charset="0"/>
                        </a:rPr>
                        <a:t>Charles Russell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bg1"/>
                          </a:solidFill>
                          <a:effectLst/>
                          <a:latin typeface="Arial" charset="0"/>
                        </a:rPr>
                        <a:t>Jehovah Witnesses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66FF"/>
                    </a:solidFill>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56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56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56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2EFA3FA2-A366-9ABE-3645-2876F279EE31}"/>
              </a:ext>
            </a:extLst>
          </p:cNvPr>
          <p:cNvSpPr>
            <a:spLocks noGrp="1" noChangeArrowheads="1"/>
          </p:cNvSpPr>
          <p:nvPr>
            <p:ph type="title"/>
          </p:nvPr>
        </p:nvSpPr>
        <p:spPr/>
        <p:txBody>
          <a:bodyPr/>
          <a:lstStyle/>
          <a:p>
            <a:pPr eaLnBrk="1" hangingPunct="1"/>
            <a:r>
              <a:rPr lang="en-US" altLang="en-US" sz="4000">
                <a:solidFill>
                  <a:srgbClr val="99FF33"/>
                </a:solidFill>
                <a:latin typeface="Times New Roman" panose="02020603050405020304" pitchFamily="18" charset="0"/>
              </a:rPr>
              <a:t> </a:t>
            </a:r>
            <a:r>
              <a:rPr lang="en-US" altLang="en-US" sz="4000">
                <a:solidFill>
                  <a:schemeClr val="bg1"/>
                </a:solidFill>
                <a:latin typeface="Times New Roman" panose="02020603050405020304" pitchFamily="18" charset="0"/>
              </a:rPr>
              <a:t>The Historical Figures Who Have </a:t>
            </a:r>
            <a:br>
              <a:rPr lang="en-US" altLang="en-US" sz="4000">
                <a:solidFill>
                  <a:schemeClr val="bg1"/>
                </a:solidFill>
                <a:latin typeface="Times New Roman" panose="02020603050405020304" pitchFamily="18" charset="0"/>
              </a:rPr>
            </a:br>
            <a:r>
              <a:rPr lang="en-US" altLang="en-US" sz="4000">
                <a:solidFill>
                  <a:schemeClr val="bg1"/>
                </a:solidFill>
                <a:latin typeface="Times New Roman" panose="02020603050405020304" pitchFamily="18" charset="0"/>
              </a:rPr>
              <a:t>Shaped Religious Beliefs</a:t>
            </a:r>
          </a:p>
        </p:txBody>
      </p:sp>
      <p:sp>
        <p:nvSpPr>
          <p:cNvPr id="3077" name="Rectangle 5">
            <a:extLst>
              <a:ext uri="{FF2B5EF4-FFF2-40B4-BE49-F238E27FC236}">
                <a16:creationId xmlns:a16="http://schemas.microsoft.com/office/drawing/2014/main" id="{6415E52B-066D-E4A6-7821-5FFC30C2D834}"/>
              </a:ext>
            </a:extLst>
          </p:cNvPr>
          <p:cNvSpPr>
            <a:spLocks noGrp="1" noChangeArrowheads="1"/>
          </p:cNvSpPr>
          <p:nvPr>
            <p:ph type="body" sz="half" idx="2"/>
          </p:nvPr>
        </p:nvSpPr>
        <p:spPr>
          <a:xfrm>
            <a:off x="6221412" y="1979802"/>
            <a:ext cx="4080269" cy="4497198"/>
          </a:xfrm>
        </p:spPr>
        <p:txBody>
          <a:bodyPr/>
          <a:lstStyle/>
          <a:p>
            <a:pPr eaLnBrk="1" hangingPunct="1">
              <a:lnSpc>
                <a:spcPct val="90000"/>
              </a:lnSpc>
              <a:buFontTx/>
              <a:buNone/>
            </a:pPr>
            <a:r>
              <a:rPr lang="en-US" altLang="en-US" sz="2800" b="1" dirty="0">
                <a:solidFill>
                  <a:schemeClr val="bg1"/>
                </a:solidFill>
                <a:latin typeface="Times New Roman" panose="02020603050405020304" pitchFamily="18" charset="0"/>
              </a:rPr>
              <a:t>Augustine</a:t>
            </a:r>
            <a:r>
              <a:rPr lang="en-US" altLang="en-US" sz="2800" dirty="0">
                <a:solidFill>
                  <a:schemeClr val="bg1"/>
                </a:solidFill>
                <a:latin typeface="Times New Roman" panose="02020603050405020304" pitchFamily="18" charset="0"/>
              </a:rPr>
              <a:t> – (354AD -430AD) </a:t>
            </a:r>
            <a:r>
              <a:rPr lang="en-US" altLang="en-US" sz="2800" i="1" dirty="0">
                <a:solidFill>
                  <a:schemeClr val="bg1"/>
                </a:solidFill>
                <a:latin typeface="Times New Roman" panose="02020603050405020304" pitchFamily="18" charset="0"/>
              </a:rPr>
              <a:t>“</a:t>
            </a:r>
            <a:r>
              <a:rPr lang="en-US" altLang="en-US" sz="2800" i="1" dirty="0" err="1">
                <a:solidFill>
                  <a:schemeClr val="bg1"/>
                </a:solidFill>
                <a:latin typeface="Times New Roman" panose="02020603050405020304" pitchFamily="18" charset="0"/>
              </a:rPr>
              <a:t>tolle</a:t>
            </a:r>
            <a:r>
              <a:rPr lang="en-US" altLang="en-US" sz="2800" i="1" dirty="0">
                <a:solidFill>
                  <a:schemeClr val="bg1"/>
                </a:solidFill>
                <a:latin typeface="Times New Roman" panose="02020603050405020304" pitchFamily="18" charset="0"/>
              </a:rPr>
              <a:t> </a:t>
            </a:r>
            <a:r>
              <a:rPr lang="en-US" altLang="en-US" sz="2800" i="1" dirty="0" err="1">
                <a:solidFill>
                  <a:schemeClr val="bg1"/>
                </a:solidFill>
                <a:latin typeface="Times New Roman" panose="02020603050405020304" pitchFamily="18" charset="0"/>
              </a:rPr>
              <a:t>lege</a:t>
            </a:r>
            <a:r>
              <a:rPr lang="en-US" altLang="en-US" sz="2800" i="1" dirty="0">
                <a:solidFill>
                  <a:schemeClr val="bg1"/>
                </a:solidFill>
                <a:latin typeface="Times New Roman" panose="02020603050405020304" pitchFamily="18" charset="0"/>
              </a:rPr>
              <a:t>”</a:t>
            </a:r>
            <a:r>
              <a:rPr lang="en-US" altLang="en-US" sz="2800" dirty="0">
                <a:solidFill>
                  <a:schemeClr val="bg1"/>
                </a:solidFill>
                <a:latin typeface="Times New Roman" panose="02020603050405020304" pitchFamily="18" charset="0"/>
              </a:rPr>
              <a:t> (“take up &amp; read”) He thought this was God’s grace to him (</a:t>
            </a:r>
            <a:r>
              <a:rPr lang="en-US" altLang="en-US" sz="2800" u="sng" dirty="0">
                <a:solidFill>
                  <a:schemeClr val="bg1"/>
                </a:solidFill>
                <a:latin typeface="Times New Roman" panose="02020603050405020304" pitchFamily="18" charset="0"/>
              </a:rPr>
              <a:t>Romans 13:13</a:t>
            </a:r>
            <a:r>
              <a:rPr lang="en-US" altLang="en-US" sz="2800" dirty="0">
                <a:solidFill>
                  <a:schemeClr val="bg1"/>
                </a:solidFill>
                <a:latin typeface="Times New Roman" panose="02020603050405020304" pitchFamily="18" charset="0"/>
              </a:rPr>
              <a:t> - he must stop his sinful life) *His beliefs shaped Catholic doctrine all the way to today.  </a:t>
            </a:r>
          </a:p>
        </p:txBody>
      </p:sp>
      <p:pic>
        <p:nvPicPr>
          <p:cNvPr id="46084" name="Picture 9" descr="gozzoli6">
            <a:extLst>
              <a:ext uri="{FF2B5EF4-FFF2-40B4-BE49-F238E27FC236}">
                <a16:creationId xmlns:a16="http://schemas.microsoft.com/office/drawing/2014/main" id="{C0469780-A735-98BD-8D70-F63129781460}"/>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030414" y="1778466"/>
            <a:ext cx="3940175" cy="4437776"/>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077">
                                            <p:txEl>
                                              <p:pRg st="0" end="0"/>
                                            </p:txEl>
                                          </p:spTgt>
                                        </p:tgtEl>
                                        <p:attrNameLst>
                                          <p:attrName>style.visibility</p:attrName>
                                        </p:attrNameLst>
                                      </p:cBhvr>
                                      <p:to>
                                        <p:strVal val="visible"/>
                                      </p:to>
                                    </p:set>
                                    <p:animEffect transition="in" filter="fade">
                                      <p:cBhvr>
                                        <p:cTn id="12" dur="2000"/>
                                        <p:tgtEl>
                                          <p:spTgt spid="30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DFCBE5F5-2644-9D2A-1E88-09B6AF6AF6A3}"/>
              </a:ext>
            </a:extLst>
          </p:cNvPr>
          <p:cNvSpPr>
            <a:spLocks noGrp="1" noRot="1" noChangeArrowheads="1"/>
          </p:cNvSpPr>
          <p:nvPr>
            <p:ph type="title"/>
          </p:nvPr>
        </p:nvSpPr>
        <p:spPr>
          <a:xfrm>
            <a:off x="1981201" y="244476"/>
            <a:ext cx="8385175" cy="822325"/>
          </a:xfrm>
        </p:spPr>
        <p:txBody>
          <a:bodyPr/>
          <a:lstStyle/>
          <a:p>
            <a:pPr algn="ctr" eaLnBrk="1" hangingPunct="1">
              <a:defRPr/>
            </a:pPr>
            <a:r>
              <a:rPr lang="en-US" sz="2800"/>
              <a:t>Augustine:  354-430</a:t>
            </a:r>
          </a:p>
        </p:txBody>
      </p:sp>
      <p:sp>
        <p:nvSpPr>
          <p:cNvPr id="137219" name="Rectangle 3">
            <a:extLst>
              <a:ext uri="{FF2B5EF4-FFF2-40B4-BE49-F238E27FC236}">
                <a16:creationId xmlns:a16="http://schemas.microsoft.com/office/drawing/2014/main" id="{2E38C726-8505-AA2C-F88D-AE5A34699266}"/>
              </a:ext>
            </a:extLst>
          </p:cNvPr>
          <p:cNvSpPr>
            <a:spLocks noGrp="1" noRot="1" noChangeArrowheads="1"/>
          </p:cNvSpPr>
          <p:nvPr>
            <p:ph type="body" idx="1"/>
          </p:nvPr>
        </p:nvSpPr>
        <p:spPr>
          <a:xfrm>
            <a:off x="1825626" y="1219200"/>
            <a:ext cx="4270375" cy="5410200"/>
          </a:xfrm>
        </p:spPr>
        <p:txBody>
          <a:bodyPr/>
          <a:lstStyle/>
          <a:p>
            <a:pPr eaLnBrk="1" hangingPunct="1">
              <a:buFont typeface="Wingdings" panose="05000000000000000000" pitchFamily="2" charset="2"/>
              <a:buNone/>
              <a:defRPr/>
            </a:pPr>
            <a:r>
              <a:rPr lang="en-US" sz="2400" b="1" dirty="0"/>
              <a:t>Sovereignty of God</a:t>
            </a:r>
          </a:p>
          <a:p>
            <a:pPr eaLnBrk="1" hangingPunct="1">
              <a:buFont typeface="Wingdings" panose="05000000000000000000" pitchFamily="2" charset="2"/>
              <a:buNone/>
              <a:defRPr/>
            </a:pPr>
            <a:r>
              <a:rPr lang="en-US" sz="2400" b="1" dirty="0"/>
              <a:t>Total depravity</a:t>
            </a:r>
          </a:p>
          <a:p>
            <a:pPr eaLnBrk="1" hangingPunct="1">
              <a:buFont typeface="Wingdings" panose="05000000000000000000" pitchFamily="2" charset="2"/>
              <a:buNone/>
              <a:defRPr/>
            </a:pPr>
            <a:r>
              <a:rPr lang="en-US" sz="2400" b="1" dirty="0" err="1"/>
              <a:t>Monoergism</a:t>
            </a:r>
            <a:endParaRPr lang="en-US" sz="2400" b="1" dirty="0"/>
          </a:p>
          <a:p>
            <a:pPr eaLnBrk="1" hangingPunct="1">
              <a:buFont typeface="Wingdings" panose="05000000000000000000" pitchFamily="2" charset="2"/>
              <a:buNone/>
              <a:defRPr/>
            </a:pPr>
            <a:r>
              <a:rPr lang="en-US" sz="2400" b="1" dirty="0"/>
              <a:t>Predestination</a:t>
            </a:r>
          </a:p>
          <a:p>
            <a:pPr eaLnBrk="1" hangingPunct="1">
              <a:buFont typeface="Wingdings" panose="05000000000000000000" pitchFamily="2" charset="2"/>
              <a:buNone/>
              <a:defRPr/>
            </a:pPr>
            <a:r>
              <a:rPr lang="en-US" sz="2400" b="1" dirty="0"/>
              <a:t>Original Sin</a:t>
            </a:r>
          </a:p>
          <a:p>
            <a:pPr eaLnBrk="1" hangingPunct="1">
              <a:buFont typeface="Wingdings" panose="05000000000000000000" pitchFamily="2" charset="2"/>
              <a:buNone/>
              <a:defRPr/>
            </a:pPr>
            <a:r>
              <a:rPr lang="en-US" sz="2400" b="1" dirty="0"/>
              <a:t>Infant baptism for salvation</a:t>
            </a:r>
          </a:p>
          <a:p>
            <a:pPr eaLnBrk="1" hangingPunct="1">
              <a:buFont typeface="Wingdings" panose="05000000000000000000" pitchFamily="2" charset="2"/>
              <a:buNone/>
              <a:defRPr/>
            </a:pPr>
            <a:r>
              <a:rPr lang="en-US" sz="2400" b="1" dirty="0" err="1"/>
              <a:t>Sacramentalism</a:t>
            </a:r>
            <a:endParaRPr lang="en-US" sz="2400" b="1" dirty="0"/>
          </a:p>
          <a:p>
            <a:pPr eaLnBrk="1" hangingPunct="1">
              <a:buFont typeface="Wingdings" panose="05000000000000000000" pitchFamily="2" charset="2"/>
              <a:buNone/>
              <a:defRPr/>
            </a:pPr>
            <a:r>
              <a:rPr lang="en-US" sz="2400" b="1" dirty="0"/>
              <a:t>Transubstantiation</a:t>
            </a:r>
          </a:p>
          <a:p>
            <a:pPr eaLnBrk="1" hangingPunct="1">
              <a:buFont typeface="Wingdings" panose="05000000000000000000" pitchFamily="2" charset="2"/>
              <a:buNone/>
              <a:defRPr/>
            </a:pPr>
            <a:r>
              <a:rPr lang="en-US" sz="2400" b="1" dirty="0"/>
              <a:t>City and State: Christendom</a:t>
            </a:r>
          </a:p>
          <a:p>
            <a:pPr eaLnBrk="1" hangingPunct="1">
              <a:buFont typeface="Wingdings" panose="05000000000000000000" pitchFamily="2" charset="2"/>
              <a:buNone/>
              <a:defRPr/>
            </a:pPr>
            <a:r>
              <a:rPr lang="en-US" sz="2400" b="1" dirty="0"/>
              <a:t>Opposed </a:t>
            </a:r>
            <a:r>
              <a:rPr lang="en-US" sz="2400" b="1" dirty="0" err="1"/>
              <a:t>Donatists</a:t>
            </a:r>
            <a:endParaRPr lang="en-US" sz="2400" b="1" dirty="0"/>
          </a:p>
          <a:p>
            <a:pPr eaLnBrk="1" hangingPunct="1">
              <a:buFont typeface="Wingdings" panose="05000000000000000000" pitchFamily="2" charset="2"/>
              <a:buNone/>
              <a:defRPr/>
            </a:pPr>
            <a:r>
              <a:rPr lang="en-US" sz="2400" b="1" dirty="0"/>
              <a:t>Opposed Pelagius</a:t>
            </a:r>
            <a:endParaRPr lang="en-US" sz="2800" b="1" dirty="0"/>
          </a:p>
        </p:txBody>
      </p:sp>
      <p:pic>
        <p:nvPicPr>
          <p:cNvPr id="52228" name="Picture 4" descr="200px-Augustine_Lateran">
            <a:hlinkClick r:id="rId3" tooltip="Augustine Lateran.jpg"/>
            <a:extLst>
              <a:ext uri="{FF2B5EF4-FFF2-40B4-BE49-F238E27FC236}">
                <a16:creationId xmlns:a16="http://schemas.microsoft.com/office/drawing/2014/main" id="{FF5E110B-D174-C8E0-23C2-9105A0A9D5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295400"/>
            <a:ext cx="30289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 Box 5">
            <a:extLst>
              <a:ext uri="{FF2B5EF4-FFF2-40B4-BE49-F238E27FC236}">
                <a16:creationId xmlns:a16="http://schemas.microsoft.com/office/drawing/2014/main" id="{BC9D93E6-218A-693B-F379-E3B1D169C3EA}"/>
              </a:ext>
            </a:extLst>
          </p:cNvPr>
          <p:cNvSpPr txBox="1">
            <a:spLocks noChangeArrowheads="1"/>
          </p:cNvSpPr>
          <p:nvPr/>
        </p:nvSpPr>
        <p:spPr bwMode="auto">
          <a:xfrm>
            <a:off x="5867400" y="6248400"/>
            <a:ext cx="4800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ClrTx/>
              <a:buNone/>
            </a:pPr>
            <a:r>
              <a:rPr lang="en-US" altLang="en-US" sz="1800" b="1">
                <a:solidFill>
                  <a:srgbClr val="FFFFFF"/>
                </a:solidFill>
                <a:latin typeface="Tahoma" panose="020B0604030504040204" pitchFamily="34" charset="0"/>
              </a:rPr>
              <a:t>Augustine of Hippo (from 6th century)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36145A15-2891-9C7E-181D-5843BD03E74F}"/>
              </a:ext>
            </a:extLst>
          </p:cNvPr>
          <p:cNvSpPr>
            <a:spLocks noGrp="1" noChangeArrowheads="1"/>
          </p:cNvSpPr>
          <p:nvPr>
            <p:ph type="title"/>
          </p:nvPr>
        </p:nvSpPr>
        <p:spPr/>
        <p:txBody>
          <a:bodyPr/>
          <a:lstStyle/>
          <a:p>
            <a:pPr eaLnBrk="1" hangingPunct="1"/>
            <a:r>
              <a:rPr lang="en-US" altLang="en-US">
                <a:solidFill>
                  <a:srgbClr val="FFFF00"/>
                </a:solidFill>
                <a:latin typeface="Times New Roman" panose="02020603050405020304" pitchFamily="18" charset="0"/>
              </a:rPr>
              <a:t>The Error of Augustine’s </a:t>
            </a:r>
            <a:br>
              <a:rPr lang="en-US" altLang="en-US">
                <a:solidFill>
                  <a:srgbClr val="FFFF00"/>
                </a:solidFill>
                <a:latin typeface="Times New Roman" panose="02020603050405020304" pitchFamily="18" charset="0"/>
              </a:rPr>
            </a:br>
            <a:r>
              <a:rPr lang="en-US" altLang="en-US">
                <a:solidFill>
                  <a:srgbClr val="FFFF00"/>
                </a:solidFill>
                <a:latin typeface="Times New Roman" panose="02020603050405020304" pitchFamily="18" charset="0"/>
              </a:rPr>
              <a:t>Main Doctrines</a:t>
            </a:r>
          </a:p>
        </p:txBody>
      </p:sp>
      <p:sp>
        <p:nvSpPr>
          <p:cNvPr id="19459" name="Rectangle 3">
            <a:extLst>
              <a:ext uri="{FF2B5EF4-FFF2-40B4-BE49-F238E27FC236}">
                <a16:creationId xmlns:a16="http://schemas.microsoft.com/office/drawing/2014/main" id="{FDC9D3AB-8C0B-884C-DB38-65CD77828094}"/>
              </a:ext>
            </a:extLst>
          </p:cNvPr>
          <p:cNvSpPr>
            <a:spLocks noGrp="1" noChangeArrowheads="1"/>
          </p:cNvSpPr>
          <p:nvPr>
            <p:ph type="body" idx="1"/>
          </p:nvPr>
        </p:nvSpPr>
        <p:spPr>
          <a:xfrm>
            <a:off x="1981200" y="1828800"/>
            <a:ext cx="8229600" cy="4800600"/>
          </a:xfrm>
        </p:spPr>
        <p:txBody>
          <a:bodyPr/>
          <a:lstStyle/>
          <a:p>
            <a:pPr eaLnBrk="1" hangingPunct="1">
              <a:lnSpc>
                <a:spcPct val="80000"/>
              </a:lnSpc>
              <a:buFontTx/>
              <a:buNone/>
              <a:defRPr/>
            </a:pPr>
            <a:r>
              <a:rPr lang="en-US" dirty="0">
                <a:solidFill>
                  <a:schemeClr val="accent3"/>
                </a:solidFill>
                <a:latin typeface="Times New Roman" pitchFamily="18" charset="0"/>
              </a:rPr>
              <a:t>We are by nature sinners (Eph 2:3; </a:t>
            </a:r>
            <a:r>
              <a:rPr lang="en-US" dirty="0">
                <a:solidFill>
                  <a:schemeClr val="accent3"/>
                </a:solidFill>
                <a:latin typeface="Times New Roman" pitchFamily="18" charset="0"/>
                <a:hlinkClick r:id="rId3"/>
              </a:rPr>
              <a:t>Ps 51:5</a:t>
            </a:r>
            <a:r>
              <a:rPr lang="en-US" dirty="0">
                <a:solidFill>
                  <a:schemeClr val="accent3"/>
                </a:solidFill>
                <a:latin typeface="Times New Roman" pitchFamily="18" charset="0"/>
              </a:rPr>
              <a:t>).  We all have sinned because sin entered the world through Adam:  </a:t>
            </a:r>
            <a:r>
              <a:rPr lang="en-US" i="1" dirty="0">
                <a:solidFill>
                  <a:schemeClr val="accent3"/>
                </a:solidFill>
                <a:latin typeface="Times New Roman" pitchFamily="18" charset="0"/>
              </a:rPr>
              <a:t>"Therefore, just as sin entered the world through one man, and death through sin, and in this way death came to all men, because all sinned" </a:t>
            </a:r>
            <a:r>
              <a:rPr lang="en-US" dirty="0">
                <a:solidFill>
                  <a:schemeClr val="accent3"/>
                </a:solidFill>
                <a:latin typeface="Times New Roman" pitchFamily="18" charset="0"/>
              </a:rPr>
              <a:t>(</a:t>
            </a:r>
            <a:r>
              <a:rPr lang="en-US" dirty="0">
                <a:solidFill>
                  <a:schemeClr val="accent3"/>
                </a:solidFill>
                <a:latin typeface="Times New Roman" pitchFamily="18" charset="0"/>
                <a:hlinkClick r:id="rId4"/>
              </a:rPr>
              <a:t>Rom 5:12</a:t>
            </a:r>
            <a:r>
              <a:rPr lang="en-US" dirty="0">
                <a:solidFill>
                  <a:schemeClr val="accent3"/>
                </a:solidFill>
                <a:latin typeface="Times New Roman" pitchFamily="18" charset="0"/>
              </a:rPr>
              <a:t>).</a:t>
            </a:r>
          </a:p>
          <a:p>
            <a:pPr eaLnBrk="1" hangingPunct="1">
              <a:lnSpc>
                <a:spcPct val="80000"/>
              </a:lnSpc>
              <a:buFontTx/>
              <a:buNone/>
              <a:defRPr/>
            </a:pPr>
            <a:r>
              <a:rPr lang="en-US" dirty="0">
                <a:solidFill>
                  <a:schemeClr val="accent3"/>
                </a:solidFill>
                <a:latin typeface="Times New Roman" pitchFamily="18" charset="0"/>
              </a:rPr>
              <a:t>  </a:t>
            </a:r>
          </a:p>
          <a:p>
            <a:pPr eaLnBrk="1" hangingPunct="1">
              <a:lnSpc>
                <a:spcPct val="80000"/>
              </a:lnSpc>
              <a:buFontTx/>
              <a:buNone/>
              <a:defRPr/>
            </a:pPr>
            <a:r>
              <a:rPr lang="en-US" b="1" u="sng" dirty="0">
                <a:solidFill>
                  <a:schemeClr val="accent3"/>
                </a:solidFill>
                <a:latin typeface="Times New Roman" pitchFamily="18" charset="0"/>
              </a:rPr>
              <a:t>Therefore,</a:t>
            </a:r>
            <a:r>
              <a:rPr lang="en-US" dirty="0">
                <a:solidFill>
                  <a:schemeClr val="accent3"/>
                </a:solidFill>
                <a:latin typeface="Times New Roman" pitchFamily="18" charset="0"/>
              </a:rPr>
              <a:t> we are unable to do God's will (</a:t>
            </a:r>
            <a:r>
              <a:rPr lang="en-US" dirty="0">
                <a:solidFill>
                  <a:schemeClr val="accent3"/>
                </a:solidFill>
                <a:latin typeface="Times New Roman" pitchFamily="18" charset="0"/>
                <a:hlinkClick r:id="rId5"/>
              </a:rPr>
              <a:t>Rom 6:16</a:t>
            </a:r>
            <a:r>
              <a:rPr lang="en-US" dirty="0">
                <a:solidFill>
                  <a:schemeClr val="accent3"/>
                </a:solidFill>
                <a:latin typeface="Times New Roman" pitchFamily="18" charset="0"/>
              </a:rPr>
              <a:t>; </a:t>
            </a:r>
            <a:r>
              <a:rPr lang="en-US" dirty="0">
                <a:solidFill>
                  <a:schemeClr val="accent3"/>
                </a:solidFill>
                <a:latin typeface="Times New Roman" pitchFamily="18" charset="0"/>
                <a:hlinkClick r:id="rId6"/>
              </a:rPr>
              <a:t>7:14</a:t>
            </a:r>
            <a:r>
              <a:rPr lang="en-US" dirty="0">
                <a:solidFill>
                  <a:schemeClr val="accent3"/>
                </a:solidFill>
                <a:latin typeface="Times New Roman" pitchFamily="18" charset="0"/>
              </a:rPr>
              <a:t>).  We were affected by the fall of Adam, contrary to what Pelagius taught.</a:t>
            </a:r>
            <a:br>
              <a:rPr lang="en-US" sz="2800" dirty="0">
                <a:solidFill>
                  <a:schemeClr val="accent3"/>
                </a:solidFill>
                <a:latin typeface="Times New Roman" pitchFamily="18" charset="0"/>
              </a:rPr>
            </a:br>
            <a:br>
              <a:rPr lang="en-US" sz="2800" dirty="0"/>
            </a:b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2000"/>
                                        <p:tgtEl>
                                          <p:spTgt spid="194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459">
                                            <p:txEl>
                                              <p:pRg st="0" end="0"/>
                                            </p:txEl>
                                          </p:spTgt>
                                        </p:tgtEl>
                                        <p:attrNameLst>
                                          <p:attrName>style.visibility</p:attrName>
                                        </p:attrNameLst>
                                      </p:cBhvr>
                                      <p:to>
                                        <p:strVal val="visible"/>
                                      </p:to>
                                    </p:set>
                                    <p:animEffect transition="in" filter="fade">
                                      <p:cBhvr>
                                        <p:cTn id="12" dur="2000"/>
                                        <p:tgtEl>
                                          <p:spTgt spid="1945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9459">
                                            <p:txEl>
                                              <p:pRg st="1" end="1"/>
                                            </p:txEl>
                                          </p:spTgt>
                                        </p:tgtEl>
                                        <p:attrNameLst>
                                          <p:attrName>style.visibility</p:attrName>
                                        </p:attrNameLst>
                                      </p:cBhvr>
                                      <p:to>
                                        <p:strVal val="visible"/>
                                      </p:to>
                                    </p:set>
                                    <p:animEffect transition="in" filter="fade">
                                      <p:cBhvr>
                                        <p:cTn id="17" dur="2000"/>
                                        <p:tgtEl>
                                          <p:spTgt spid="1945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9459">
                                            <p:txEl>
                                              <p:pRg st="2" end="2"/>
                                            </p:txEl>
                                          </p:spTgt>
                                        </p:tgtEl>
                                        <p:attrNameLst>
                                          <p:attrName>style.visibility</p:attrName>
                                        </p:attrNameLst>
                                      </p:cBhvr>
                                      <p:to>
                                        <p:strVal val="visible"/>
                                      </p:to>
                                    </p:set>
                                    <p:animEffect transition="in" filter="fade">
                                      <p:cBhvr>
                                        <p:cTn id="22" dur="2000"/>
                                        <p:tgtEl>
                                          <p:spTgt spid="194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1945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200px-Pelagius">
            <a:hlinkClick r:id="rId3" tooltip="Pelagius"/>
            <a:extLst>
              <a:ext uri="{FF2B5EF4-FFF2-40B4-BE49-F238E27FC236}">
                <a16:creationId xmlns:a16="http://schemas.microsoft.com/office/drawing/2014/main" id="{61F0C7C4-E24C-73AF-71E9-20EBB642E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250" y="1600200"/>
            <a:ext cx="3581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3">
            <a:extLst>
              <a:ext uri="{FF2B5EF4-FFF2-40B4-BE49-F238E27FC236}">
                <a16:creationId xmlns:a16="http://schemas.microsoft.com/office/drawing/2014/main" id="{36636276-6458-78CF-5F51-4343DB610A53}"/>
              </a:ext>
            </a:extLst>
          </p:cNvPr>
          <p:cNvSpPr txBox="1">
            <a:spLocks noChangeArrowheads="1"/>
          </p:cNvSpPr>
          <p:nvPr/>
        </p:nvSpPr>
        <p:spPr bwMode="auto">
          <a:xfrm>
            <a:off x="3016250" y="609601"/>
            <a:ext cx="49847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ClrTx/>
              <a:buNone/>
            </a:pPr>
            <a:r>
              <a:rPr lang="en-US" altLang="en-US" sz="2800" b="1">
                <a:solidFill>
                  <a:srgbClr val="FFFFFF"/>
                </a:solidFill>
                <a:latin typeface="Tahoma" panose="020B0604030504040204" pitchFamily="34" charset="0"/>
              </a:rPr>
              <a:t>Pelagius AD c. 354-430</a:t>
            </a:r>
          </a:p>
        </p:txBody>
      </p:sp>
      <p:sp>
        <p:nvSpPr>
          <p:cNvPr id="53252" name="Text Box 4">
            <a:extLst>
              <a:ext uri="{FF2B5EF4-FFF2-40B4-BE49-F238E27FC236}">
                <a16:creationId xmlns:a16="http://schemas.microsoft.com/office/drawing/2014/main" id="{E3C441B0-DF2D-5AD4-2BA4-0E488922CBFF}"/>
              </a:ext>
            </a:extLst>
          </p:cNvPr>
          <p:cNvSpPr txBox="1">
            <a:spLocks noChangeArrowheads="1"/>
          </p:cNvSpPr>
          <p:nvPr/>
        </p:nvSpPr>
        <p:spPr bwMode="auto">
          <a:xfrm>
            <a:off x="7696200" y="3124200"/>
            <a:ext cx="2209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ClrTx/>
              <a:buNone/>
            </a:pPr>
            <a:r>
              <a:rPr lang="en-US" altLang="en-US" sz="2800" b="1">
                <a:solidFill>
                  <a:srgbClr val="FFFF00"/>
                </a:solidFill>
                <a:latin typeface="Tahoma" panose="020B0604030504040204" pitchFamily="34" charset="0"/>
              </a:rPr>
              <a:t>Works Salvation?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a:extLst>
              <a:ext uri="{FF2B5EF4-FFF2-40B4-BE49-F238E27FC236}">
                <a16:creationId xmlns:a16="http://schemas.microsoft.com/office/drawing/2014/main" id="{C564235F-7575-8D32-F654-3EE28AA09B06}"/>
              </a:ext>
            </a:extLst>
          </p:cNvPr>
          <p:cNvSpPr>
            <a:spLocks noGrp="1" noChangeArrowheads="1"/>
          </p:cNvSpPr>
          <p:nvPr>
            <p:ph type="title"/>
          </p:nvPr>
        </p:nvSpPr>
        <p:spPr/>
        <p:txBody>
          <a:bodyPr/>
          <a:lstStyle/>
          <a:p>
            <a:pPr eaLnBrk="1" hangingPunct="1"/>
            <a:r>
              <a:rPr lang="en-US" altLang="en-US">
                <a:solidFill>
                  <a:schemeClr val="bg1"/>
                </a:solidFill>
                <a:latin typeface="Times New Roman" panose="02020603050405020304" pitchFamily="18" charset="0"/>
              </a:rPr>
              <a:t>Pelagius</a:t>
            </a:r>
          </a:p>
        </p:txBody>
      </p:sp>
      <p:sp>
        <p:nvSpPr>
          <p:cNvPr id="50179" name="Rectangle 10">
            <a:extLst>
              <a:ext uri="{FF2B5EF4-FFF2-40B4-BE49-F238E27FC236}">
                <a16:creationId xmlns:a16="http://schemas.microsoft.com/office/drawing/2014/main" id="{7752FE80-EEB8-9E7B-9658-00D23EF194AF}"/>
              </a:ext>
            </a:extLst>
          </p:cNvPr>
          <p:cNvSpPr>
            <a:spLocks noGrp="1" noChangeArrowheads="1"/>
          </p:cNvSpPr>
          <p:nvPr>
            <p:ph type="body" sz="half" idx="1"/>
          </p:nvPr>
        </p:nvSpPr>
        <p:spPr/>
        <p:txBody>
          <a:bodyPr/>
          <a:lstStyle/>
          <a:p>
            <a:pPr eaLnBrk="1" hangingPunct="1"/>
            <a:endParaRPr lang="en-US" altLang="en-US" sz="2800"/>
          </a:p>
        </p:txBody>
      </p:sp>
      <p:pic>
        <p:nvPicPr>
          <p:cNvPr id="50180" name="Picture 7" descr="Pelagious B">
            <a:extLst>
              <a:ext uri="{FF2B5EF4-FFF2-40B4-BE49-F238E27FC236}">
                <a16:creationId xmlns:a16="http://schemas.microsoft.com/office/drawing/2014/main" id="{F25B0BC7-3481-6AB0-9DCC-43860FB894C0}"/>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086600" y="1371600"/>
            <a:ext cx="3354388" cy="5486400"/>
          </a:xfrm>
          <a:noFill/>
        </p:spPr>
      </p:pic>
      <p:pic>
        <p:nvPicPr>
          <p:cNvPr id="50181" name="Picture 12" descr="Pelagius D">
            <a:extLst>
              <a:ext uri="{FF2B5EF4-FFF2-40B4-BE49-F238E27FC236}">
                <a16:creationId xmlns:a16="http://schemas.microsoft.com/office/drawing/2014/main" id="{62651DB4-D0D2-EA3C-80D4-DDD570B92449}"/>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752600" y="1295400"/>
            <a:ext cx="5073650" cy="5562600"/>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44" name="Rectangle 8">
            <a:extLst>
              <a:ext uri="{FF2B5EF4-FFF2-40B4-BE49-F238E27FC236}">
                <a16:creationId xmlns:a16="http://schemas.microsoft.com/office/drawing/2014/main" id="{4EA470F2-FC95-0F56-AD6E-528A45895130}"/>
              </a:ext>
            </a:extLst>
          </p:cNvPr>
          <p:cNvSpPr>
            <a:spLocks noGrp="1" noChangeArrowheads="1"/>
          </p:cNvSpPr>
          <p:nvPr>
            <p:ph type="title"/>
          </p:nvPr>
        </p:nvSpPr>
        <p:spPr/>
        <p:txBody>
          <a:bodyPr/>
          <a:lstStyle/>
          <a:p>
            <a:pPr eaLnBrk="1" hangingPunct="1"/>
            <a:r>
              <a:rPr lang="en-US" altLang="en-US">
                <a:solidFill>
                  <a:srgbClr val="FFFF00"/>
                </a:solidFill>
                <a:latin typeface="Times New Roman" panose="02020603050405020304" pitchFamily="18" charset="0"/>
              </a:rPr>
              <a:t>The “Pelagian Heresy”</a:t>
            </a:r>
          </a:p>
        </p:txBody>
      </p:sp>
      <p:sp>
        <p:nvSpPr>
          <p:cNvPr id="14345" name="Rectangle 9">
            <a:extLst>
              <a:ext uri="{FF2B5EF4-FFF2-40B4-BE49-F238E27FC236}">
                <a16:creationId xmlns:a16="http://schemas.microsoft.com/office/drawing/2014/main" id="{63FAF3F1-E8C2-8826-E853-06103A812C8C}"/>
              </a:ext>
            </a:extLst>
          </p:cNvPr>
          <p:cNvSpPr>
            <a:spLocks noGrp="1" noChangeArrowheads="1"/>
          </p:cNvSpPr>
          <p:nvPr>
            <p:ph type="body" sz="half" idx="1"/>
          </p:nvPr>
        </p:nvSpPr>
        <p:spPr>
          <a:xfrm>
            <a:off x="1981200" y="1600200"/>
            <a:ext cx="4038600" cy="5105400"/>
          </a:xfrm>
        </p:spPr>
        <p:txBody>
          <a:bodyPr/>
          <a:lstStyle/>
          <a:p>
            <a:pPr marL="533400" indent="-533400" eaLnBrk="1" hangingPunct="1">
              <a:buFontTx/>
              <a:buAutoNum type="arabicPeriod"/>
            </a:pPr>
            <a:r>
              <a:rPr lang="en-US" altLang="en-US" sz="2400">
                <a:solidFill>
                  <a:schemeClr val="bg1"/>
                </a:solidFill>
                <a:latin typeface="Times New Roman" panose="02020603050405020304" pitchFamily="18" charset="0"/>
              </a:rPr>
              <a:t>Denied “Original Sin” </a:t>
            </a:r>
            <a:r>
              <a:rPr lang="en-US" altLang="en-US" sz="2400" u="sng">
                <a:solidFill>
                  <a:schemeClr val="bg1"/>
                </a:solidFill>
                <a:latin typeface="Times New Roman" panose="02020603050405020304" pitchFamily="18" charset="0"/>
              </a:rPr>
              <a:t>(Ezek 18:4)</a:t>
            </a:r>
          </a:p>
          <a:p>
            <a:pPr marL="533400" indent="-533400" eaLnBrk="1" hangingPunct="1">
              <a:buFontTx/>
              <a:buAutoNum type="arabicPeriod"/>
            </a:pPr>
            <a:r>
              <a:rPr lang="en-US" altLang="en-US" sz="2400">
                <a:solidFill>
                  <a:schemeClr val="bg1"/>
                </a:solidFill>
                <a:latin typeface="Times New Roman" panose="02020603050405020304" pitchFamily="18" charset="0"/>
              </a:rPr>
              <a:t>God expects humans to direct their own lives by “free will” if that will is guided by the Bible </a:t>
            </a:r>
            <a:r>
              <a:rPr lang="en-US" altLang="en-US" sz="2400" u="sng">
                <a:solidFill>
                  <a:schemeClr val="bg1"/>
                </a:solidFill>
                <a:latin typeface="Times New Roman" panose="02020603050405020304" pitchFamily="18" charset="0"/>
              </a:rPr>
              <a:t>(Phil 2:12)</a:t>
            </a:r>
          </a:p>
          <a:p>
            <a:pPr marL="533400" indent="-533400" eaLnBrk="1" hangingPunct="1">
              <a:buFontTx/>
              <a:buAutoNum type="arabicPeriod"/>
            </a:pPr>
            <a:r>
              <a:rPr lang="en-US" altLang="en-US" sz="2400">
                <a:solidFill>
                  <a:schemeClr val="bg1"/>
                </a:solidFill>
                <a:latin typeface="Times New Roman" panose="02020603050405020304" pitchFamily="18" charset="0"/>
              </a:rPr>
              <a:t>Grace does not interfere with “free will”</a:t>
            </a:r>
          </a:p>
          <a:p>
            <a:pPr marL="533400" indent="-533400" eaLnBrk="1" hangingPunct="1">
              <a:buFontTx/>
              <a:buAutoNum type="arabicPeriod"/>
            </a:pPr>
            <a:r>
              <a:rPr lang="en-US" altLang="en-US" sz="2400">
                <a:solidFill>
                  <a:schemeClr val="bg1"/>
                </a:solidFill>
                <a:latin typeface="Times New Roman" panose="02020603050405020304" pitchFamily="18" charset="0"/>
              </a:rPr>
              <a:t>Urged return to Bible as the only spiritual guide &amp; authority  </a:t>
            </a:r>
          </a:p>
        </p:txBody>
      </p:sp>
      <p:pic>
        <p:nvPicPr>
          <p:cNvPr id="52228" name="Picture 7" descr="untitled">
            <a:extLst>
              <a:ext uri="{FF2B5EF4-FFF2-40B4-BE49-F238E27FC236}">
                <a16:creationId xmlns:a16="http://schemas.microsoft.com/office/drawing/2014/main" id="{7A843F56-D06B-3D11-A720-B72DCA2E8C5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324600" y="1828800"/>
            <a:ext cx="4038600" cy="40386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4344"/>
                                        </p:tgtEl>
                                        <p:attrNameLst>
                                          <p:attrName>style.visibility</p:attrName>
                                        </p:attrNameLst>
                                      </p:cBhvr>
                                      <p:to>
                                        <p:strVal val="visible"/>
                                      </p:to>
                                    </p:set>
                                    <p:animEffect transition="in" filter="fade">
                                      <p:cBhvr>
                                        <p:cTn id="7" dur="2000"/>
                                        <p:tgtEl>
                                          <p:spTgt spid="143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345">
                                            <p:txEl>
                                              <p:pRg st="0" end="0"/>
                                            </p:txEl>
                                          </p:spTgt>
                                        </p:tgtEl>
                                        <p:attrNameLst>
                                          <p:attrName>style.visibility</p:attrName>
                                        </p:attrNameLst>
                                      </p:cBhvr>
                                      <p:to>
                                        <p:strVal val="visible"/>
                                      </p:to>
                                    </p:set>
                                    <p:animEffect transition="in" filter="fade">
                                      <p:cBhvr>
                                        <p:cTn id="12" dur="2000"/>
                                        <p:tgtEl>
                                          <p:spTgt spid="1434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4345">
                                            <p:txEl>
                                              <p:pRg st="1" end="1"/>
                                            </p:txEl>
                                          </p:spTgt>
                                        </p:tgtEl>
                                        <p:attrNameLst>
                                          <p:attrName>style.visibility</p:attrName>
                                        </p:attrNameLst>
                                      </p:cBhvr>
                                      <p:to>
                                        <p:strVal val="visible"/>
                                      </p:to>
                                    </p:set>
                                    <p:animEffect transition="in" filter="fade">
                                      <p:cBhvr>
                                        <p:cTn id="17" dur="2000"/>
                                        <p:tgtEl>
                                          <p:spTgt spid="1434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4345">
                                            <p:txEl>
                                              <p:pRg st="2" end="2"/>
                                            </p:txEl>
                                          </p:spTgt>
                                        </p:tgtEl>
                                        <p:attrNameLst>
                                          <p:attrName>style.visibility</p:attrName>
                                        </p:attrNameLst>
                                      </p:cBhvr>
                                      <p:to>
                                        <p:strVal val="visible"/>
                                      </p:to>
                                    </p:set>
                                    <p:animEffect transition="in" filter="fade">
                                      <p:cBhvr>
                                        <p:cTn id="22" dur="2000"/>
                                        <p:tgtEl>
                                          <p:spTgt spid="1434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4345">
                                            <p:txEl>
                                              <p:pRg st="3" end="3"/>
                                            </p:txEl>
                                          </p:spTgt>
                                        </p:tgtEl>
                                        <p:attrNameLst>
                                          <p:attrName>style.visibility</p:attrName>
                                        </p:attrNameLst>
                                      </p:cBhvr>
                                      <p:to>
                                        <p:strVal val="visible"/>
                                      </p:to>
                                    </p:set>
                                    <p:animEffect transition="in" filter="fade">
                                      <p:cBhvr>
                                        <p:cTn id="27" dur="2000"/>
                                        <p:tgtEl>
                                          <p:spTgt spid="1434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4" grpId="0"/>
      <p:bldP spid="14345"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2" name="Rectangle 4">
            <a:extLst>
              <a:ext uri="{FF2B5EF4-FFF2-40B4-BE49-F238E27FC236}">
                <a16:creationId xmlns:a16="http://schemas.microsoft.com/office/drawing/2014/main" id="{62D082BF-9E25-BEBA-A8B7-63CED91C456E}"/>
              </a:ext>
            </a:extLst>
          </p:cNvPr>
          <p:cNvSpPr>
            <a:spLocks noGrp="1" noChangeArrowheads="1"/>
          </p:cNvSpPr>
          <p:nvPr>
            <p:ph type="title"/>
          </p:nvPr>
        </p:nvSpPr>
        <p:spPr/>
        <p:txBody>
          <a:bodyPr/>
          <a:lstStyle/>
          <a:p>
            <a:pPr eaLnBrk="1" hangingPunct="1"/>
            <a:r>
              <a:rPr lang="en-US" altLang="en-US" sz="4000">
                <a:solidFill>
                  <a:schemeClr val="bg1"/>
                </a:solidFill>
                <a:latin typeface="Times New Roman" panose="02020603050405020304" pitchFamily="18" charset="0"/>
              </a:rPr>
              <a:t>Pelagius Excommunicated </a:t>
            </a:r>
            <a:br>
              <a:rPr lang="en-US" altLang="en-US" sz="4000">
                <a:solidFill>
                  <a:schemeClr val="bg1"/>
                </a:solidFill>
                <a:latin typeface="Times New Roman" panose="02020603050405020304" pitchFamily="18" charset="0"/>
              </a:rPr>
            </a:br>
            <a:r>
              <a:rPr lang="en-US" altLang="en-US" sz="4000">
                <a:solidFill>
                  <a:schemeClr val="bg1"/>
                </a:solidFill>
                <a:latin typeface="Times New Roman" panose="02020603050405020304" pitchFamily="18" charset="0"/>
              </a:rPr>
              <a:t>At the Hand of Augustine</a:t>
            </a:r>
          </a:p>
        </p:txBody>
      </p:sp>
      <p:sp>
        <p:nvSpPr>
          <p:cNvPr id="54275" name="Rectangle 7">
            <a:extLst>
              <a:ext uri="{FF2B5EF4-FFF2-40B4-BE49-F238E27FC236}">
                <a16:creationId xmlns:a16="http://schemas.microsoft.com/office/drawing/2014/main" id="{98BA04A1-1576-1C0A-FCB3-AC4375F2CD2F}"/>
              </a:ext>
            </a:extLst>
          </p:cNvPr>
          <p:cNvSpPr>
            <a:spLocks noGrp="1" noChangeArrowheads="1"/>
          </p:cNvSpPr>
          <p:nvPr>
            <p:ph sz="quarter" idx="3"/>
          </p:nvPr>
        </p:nvSpPr>
        <p:spPr/>
        <p:txBody>
          <a:bodyPr/>
          <a:lstStyle/>
          <a:p>
            <a:pPr eaLnBrk="1" hangingPunct="1">
              <a:buFontTx/>
              <a:buNone/>
            </a:pPr>
            <a:r>
              <a:rPr lang="en-US" altLang="en-US" sz="2400">
                <a:solidFill>
                  <a:schemeClr val="bg1"/>
                </a:solidFill>
                <a:latin typeface="Times New Roman" panose="02020603050405020304" pitchFamily="18" charset="0"/>
              </a:rPr>
              <a:t>Augustine remains to this day the most influential person in his teachings to the Catholic Church, other than the apostle Paul </a:t>
            </a:r>
            <a:r>
              <a:rPr lang="en-US" altLang="en-US" sz="2400" i="1">
                <a:solidFill>
                  <a:schemeClr val="bg1"/>
                </a:solidFill>
                <a:latin typeface="Times New Roman" panose="02020603050405020304" pitchFamily="18" charset="0"/>
              </a:rPr>
              <a:t>(“Confessions”)</a:t>
            </a:r>
          </a:p>
        </p:txBody>
      </p:sp>
      <p:pic>
        <p:nvPicPr>
          <p:cNvPr id="54276" name="Picture 9" descr="St Peters Cathedral">
            <a:extLst>
              <a:ext uri="{FF2B5EF4-FFF2-40B4-BE49-F238E27FC236}">
                <a16:creationId xmlns:a16="http://schemas.microsoft.com/office/drawing/2014/main" id="{B157D7F1-B0E0-E121-D8C6-EDA908B4A524}"/>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734175" y="1600200"/>
            <a:ext cx="2914650" cy="2185988"/>
          </a:xfrm>
        </p:spPr>
      </p:pic>
      <p:pic>
        <p:nvPicPr>
          <p:cNvPr id="54277" name="Picture 11" descr="augustine">
            <a:extLst>
              <a:ext uri="{FF2B5EF4-FFF2-40B4-BE49-F238E27FC236}">
                <a16:creationId xmlns:a16="http://schemas.microsoft.com/office/drawing/2014/main" id="{82C79811-8E87-B62D-8EED-C738ECA1E4AD}"/>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2528888" y="1828800"/>
            <a:ext cx="2976562" cy="41148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fade">
                                      <p:cBhvr>
                                        <p:cTn id="7" dur="20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603A6399-383A-EB35-50E1-6DC7632C2C40}"/>
              </a:ext>
            </a:extLst>
          </p:cNvPr>
          <p:cNvSpPr>
            <a:spLocks noGrp="1" noRot="1" noChangeArrowheads="1"/>
          </p:cNvSpPr>
          <p:nvPr>
            <p:ph type="title"/>
          </p:nvPr>
        </p:nvSpPr>
        <p:spPr>
          <a:xfrm>
            <a:off x="788565" y="244476"/>
            <a:ext cx="11001269" cy="1355724"/>
          </a:xfrm>
        </p:spPr>
        <p:txBody>
          <a:bodyPr/>
          <a:lstStyle/>
          <a:p>
            <a:pPr eaLnBrk="1" hangingPunct="1">
              <a:defRPr/>
            </a:pPr>
            <a:r>
              <a:rPr lang="en-US" sz="3600" dirty="0"/>
              <a:t>Another way to lose it: The Church Drifts</a:t>
            </a:r>
          </a:p>
        </p:txBody>
      </p:sp>
      <p:sp>
        <p:nvSpPr>
          <p:cNvPr id="63491" name="Rectangle 3">
            <a:extLst>
              <a:ext uri="{FF2B5EF4-FFF2-40B4-BE49-F238E27FC236}">
                <a16:creationId xmlns:a16="http://schemas.microsoft.com/office/drawing/2014/main" id="{369121BE-15A9-0029-243F-CBFE68BBFE9D}"/>
              </a:ext>
            </a:extLst>
          </p:cNvPr>
          <p:cNvSpPr>
            <a:spLocks noGrp="1" noRot="1" noChangeArrowheads="1"/>
          </p:cNvSpPr>
          <p:nvPr>
            <p:ph type="body" idx="1"/>
          </p:nvPr>
        </p:nvSpPr>
        <p:spPr>
          <a:xfrm>
            <a:off x="1981200" y="1803633"/>
            <a:ext cx="8388350" cy="4292367"/>
          </a:xfrm>
        </p:spPr>
        <p:txBody>
          <a:bodyPr/>
          <a:lstStyle/>
          <a:p>
            <a:pPr eaLnBrk="1" hangingPunct="1">
              <a:defRPr/>
            </a:pPr>
            <a:r>
              <a:rPr lang="en-US" sz="2400" dirty="0"/>
              <a:t>Orthodoxy vs Orthopraxy</a:t>
            </a:r>
          </a:p>
          <a:p>
            <a:pPr eaLnBrk="1" hangingPunct="1">
              <a:defRPr/>
            </a:pPr>
            <a:r>
              <a:rPr lang="en-US" sz="2400" dirty="0"/>
              <a:t>Heterodoxy vs </a:t>
            </a:r>
            <a:r>
              <a:rPr lang="en-US" sz="2400" dirty="0" err="1"/>
              <a:t>Heteropraxy</a:t>
            </a:r>
            <a:endParaRPr lang="en-US" sz="2400" dirty="0"/>
          </a:p>
          <a:p>
            <a:pPr eaLnBrk="1" hangingPunct="1">
              <a:defRPr/>
            </a:pPr>
            <a:endParaRPr lang="en-US" sz="2400" dirty="0"/>
          </a:p>
          <a:p>
            <a:pPr eaLnBrk="1" hangingPunct="1">
              <a:defRPr/>
            </a:pPr>
            <a:r>
              <a:rPr lang="en-US" sz="2400" dirty="0"/>
              <a:t>Theme:  Almost all these examples of drift from Orthopraxy started out as a reasonable and seemingly wise response to a real problem (heresy) at the time!</a:t>
            </a:r>
          </a:p>
          <a:p>
            <a:pPr eaLnBrk="1" hangingPunct="1">
              <a:defRPr/>
            </a:pPr>
            <a:endParaRPr lang="en-US" sz="2400" dirty="0"/>
          </a:p>
          <a:p>
            <a:pPr eaLnBrk="1" hangingPunct="1">
              <a:defRPr/>
            </a:pPr>
            <a:r>
              <a:rPr lang="en-US" sz="2400" dirty="0"/>
              <a:t> Irenaeus:  Defended against heresy using “Church tradition”, The rule of faith, and the authority of apostolic succession.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DEFE3E49-EE62-FF0A-8C2E-3D7644C7F6DA}"/>
              </a:ext>
            </a:extLst>
          </p:cNvPr>
          <p:cNvSpPr>
            <a:spLocks noGrp="1" noRot="1" noChangeArrowheads="1"/>
          </p:cNvSpPr>
          <p:nvPr>
            <p:ph type="title"/>
          </p:nvPr>
        </p:nvSpPr>
        <p:spPr>
          <a:xfrm>
            <a:off x="1981201" y="304800"/>
            <a:ext cx="8385175" cy="1230385"/>
          </a:xfrm>
        </p:spPr>
        <p:txBody>
          <a:bodyPr/>
          <a:lstStyle/>
          <a:p>
            <a:pPr eaLnBrk="1" hangingPunct="1">
              <a:defRPr/>
            </a:pPr>
            <a:r>
              <a:rPr lang="en-US" sz="3200" dirty="0"/>
              <a:t>The Apostolic Church Drifts…</a:t>
            </a:r>
          </a:p>
        </p:txBody>
      </p:sp>
      <p:sp>
        <p:nvSpPr>
          <p:cNvPr id="16387" name="Rectangle 3">
            <a:extLst>
              <a:ext uri="{FF2B5EF4-FFF2-40B4-BE49-F238E27FC236}">
                <a16:creationId xmlns:a16="http://schemas.microsoft.com/office/drawing/2014/main" id="{F945DAD2-E829-201A-71AF-43BA0BAF2FA4}"/>
              </a:ext>
            </a:extLst>
          </p:cNvPr>
          <p:cNvSpPr>
            <a:spLocks noGrp="1" noRot="1" noChangeArrowheads="1"/>
          </p:cNvSpPr>
          <p:nvPr>
            <p:ph type="body" idx="1"/>
          </p:nvPr>
        </p:nvSpPr>
        <p:spPr>
          <a:xfrm>
            <a:off x="2362201" y="1988191"/>
            <a:ext cx="7693025" cy="4565009"/>
          </a:xfrm>
        </p:spPr>
        <p:txBody>
          <a:bodyPr/>
          <a:lstStyle/>
          <a:p>
            <a:pPr eaLnBrk="1" hangingPunct="1">
              <a:defRPr/>
            </a:pPr>
            <a:r>
              <a:rPr lang="en-US" sz="2400" dirty="0"/>
              <a:t>Leadership/Church Organization</a:t>
            </a:r>
          </a:p>
          <a:p>
            <a:pPr eaLnBrk="1" hangingPunct="1">
              <a:defRPr/>
            </a:pPr>
            <a:r>
              <a:rPr lang="en-US" sz="2400" dirty="0"/>
              <a:t>Doctrine of Baptism</a:t>
            </a:r>
          </a:p>
          <a:p>
            <a:pPr eaLnBrk="1" hangingPunct="1">
              <a:defRPr/>
            </a:pPr>
            <a:r>
              <a:rPr lang="en-US" sz="2400" dirty="0"/>
              <a:t>Asceticism, Monasticism</a:t>
            </a:r>
          </a:p>
          <a:p>
            <a:pPr eaLnBrk="1" hangingPunct="1">
              <a:defRPr/>
            </a:pPr>
            <a:r>
              <a:rPr lang="en-US" sz="2400" dirty="0"/>
              <a:t>Creeds</a:t>
            </a:r>
          </a:p>
          <a:p>
            <a:pPr eaLnBrk="1" hangingPunct="1">
              <a:defRPr/>
            </a:pPr>
            <a:r>
              <a:rPr lang="en-US" sz="2400" dirty="0"/>
              <a:t>Sacerdotalism/Priesthood  clergy and laity</a:t>
            </a:r>
          </a:p>
          <a:p>
            <a:pPr lvl="1" eaLnBrk="1" hangingPunct="1">
              <a:defRPr/>
            </a:pPr>
            <a:r>
              <a:rPr lang="en-US" sz="2000" dirty="0"/>
              <a:t>Lord’s Supper becomes a sacrifice</a:t>
            </a:r>
          </a:p>
          <a:p>
            <a:pPr eaLnBrk="1" hangingPunct="1">
              <a:defRPr/>
            </a:pPr>
            <a:r>
              <a:rPr lang="en-US" sz="2400" dirty="0"/>
              <a:t>Sacramentalism:  Liturgy, Church Calendar</a:t>
            </a:r>
          </a:p>
          <a:p>
            <a:pPr lvl="1" eaLnBrk="1" hangingPunct="1">
              <a:defRPr/>
            </a:pPr>
            <a:r>
              <a:rPr lang="en-US" sz="2000" dirty="0"/>
              <a:t>Veneration of “Saints”</a:t>
            </a:r>
          </a:p>
          <a:p>
            <a:pPr eaLnBrk="1" hangingPunct="1">
              <a:defRPr/>
            </a:pPr>
            <a:r>
              <a:rPr lang="en-US" sz="2400" dirty="0"/>
              <a:t>Hermeneutics</a:t>
            </a:r>
          </a:p>
          <a:p>
            <a:pPr lvl="1" eaLnBrk="1" hangingPunct="1">
              <a:defRPr/>
            </a:pPr>
            <a:r>
              <a:rPr lang="en-US" sz="2000" dirty="0"/>
              <a:t>Allegorizing of Scripture vs Historical/Analytical approach</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DC12EB30-0DCE-14BD-290D-230DDB4E64C8}"/>
              </a:ext>
            </a:extLst>
          </p:cNvPr>
          <p:cNvSpPr>
            <a:spLocks noGrp="1" noRot="1" noChangeArrowheads="1"/>
          </p:cNvSpPr>
          <p:nvPr>
            <p:ph type="title"/>
          </p:nvPr>
        </p:nvSpPr>
        <p:spPr>
          <a:xfrm>
            <a:off x="1981201" y="394283"/>
            <a:ext cx="8385175" cy="1149291"/>
          </a:xfrm>
        </p:spPr>
        <p:txBody>
          <a:bodyPr/>
          <a:lstStyle/>
          <a:p>
            <a:pPr algn="ctr" eaLnBrk="1" hangingPunct="1">
              <a:defRPr/>
            </a:pPr>
            <a:r>
              <a:rPr lang="en-US" sz="2800" dirty="0"/>
              <a:t>Branches of Christianity after 500</a:t>
            </a:r>
          </a:p>
        </p:txBody>
      </p:sp>
      <p:sp>
        <p:nvSpPr>
          <p:cNvPr id="71683" name="Rectangle 3">
            <a:extLst>
              <a:ext uri="{FF2B5EF4-FFF2-40B4-BE49-F238E27FC236}">
                <a16:creationId xmlns:a16="http://schemas.microsoft.com/office/drawing/2014/main" id="{2054BB8C-9B7D-2633-5C02-726EF5E90A25}"/>
              </a:ext>
            </a:extLst>
          </p:cNvPr>
          <p:cNvSpPr>
            <a:spLocks noGrp="1" noRot="1" noChangeArrowheads="1"/>
          </p:cNvSpPr>
          <p:nvPr>
            <p:ph type="body" idx="1"/>
          </p:nvPr>
        </p:nvSpPr>
        <p:spPr>
          <a:xfrm>
            <a:off x="1981200" y="1988191"/>
            <a:ext cx="8388350" cy="4107809"/>
          </a:xfrm>
        </p:spPr>
        <p:txBody>
          <a:bodyPr/>
          <a:lstStyle/>
          <a:p>
            <a:pPr eaLnBrk="1" hangingPunct="1">
              <a:defRPr/>
            </a:pPr>
            <a:r>
              <a:rPr lang="en-US" sz="2000" b="1" dirty="0"/>
              <a:t>Western Christendom Rome Legalistic and Hierarchical</a:t>
            </a:r>
          </a:p>
          <a:p>
            <a:pPr eaLnBrk="1" hangingPunct="1">
              <a:defRPr/>
            </a:pPr>
            <a:endParaRPr lang="en-US" sz="2000" b="1" dirty="0"/>
          </a:p>
          <a:p>
            <a:pPr eaLnBrk="1" hangingPunct="1">
              <a:defRPr/>
            </a:pPr>
            <a:r>
              <a:rPr lang="en-US" sz="2000" b="1" dirty="0"/>
              <a:t>Easter Christendom Byzantium Spiritual Experiential &amp; Mystical</a:t>
            </a:r>
          </a:p>
          <a:p>
            <a:pPr eaLnBrk="1" hangingPunct="1">
              <a:defRPr/>
            </a:pPr>
            <a:endParaRPr lang="en-US" sz="2000" b="1" dirty="0"/>
          </a:p>
          <a:p>
            <a:pPr eaLnBrk="1" hangingPunct="1">
              <a:defRPr/>
            </a:pPr>
            <a:r>
              <a:rPr lang="en-US" sz="2000" b="1" dirty="0"/>
              <a:t>Coptic Church (Alexandria, Cairo) Monophysite One nature.  Alexandrine School.  Focused on divine nature of Jesus and minimized his humanity.   Mary:  </a:t>
            </a:r>
            <a:r>
              <a:rPr lang="en-US" sz="2000" b="1" dirty="0" err="1"/>
              <a:t>Theotokos</a:t>
            </a:r>
            <a:endParaRPr lang="en-US" sz="2000" b="1" dirty="0"/>
          </a:p>
          <a:p>
            <a:pPr eaLnBrk="1" hangingPunct="1">
              <a:defRPr/>
            </a:pPr>
            <a:endParaRPr lang="en-US" sz="2000" b="1" dirty="0"/>
          </a:p>
          <a:p>
            <a:pPr eaLnBrk="1" hangingPunct="1">
              <a:defRPr/>
            </a:pPr>
            <a:r>
              <a:rPr lang="en-US" sz="2000" b="1" dirty="0"/>
              <a:t>Church of the East  Nestorianism </a:t>
            </a:r>
            <a:r>
              <a:rPr lang="en-US" sz="2000" b="1" dirty="0" err="1"/>
              <a:t>Dyophysite</a:t>
            </a:r>
            <a:r>
              <a:rPr lang="en-US" sz="2000" b="1" dirty="0"/>
              <a:t>.  Two Natures.  Antiochene School.  Focus on human nature of Jesus and his suffering.    Mary:  </a:t>
            </a:r>
            <a:r>
              <a:rPr lang="en-US" sz="2000" b="1" dirty="0" err="1"/>
              <a:t>Christotokos</a:t>
            </a:r>
            <a:endParaRPr lang="en-US" sz="20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36610" name="Rectangle 2"/>
          <p:cNvSpPr>
            <a:spLocks noChangeArrowheads="1"/>
          </p:cNvSpPr>
          <p:nvPr/>
        </p:nvSpPr>
        <p:spPr bwMode="auto">
          <a:xfrm>
            <a:off x="6057900" y="1057276"/>
            <a:ext cx="4457700" cy="944563"/>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Matthew 16: 18</a:t>
            </a:r>
          </a:p>
        </p:txBody>
      </p:sp>
      <p:sp>
        <p:nvSpPr>
          <p:cNvPr id="4036611" name="Rectangle 3"/>
          <p:cNvSpPr>
            <a:spLocks noChangeArrowheads="1"/>
          </p:cNvSpPr>
          <p:nvPr/>
        </p:nvSpPr>
        <p:spPr bwMode="auto">
          <a:xfrm>
            <a:off x="1600200" y="1057276"/>
            <a:ext cx="4457700" cy="944563"/>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Founder/Foundation Jesus Christ</a:t>
            </a:r>
          </a:p>
        </p:txBody>
      </p:sp>
      <p:sp>
        <p:nvSpPr>
          <p:cNvPr id="4036612" name="Rectangle 4"/>
          <p:cNvSpPr>
            <a:spLocks noChangeArrowheads="1"/>
          </p:cNvSpPr>
          <p:nvPr/>
        </p:nvSpPr>
        <p:spPr bwMode="auto">
          <a:xfrm>
            <a:off x="6057900" y="5811838"/>
            <a:ext cx="4457700" cy="944562"/>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Matt 28: 18-20</a:t>
            </a:r>
          </a:p>
        </p:txBody>
      </p:sp>
      <p:sp>
        <p:nvSpPr>
          <p:cNvPr id="4036613" name="Rectangle 5"/>
          <p:cNvSpPr>
            <a:spLocks noChangeArrowheads="1"/>
          </p:cNvSpPr>
          <p:nvPr/>
        </p:nvSpPr>
        <p:spPr bwMode="auto">
          <a:xfrm>
            <a:off x="1600200" y="5811838"/>
            <a:ext cx="4457700" cy="944562"/>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Physical Location   All The Nations </a:t>
            </a:r>
          </a:p>
        </p:txBody>
      </p:sp>
      <p:sp>
        <p:nvSpPr>
          <p:cNvPr id="4036614" name="Rectangle 6"/>
          <p:cNvSpPr>
            <a:spLocks noChangeArrowheads="1"/>
          </p:cNvSpPr>
          <p:nvPr/>
        </p:nvSpPr>
        <p:spPr bwMode="auto">
          <a:xfrm>
            <a:off x="6057900" y="4906964"/>
            <a:ext cx="4457700" cy="904875"/>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Acts 14: 23</a:t>
            </a:r>
          </a:p>
        </p:txBody>
      </p:sp>
      <p:sp>
        <p:nvSpPr>
          <p:cNvPr id="4036615" name="Rectangle 7"/>
          <p:cNvSpPr>
            <a:spLocks noChangeArrowheads="1"/>
          </p:cNvSpPr>
          <p:nvPr/>
        </p:nvSpPr>
        <p:spPr bwMode="auto">
          <a:xfrm>
            <a:off x="1600200" y="4906964"/>
            <a:ext cx="4457700" cy="904875"/>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Organic Structure  Local Congregation</a:t>
            </a:r>
          </a:p>
        </p:txBody>
      </p:sp>
      <p:sp>
        <p:nvSpPr>
          <p:cNvPr id="4036616" name="Rectangle 8"/>
          <p:cNvSpPr>
            <a:spLocks noChangeArrowheads="1"/>
          </p:cNvSpPr>
          <p:nvPr/>
        </p:nvSpPr>
        <p:spPr bwMode="auto">
          <a:xfrm>
            <a:off x="6057900" y="3984625"/>
            <a:ext cx="4457700" cy="922338"/>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Ephesians 2: 20 </a:t>
            </a:r>
          </a:p>
        </p:txBody>
      </p:sp>
      <p:sp>
        <p:nvSpPr>
          <p:cNvPr id="4036617" name="Rectangle 9"/>
          <p:cNvSpPr>
            <a:spLocks noChangeArrowheads="1"/>
          </p:cNvSpPr>
          <p:nvPr/>
        </p:nvSpPr>
        <p:spPr bwMode="auto">
          <a:xfrm>
            <a:off x="1600200" y="3984625"/>
            <a:ext cx="4457700" cy="922338"/>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Professed Doctrine   The New Testament</a:t>
            </a:r>
          </a:p>
        </p:txBody>
      </p:sp>
      <p:sp>
        <p:nvSpPr>
          <p:cNvPr id="4036618" name="Rectangle 10"/>
          <p:cNvSpPr>
            <a:spLocks noChangeArrowheads="1"/>
          </p:cNvSpPr>
          <p:nvPr/>
        </p:nvSpPr>
        <p:spPr bwMode="auto">
          <a:xfrm>
            <a:off x="6057900" y="3078163"/>
            <a:ext cx="4457700" cy="906462"/>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Phil 4: 14-18</a:t>
            </a:r>
          </a:p>
        </p:txBody>
      </p:sp>
      <p:sp>
        <p:nvSpPr>
          <p:cNvPr id="4036619" name="Rectangle 11"/>
          <p:cNvSpPr>
            <a:spLocks noChangeArrowheads="1"/>
          </p:cNvSpPr>
          <p:nvPr/>
        </p:nvSpPr>
        <p:spPr bwMode="auto">
          <a:xfrm>
            <a:off x="1600200" y="3078163"/>
            <a:ext cx="4457700" cy="906462"/>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Action Focus     Save Souls</a:t>
            </a:r>
          </a:p>
        </p:txBody>
      </p:sp>
      <p:sp>
        <p:nvSpPr>
          <p:cNvPr id="4036620" name="Rectangle 12"/>
          <p:cNvSpPr>
            <a:spLocks noChangeArrowheads="1"/>
          </p:cNvSpPr>
          <p:nvPr/>
        </p:nvSpPr>
        <p:spPr bwMode="auto">
          <a:xfrm>
            <a:off x="6057900" y="2001839"/>
            <a:ext cx="4457700" cy="1076325"/>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Acts 2: 41</a:t>
            </a:r>
          </a:p>
        </p:txBody>
      </p:sp>
      <p:sp>
        <p:nvSpPr>
          <p:cNvPr id="4036621" name="Rectangle 13"/>
          <p:cNvSpPr>
            <a:spLocks noChangeArrowheads="1"/>
          </p:cNvSpPr>
          <p:nvPr/>
        </p:nvSpPr>
        <p:spPr bwMode="auto">
          <a:xfrm>
            <a:off x="1600200" y="2001839"/>
            <a:ext cx="4457700" cy="1076325"/>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Member Profile Baptism Added</a:t>
            </a:r>
          </a:p>
        </p:txBody>
      </p:sp>
      <p:sp>
        <p:nvSpPr>
          <p:cNvPr id="4036622" name="Rectangle 14"/>
          <p:cNvSpPr>
            <a:spLocks noChangeArrowheads="1"/>
          </p:cNvSpPr>
          <p:nvPr/>
        </p:nvSpPr>
        <p:spPr bwMode="auto">
          <a:xfrm>
            <a:off x="6057900" y="152401"/>
            <a:ext cx="4457700" cy="904875"/>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mn-cs"/>
              </a:rPr>
              <a:t>Proof Texts</a:t>
            </a:r>
          </a:p>
        </p:txBody>
      </p:sp>
      <p:sp>
        <p:nvSpPr>
          <p:cNvPr id="4036623" name="Rectangle 15"/>
          <p:cNvSpPr>
            <a:spLocks noChangeArrowheads="1"/>
          </p:cNvSpPr>
          <p:nvPr/>
        </p:nvSpPr>
        <p:spPr bwMode="auto">
          <a:xfrm>
            <a:off x="1600200" y="152401"/>
            <a:ext cx="4457700" cy="904875"/>
          </a:xfrm>
          <a:prstGeom prst="rect">
            <a:avLst/>
          </a:prstGeom>
          <a:solidFill>
            <a:srgbClr val="FBFF0E"/>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mn-cs"/>
              </a:rPr>
              <a:t>Church Identifiers</a:t>
            </a:r>
          </a:p>
        </p:txBody>
      </p:sp>
      <p:sp>
        <p:nvSpPr>
          <p:cNvPr id="4036624" name="Line 16"/>
          <p:cNvSpPr>
            <a:spLocks noChangeShapeType="1"/>
          </p:cNvSpPr>
          <p:nvPr/>
        </p:nvSpPr>
        <p:spPr bwMode="auto">
          <a:xfrm>
            <a:off x="1600200" y="152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36625" name="Line 17"/>
          <p:cNvSpPr>
            <a:spLocks noChangeShapeType="1"/>
          </p:cNvSpPr>
          <p:nvPr/>
        </p:nvSpPr>
        <p:spPr bwMode="auto">
          <a:xfrm>
            <a:off x="1600200" y="200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36626" name="Line 18"/>
          <p:cNvSpPr>
            <a:spLocks noChangeShapeType="1"/>
          </p:cNvSpPr>
          <p:nvPr/>
        </p:nvSpPr>
        <p:spPr bwMode="auto">
          <a:xfrm>
            <a:off x="1600200" y="30781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36627" name="Line 19"/>
          <p:cNvSpPr>
            <a:spLocks noChangeShapeType="1"/>
          </p:cNvSpPr>
          <p:nvPr/>
        </p:nvSpPr>
        <p:spPr bwMode="auto">
          <a:xfrm>
            <a:off x="1600200" y="398462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36628" name="Line 20"/>
          <p:cNvSpPr>
            <a:spLocks noChangeShapeType="1"/>
          </p:cNvSpPr>
          <p:nvPr/>
        </p:nvSpPr>
        <p:spPr bwMode="auto">
          <a:xfrm>
            <a:off x="1600200" y="49069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36629" name="Line 21"/>
          <p:cNvSpPr>
            <a:spLocks noChangeShapeType="1"/>
          </p:cNvSpPr>
          <p:nvPr/>
        </p:nvSpPr>
        <p:spPr bwMode="auto">
          <a:xfrm>
            <a:off x="1600200" y="6756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36630" name="Line 22"/>
          <p:cNvSpPr>
            <a:spLocks noChangeShapeType="1"/>
          </p:cNvSpPr>
          <p:nvPr/>
        </p:nvSpPr>
        <p:spPr bwMode="auto">
          <a:xfrm>
            <a:off x="16002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36631" name="Line 23"/>
          <p:cNvSpPr>
            <a:spLocks noChangeShapeType="1"/>
          </p:cNvSpPr>
          <p:nvPr/>
        </p:nvSpPr>
        <p:spPr bwMode="auto">
          <a:xfrm>
            <a:off x="6057900" y="152400"/>
            <a:ext cx="0" cy="660400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36632" name="Line 24"/>
          <p:cNvSpPr>
            <a:spLocks noChangeShapeType="1"/>
          </p:cNvSpPr>
          <p:nvPr/>
        </p:nvSpPr>
        <p:spPr bwMode="auto">
          <a:xfrm>
            <a:off x="105156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36633" name="Line 25"/>
          <p:cNvSpPr>
            <a:spLocks noChangeShapeType="1"/>
          </p:cNvSpPr>
          <p:nvPr/>
        </p:nvSpPr>
        <p:spPr bwMode="auto">
          <a:xfrm>
            <a:off x="1600200" y="581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36634" name="Line 26"/>
          <p:cNvSpPr>
            <a:spLocks noChangeShapeType="1"/>
          </p:cNvSpPr>
          <p:nvPr/>
        </p:nvSpPr>
        <p:spPr bwMode="auto">
          <a:xfrm>
            <a:off x="1600200" y="105727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Tree>
    <p:extLst>
      <p:ext uri="{BB962C8B-B14F-4D97-AF65-F5344CB8AC3E}">
        <p14:creationId xmlns:p14="http://schemas.microsoft.com/office/powerpoint/2010/main" val="357519243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036611"/>
                                        </p:tgtEl>
                                        <p:attrNameLst>
                                          <p:attrName>style.visibility</p:attrName>
                                        </p:attrNameLst>
                                      </p:cBhvr>
                                      <p:to>
                                        <p:strVal val="visible"/>
                                      </p:to>
                                    </p:set>
                                    <p:anim calcmode="lin" valueType="num">
                                      <p:cBhvr>
                                        <p:cTn id="7" dur="1000" fill="hold"/>
                                        <p:tgtEl>
                                          <p:spTgt spid="4036611"/>
                                        </p:tgtEl>
                                        <p:attrNameLst>
                                          <p:attrName>ppt_w</p:attrName>
                                        </p:attrNameLst>
                                      </p:cBhvr>
                                      <p:tavLst>
                                        <p:tav tm="0">
                                          <p:val>
                                            <p:fltVal val="0"/>
                                          </p:val>
                                        </p:tav>
                                        <p:tav tm="100000">
                                          <p:val>
                                            <p:strVal val="#ppt_w"/>
                                          </p:val>
                                        </p:tav>
                                      </p:tavLst>
                                    </p:anim>
                                    <p:anim calcmode="lin" valueType="num">
                                      <p:cBhvr>
                                        <p:cTn id="8" dur="1000" fill="hold"/>
                                        <p:tgtEl>
                                          <p:spTgt spid="4036611"/>
                                        </p:tgtEl>
                                        <p:attrNameLst>
                                          <p:attrName>ppt_h</p:attrName>
                                        </p:attrNameLst>
                                      </p:cBhvr>
                                      <p:tavLst>
                                        <p:tav tm="0">
                                          <p:val>
                                            <p:fltVal val="0"/>
                                          </p:val>
                                        </p:tav>
                                        <p:tav tm="100000">
                                          <p:val>
                                            <p:strVal val="#ppt_h"/>
                                          </p:val>
                                        </p:tav>
                                      </p:tavLst>
                                    </p:anim>
                                    <p:anim calcmode="lin" valueType="num">
                                      <p:cBhvr>
                                        <p:cTn id="9" dur="1000" fill="hold"/>
                                        <p:tgtEl>
                                          <p:spTgt spid="40366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0366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036610"/>
                                        </p:tgtEl>
                                        <p:attrNameLst>
                                          <p:attrName>style.visibility</p:attrName>
                                        </p:attrNameLst>
                                      </p:cBhvr>
                                      <p:to>
                                        <p:strVal val="visible"/>
                                      </p:to>
                                    </p:set>
                                    <p:anim calcmode="lin" valueType="num">
                                      <p:cBhvr>
                                        <p:cTn id="15" dur="1000" fill="hold"/>
                                        <p:tgtEl>
                                          <p:spTgt spid="4036610"/>
                                        </p:tgtEl>
                                        <p:attrNameLst>
                                          <p:attrName>ppt_w</p:attrName>
                                        </p:attrNameLst>
                                      </p:cBhvr>
                                      <p:tavLst>
                                        <p:tav tm="0">
                                          <p:val>
                                            <p:fltVal val="0"/>
                                          </p:val>
                                        </p:tav>
                                        <p:tav tm="100000">
                                          <p:val>
                                            <p:strVal val="#ppt_w"/>
                                          </p:val>
                                        </p:tav>
                                      </p:tavLst>
                                    </p:anim>
                                    <p:anim calcmode="lin" valueType="num">
                                      <p:cBhvr>
                                        <p:cTn id="16" dur="1000" fill="hold"/>
                                        <p:tgtEl>
                                          <p:spTgt spid="4036610"/>
                                        </p:tgtEl>
                                        <p:attrNameLst>
                                          <p:attrName>ppt_h</p:attrName>
                                        </p:attrNameLst>
                                      </p:cBhvr>
                                      <p:tavLst>
                                        <p:tav tm="0">
                                          <p:val>
                                            <p:fltVal val="0"/>
                                          </p:val>
                                        </p:tav>
                                        <p:tav tm="100000">
                                          <p:val>
                                            <p:strVal val="#ppt_h"/>
                                          </p:val>
                                        </p:tav>
                                      </p:tavLst>
                                    </p:anim>
                                    <p:anim calcmode="lin" valueType="num">
                                      <p:cBhvr>
                                        <p:cTn id="17" dur="1000" fill="hold"/>
                                        <p:tgtEl>
                                          <p:spTgt spid="403661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0366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036621"/>
                                        </p:tgtEl>
                                        <p:attrNameLst>
                                          <p:attrName>style.visibility</p:attrName>
                                        </p:attrNameLst>
                                      </p:cBhvr>
                                      <p:to>
                                        <p:strVal val="visible"/>
                                      </p:to>
                                    </p:set>
                                    <p:anim calcmode="lin" valueType="num">
                                      <p:cBhvr>
                                        <p:cTn id="23" dur="1000" fill="hold"/>
                                        <p:tgtEl>
                                          <p:spTgt spid="4036621"/>
                                        </p:tgtEl>
                                        <p:attrNameLst>
                                          <p:attrName>ppt_w</p:attrName>
                                        </p:attrNameLst>
                                      </p:cBhvr>
                                      <p:tavLst>
                                        <p:tav tm="0">
                                          <p:val>
                                            <p:fltVal val="0"/>
                                          </p:val>
                                        </p:tav>
                                        <p:tav tm="100000">
                                          <p:val>
                                            <p:strVal val="#ppt_w"/>
                                          </p:val>
                                        </p:tav>
                                      </p:tavLst>
                                    </p:anim>
                                    <p:anim calcmode="lin" valueType="num">
                                      <p:cBhvr>
                                        <p:cTn id="24" dur="1000" fill="hold"/>
                                        <p:tgtEl>
                                          <p:spTgt spid="4036621"/>
                                        </p:tgtEl>
                                        <p:attrNameLst>
                                          <p:attrName>ppt_h</p:attrName>
                                        </p:attrNameLst>
                                      </p:cBhvr>
                                      <p:tavLst>
                                        <p:tav tm="0">
                                          <p:val>
                                            <p:fltVal val="0"/>
                                          </p:val>
                                        </p:tav>
                                        <p:tav tm="100000">
                                          <p:val>
                                            <p:strVal val="#ppt_h"/>
                                          </p:val>
                                        </p:tav>
                                      </p:tavLst>
                                    </p:anim>
                                    <p:anim calcmode="lin" valueType="num">
                                      <p:cBhvr>
                                        <p:cTn id="25" dur="1000" fill="hold"/>
                                        <p:tgtEl>
                                          <p:spTgt spid="403662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0366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4036620"/>
                                        </p:tgtEl>
                                        <p:attrNameLst>
                                          <p:attrName>style.visibility</p:attrName>
                                        </p:attrNameLst>
                                      </p:cBhvr>
                                      <p:to>
                                        <p:strVal val="visible"/>
                                      </p:to>
                                    </p:set>
                                    <p:anim calcmode="lin" valueType="num">
                                      <p:cBhvr>
                                        <p:cTn id="31" dur="1000" fill="hold"/>
                                        <p:tgtEl>
                                          <p:spTgt spid="4036620"/>
                                        </p:tgtEl>
                                        <p:attrNameLst>
                                          <p:attrName>ppt_w</p:attrName>
                                        </p:attrNameLst>
                                      </p:cBhvr>
                                      <p:tavLst>
                                        <p:tav tm="0">
                                          <p:val>
                                            <p:fltVal val="0"/>
                                          </p:val>
                                        </p:tav>
                                        <p:tav tm="100000">
                                          <p:val>
                                            <p:strVal val="#ppt_w"/>
                                          </p:val>
                                        </p:tav>
                                      </p:tavLst>
                                    </p:anim>
                                    <p:anim calcmode="lin" valueType="num">
                                      <p:cBhvr>
                                        <p:cTn id="32" dur="1000" fill="hold"/>
                                        <p:tgtEl>
                                          <p:spTgt spid="4036620"/>
                                        </p:tgtEl>
                                        <p:attrNameLst>
                                          <p:attrName>ppt_h</p:attrName>
                                        </p:attrNameLst>
                                      </p:cBhvr>
                                      <p:tavLst>
                                        <p:tav tm="0">
                                          <p:val>
                                            <p:fltVal val="0"/>
                                          </p:val>
                                        </p:tav>
                                        <p:tav tm="100000">
                                          <p:val>
                                            <p:strVal val="#ppt_h"/>
                                          </p:val>
                                        </p:tav>
                                      </p:tavLst>
                                    </p:anim>
                                    <p:anim calcmode="lin" valueType="num">
                                      <p:cBhvr>
                                        <p:cTn id="33" dur="1000" fill="hold"/>
                                        <p:tgtEl>
                                          <p:spTgt spid="403662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0366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4036619"/>
                                        </p:tgtEl>
                                        <p:attrNameLst>
                                          <p:attrName>style.visibility</p:attrName>
                                        </p:attrNameLst>
                                      </p:cBhvr>
                                      <p:to>
                                        <p:strVal val="visible"/>
                                      </p:to>
                                    </p:set>
                                    <p:anim calcmode="lin" valueType="num">
                                      <p:cBhvr>
                                        <p:cTn id="39" dur="1000" fill="hold"/>
                                        <p:tgtEl>
                                          <p:spTgt spid="4036619"/>
                                        </p:tgtEl>
                                        <p:attrNameLst>
                                          <p:attrName>ppt_w</p:attrName>
                                        </p:attrNameLst>
                                      </p:cBhvr>
                                      <p:tavLst>
                                        <p:tav tm="0">
                                          <p:val>
                                            <p:fltVal val="0"/>
                                          </p:val>
                                        </p:tav>
                                        <p:tav tm="100000">
                                          <p:val>
                                            <p:strVal val="#ppt_w"/>
                                          </p:val>
                                        </p:tav>
                                      </p:tavLst>
                                    </p:anim>
                                    <p:anim calcmode="lin" valueType="num">
                                      <p:cBhvr>
                                        <p:cTn id="40" dur="1000" fill="hold"/>
                                        <p:tgtEl>
                                          <p:spTgt spid="4036619"/>
                                        </p:tgtEl>
                                        <p:attrNameLst>
                                          <p:attrName>ppt_h</p:attrName>
                                        </p:attrNameLst>
                                      </p:cBhvr>
                                      <p:tavLst>
                                        <p:tav tm="0">
                                          <p:val>
                                            <p:fltVal val="0"/>
                                          </p:val>
                                        </p:tav>
                                        <p:tav tm="100000">
                                          <p:val>
                                            <p:strVal val="#ppt_h"/>
                                          </p:val>
                                        </p:tav>
                                      </p:tavLst>
                                    </p:anim>
                                    <p:anim calcmode="lin" valueType="num">
                                      <p:cBhvr>
                                        <p:cTn id="41" dur="1000" fill="hold"/>
                                        <p:tgtEl>
                                          <p:spTgt spid="403661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40366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4036618"/>
                                        </p:tgtEl>
                                        <p:attrNameLst>
                                          <p:attrName>style.visibility</p:attrName>
                                        </p:attrNameLst>
                                      </p:cBhvr>
                                      <p:to>
                                        <p:strVal val="visible"/>
                                      </p:to>
                                    </p:set>
                                    <p:anim calcmode="lin" valueType="num">
                                      <p:cBhvr>
                                        <p:cTn id="47" dur="1000" fill="hold"/>
                                        <p:tgtEl>
                                          <p:spTgt spid="4036618"/>
                                        </p:tgtEl>
                                        <p:attrNameLst>
                                          <p:attrName>ppt_w</p:attrName>
                                        </p:attrNameLst>
                                      </p:cBhvr>
                                      <p:tavLst>
                                        <p:tav tm="0">
                                          <p:val>
                                            <p:fltVal val="0"/>
                                          </p:val>
                                        </p:tav>
                                        <p:tav tm="100000">
                                          <p:val>
                                            <p:strVal val="#ppt_w"/>
                                          </p:val>
                                        </p:tav>
                                      </p:tavLst>
                                    </p:anim>
                                    <p:anim calcmode="lin" valueType="num">
                                      <p:cBhvr>
                                        <p:cTn id="48" dur="1000" fill="hold"/>
                                        <p:tgtEl>
                                          <p:spTgt spid="4036618"/>
                                        </p:tgtEl>
                                        <p:attrNameLst>
                                          <p:attrName>ppt_h</p:attrName>
                                        </p:attrNameLst>
                                      </p:cBhvr>
                                      <p:tavLst>
                                        <p:tav tm="0">
                                          <p:val>
                                            <p:fltVal val="0"/>
                                          </p:val>
                                        </p:tav>
                                        <p:tav tm="100000">
                                          <p:val>
                                            <p:strVal val="#ppt_h"/>
                                          </p:val>
                                        </p:tav>
                                      </p:tavLst>
                                    </p:anim>
                                    <p:anim calcmode="lin" valueType="num">
                                      <p:cBhvr>
                                        <p:cTn id="49" dur="1000" fill="hold"/>
                                        <p:tgtEl>
                                          <p:spTgt spid="403661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40366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4036617"/>
                                        </p:tgtEl>
                                        <p:attrNameLst>
                                          <p:attrName>style.visibility</p:attrName>
                                        </p:attrNameLst>
                                      </p:cBhvr>
                                      <p:to>
                                        <p:strVal val="visible"/>
                                      </p:to>
                                    </p:set>
                                    <p:anim calcmode="lin" valueType="num">
                                      <p:cBhvr>
                                        <p:cTn id="55" dur="1000" fill="hold"/>
                                        <p:tgtEl>
                                          <p:spTgt spid="4036617"/>
                                        </p:tgtEl>
                                        <p:attrNameLst>
                                          <p:attrName>ppt_w</p:attrName>
                                        </p:attrNameLst>
                                      </p:cBhvr>
                                      <p:tavLst>
                                        <p:tav tm="0">
                                          <p:val>
                                            <p:fltVal val="0"/>
                                          </p:val>
                                        </p:tav>
                                        <p:tav tm="100000">
                                          <p:val>
                                            <p:strVal val="#ppt_w"/>
                                          </p:val>
                                        </p:tav>
                                      </p:tavLst>
                                    </p:anim>
                                    <p:anim calcmode="lin" valueType="num">
                                      <p:cBhvr>
                                        <p:cTn id="56" dur="1000" fill="hold"/>
                                        <p:tgtEl>
                                          <p:spTgt spid="4036617"/>
                                        </p:tgtEl>
                                        <p:attrNameLst>
                                          <p:attrName>ppt_h</p:attrName>
                                        </p:attrNameLst>
                                      </p:cBhvr>
                                      <p:tavLst>
                                        <p:tav tm="0">
                                          <p:val>
                                            <p:fltVal val="0"/>
                                          </p:val>
                                        </p:tav>
                                        <p:tav tm="100000">
                                          <p:val>
                                            <p:strVal val="#ppt_h"/>
                                          </p:val>
                                        </p:tav>
                                      </p:tavLst>
                                    </p:anim>
                                    <p:anim calcmode="lin" valueType="num">
                                      <p:cBhvr>
                                        <p:cTn id="57" dur="1000" fill="hold"/>
                                        <p:tgtEl>
                                          <p:spTgt spid="4036617"/>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40366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4036616"/>
                                        </p:tgtEl>
                                        <p:attrNameLst>
                                          <p:attrName>style.visibility</p:attrName>
                                        </p:attrNameLst>
                                      </p:cBhvr>
                                      <p:to>
                                        <p:strVal val="visible"/>
                                      </p:to>
                                    </p:set>
                                    <p:anim calcmode="lin" valueType="num">
                                      <p:cBhvr>
                                        <p:cTn id="63" dur="1000" fill="hold"/>
                                        <p:tgtEl>
                                          <p:spTgt spid="4036616"/>
                                        </p:tgtEl>
                                        <p:attrNameLst>
                                          <p:attrName>ppt_w</p:attrName>
                                        </p:attrNameLst>
                                      </p:cBhvr>
                                      <p:tavLst>
                                        <p:tav tm="0">
                                          <p:val>
                                            <p:fltVal val="0"/>
                                          </p:val>
                                        </p:tav>
                                        <p:tav tm="100000">
                                          <p:val>
                                            <p:strVal val="#ppt_w"/>
                                          </p:val>
                                        </p:tav>
                                      </p:tavLst>
                                    </p:anim>
                                    <p:anim calcmode="lin" valueType="num">
                                      <p:cBhvr>
                                        <p:cTn id="64" dur="1000" fill="hold"/>
                                        <p:tgtEl>
                                          <p:spTgt spid="4036616"/>
                                        </p:tgtEl>
                                        <p:attrNameLst>
                                          <p:attrName>ppt_h</p:attrName>
                                        </p:attrNameLst>
                                      </p:cBhvr>
                                      <p:tavLst>
                                        <p:tav tm="0">
                                          <p:val>
                                            <p:fltVal val="0"/>
                                          </p:val>
                                        </p:tav>
                                        <p:tav tm="100000">
                                          <p:val>
                                            <p:strVal val="#ppt_h"/>
                                          </p:val>
                                        </p:tav>
                                      </p:tavLst>
                                    </p:anim>
                                    <p:anim calcmode="lin" valueType="num">
                                      <p:cBhvr>
                                        <p:cTn id="65" dur="1000" fill="hold"/>
                                        <p:tgtEl>
                                          <p:spTgt spid="4036616"/>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40366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4036615"/>
                                        </p:tgtEl>
                                        <p:attrNameLst>
                                          <p:attrName>style.visibility</p:attrName>
                                        </p:attrNameLst>
                                      </p:cBhvr>
                                      <p:to>
                                        <p:strVal val="visible"/>
                                      </p:to>
                                    </p:set>
                                    <p:anim calcmode="lin" valueType="num">
                                      <p:cBhvr>
                                        <p:cTn id="71" dur="1000" fill="hold"/>
                                        <p:tgtEl>
                                          <p:spTgt spid="4036615"/>
                                        </p:tgtEl>
                                        <p:attrNameLst>
                                          <p:attrName>ppt_w</p:attrName>
                                        </p:attrNameLst>
                                      </p:cBhvr>
                                      <p:tavLst>
                                        <p:tav tm="0">
                                          <p:val>
                                            <p:fltVal val="0"/>
                                          </p:val>
                                        </p:tav>
                                        <p:tav tm="100000">
                                          <p:val>
                                            <p:strVal val="#ppt_w"/>
                                          </p:val>
                                        </p:tav>
                                      </p:tavLst>
                                    </p:anim>
                                    <p:anim calcmode="lin" valueType="num">
                                      <p:cBhvr>
                                        <p:cTn id="72" dur="1000" fill="hold"/>
                                        <p:tgtEl>
                                          <p:spTgt spid="4036615"/>
                                        </p:tgtEl>
                                        <p:attrNameLst>
                                          <p:attrName>ppt_h</p:attrName>
                                        </p:attrNameLst>
                                      </p:cBhvr>
                                      <p:tavLst>
                                        <p:tav tm="0">
                                          <p:val>
                                            <p:fltVal val="0"/>
                                          </p:val>
                                        </p:tav>
                                        <p:tav tm="100000">
                                          <p:val>
                                            <p:strVal val="#ppt_h"/>
                                          </p:val>
                                        </p:tav>
                                      </p:tavLst>
                                    </p:anim>
                                    <p:anim calcmode="lin" valueType="num">
                                      <p:cBhvr>
                                        <p:cTn id="73" dur="1000" fill="hold"/>
                                        <p:tgtEl>
                                          <p:spTgt spid="4036615"/>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40366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4036614"/>
                                        </p:tgtEl>
                                        <p:attrNameLst>
                                          <p:attrName>style.visibility</p:attrName>
                                        </p:attrNameLst>
                                      </p:cBhvr>
                                      <p:to>
                                        <p:strVal val="visible"/>
                                      </p:to>
                                    </p:set>
                                    <p:anim calcmode="lin" valueType="num">
                                      <p:cBhvr>
                                        <p:cTn id="79" dur="1000" fill="hold"/>
                                        <p:tgtEl>
                                          <p:spTgt spid="4036614"/>
                                        </p:tgtEl>
                                        <p:attrNameLst>
                                          <p:attrName>ppt_w</p:attrName>
                                        </p:attrNameLst>
                                      </p:cBhvr>
                                      <p:tavLst>
                                        <p:tav tm="0">
                                          <p:val>
                                            <p:fltVal val="0"/>
                                          </p:val>
                                        </p:tav>
                                        <p:tav tm="100000">
                                          <p:val>
                                            <p:strVal val="#ppt_w"/>
                                          </p:val>
                                        </p:tav>
                                      </p:tavLst>
                                    </p:anim>
                                    <p:anim calcmode="lin" valueType="num">
                                      <p:cBhvr>
                                        <p:cTn id="80" dur="1000" fill="hold"/>
                                        <p:tgtEl>
                                          <p:spTgt spid="4036614"/>
                                        </p:tgtEl>
                                        <p:attrNameLst>
                                          <p:attrName>ppt_h</p:attrName>
                                        </p:attrNameLst>
                                      </p:cBhvr>
                                      <p:tavLst>
                                        <p:tav tm="0">
                                          <p:val>
                                            <p:fltVal val="0"/>
                                          </p:val>
                                        </p:tav>
                                        <p:tav tm="100000">
                                          <p:val>
                                            <p:strVal val="#ppt_h"/>
                                          </p:val>
                                        </p:tav>
                                      </p:tavLst>
                                    </p:anim>
                                    <p:anim calcmode="lin" valueType="num">
                                      <p:cBhvr>
                                        <p:cTn id="81" dur="1000" fill="hold"/>
                                        <p:tgtEl>
                                          <p:spTgt spid="4036614"/>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40366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4036613"/>
                                        </p:tgtEl>
                                        <p:attrNameLst>
                                          <p:attrName>style.visibility</p:attrName>
                                        </p:attrNameLst>
                                      </p:cBhvr>
                                      <p:to>
                                        <p:strVal val="visible"/>
                                      </p:to>
                                    </p:set>
                                    <p:anim calcmode="lin" valueType="num">
                                      <p:cBhvr>
                                        <p:cTn id="87" dur="1000" fill="hold"/>
                                        <p:tgtEl>
                                          <p:spTgt spid="4036613"/>
                                        </p:tgtEl>
                                        <p:attrNameLst>
                                          <p:attrName>ppt_w</p:attrName>
                                        </p:attrNameLst>
                                      </p:cBhvr>
                                      <p:tavLst>
                                        <p:tav tm="0">
                                          <p:val>
                                            <p:fltVal val="0"/>
                                          </p:val>
                                        </p:tav>
                                        <p:tav tm="100000">
                                          <p:val>
                                            <p:strVal val="#ppt_w"/>
                                          </p:val>
                                        </p:tav>
                                      </p:tavLst>
                                    </p:anim>
                                    <p:anim calcmode="lin" valueType="num">
                                      <p:cBhvr>
                                        <p:cTn id="88" dur="1000" fill="hold"/>
                                        <p:tgtEl>
                                          <p:spTgt spid="4036613"/>
                                        </p:tgtEl>
                                        <p:attrNameLst>
                                          <p:attrName>ppt_h</p:attrName>
                                        </p:attrNameLst>
                                      </p:cBhvr>
                                      <p:tavLst>
                                        <p:tav tm="0">
                                          <p:val>
                                            <p:fltVal val="0"/>
                                          </p:val>
                                        </p:tav>
                                        <p:tav tm="100000">
                                          <p:val>
                                            <p:strVal val="#ppt_h"/>
                                          </p:val>
                                        </p:tav>
                                      </p:tavLst>
                                    </p:anim>
                                    <p:anim calcmode="lin" valueType="num">
                                      <p:cBhvr>
                                        <p:cTn id="89" dur="1000" fill="hold"/>
                                        <p:tgtEl>
                                          <p:spTgt spid="403661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40366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4036612"/>
                                        </p:tgtEl>
                                        <p:attrNameLst>
                                          <p:attrName>style.visibility</p:attrName>
                                        </p:attrNameLst>
                                      </p:cBhvr>
                                      <p:to>
                                        <p:strVal val="visible"/>
                                      </p:to>
                                    </p:set>
                                    <p:anim calcmode="lin" valueType="num">
                                      <p:cBhvr>
                                        <p:cTn id="95" dur="1000" fill="hold"/>
                                        <p:tgtEl>
                                          <p:spTgt spid="4036612"/>
                                        </p:tgtEl>
                                        <p:attrNameLst>
                                          <p:attrName>ppt_w</p:attrName>
                                        </p:attrNameLst>
                                      </p:cBhvr>
                                      <p:tavLst>
                                        <p:tav tm="0">
                                          <p:val>
                                            <p:fltVal val="0"/>
                                          </p:val>
                                        </p:tav>
                                        <p:tav tm="100000">
                                          <p:val>
                                            <p:strVal val="#ppt_w"/>
                                          </p:val>
                                        </p:tav>
                                      </p:tavLst>
                                    </p:anim>
                                    <p:anim calcmode="lin" valueType="num">
                                      <p:cBhvr>
                                        <p:cTn id="96" dur="1000" fill="hold"/>
                                        <p:tgtEl>
                                          <p:spTgt spid="4036612"/>
                                        </p:tgtEl>
                                        <p:attrNameLst>
                                          <p:attrName>ppt_h</p:attrName>
                                        </p:attrNameLst>
                                      </p:cBhvr>
                                      <p:tavLst>
                                        <p:tav tm="0">
                                          <p:val>
                                            <p:fltVal val="0"/>
                                          </p:val>
                                        </p:tav>
                                        <p:tav tm="100000">
                                          <p:val>
                                            <p:strVal val="#ppt_h"/>
                                          </p:val>
                                        </p:tav>
                                      </p:tavLst>
                                    </p:anim>
                                    <p:anim calcmode="lin" valueType="num">
                                      <p:cBhvr>
                                        <p:cTn id="97" dur="1000" fill="hold"/>
                                        <p:tgtEl>
                                          <p:spTgt spid="4036612"/>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403661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6610" grpId="0" animBg="1" autoUpdateAnimBg="0"/>
      <p:bldP spid="4036611" grpId="0" animBg="1" autoUpdateAnimBg="0"/>
      <p:bldP spid="4036612" grpId="0" animBg="1" autoUpdateAnimBg="0"/>
      <p:bldP spid="4036613" grpId="0" animBg="1" autoUpdateAnimBg="0"/>
      <p:bldP spid="4036614" grpId="0" animBg="1" autoUpdateAnimBg="0"/>
      <p:bldP spid="4036615" grpId="0" animBg="1" autoUpdateAnimBg="0"/>
      <p:bldP spid="4036616" grpId="0" animBg="1" autoUpdateAnimBg="0"/>
      <p:bldP spid="4036617" grpId="0" animBg="1" autoUpdateAnimBg="0"/>
      <p:bldP spid="4036618" grpId="0" animBg="1" autoUpdateAnimBg="0"/>
      <p:bldP spid="4036619" grpId="0" animBg="1" autoUpdateAnimBg="0"/>
      <p:bldP spid="4036620" grpId="0" animBg="1" autoUpdateAnimBg="0"/>
      <p:bldP spid="4036621"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32064C69-775D-339C-96A3-2DD99DDF178E}"/>
              </a:ext>
            </a:extLst>
          </p:cNvPr>
          <p:cNvSpPr>
            <a:spLocks noGrp="1" noChangeArrowheads="1"/>
          </p:cNvSpPr>
          <p:nvPr>
            <p:ph type="title"/>
          </p:nvPr>
        </p:nvSpPr>
        <p:spPr/>
        <p:txBody>
          <a:bodyPr/>
          <a:lstStyle/>
          <a:p>
            <a:pPr eaLnBrk="1" hangingPunct="1"/>
            <a:r>
              <a:rPr lang="en-US" altLang="en-US" sz="3200" b="1">
                <a:solidFill>
                  <a:srgbClr val="FFFF00"/>
                </a:solidFill>
                <a:latin typeface="Times New Roman" panose="02020603050405020304" pitchFamily="18" charset="0"/>
              </a:rPr>
              <a:t>In time, man drifted from God’s will in the type of organization used for the church…</a:t>
            </a:r>
          </a:p>
        </p:txBody>
      </p:sp>
      <p:sp>
        <p:nvSpPr>
          <p:cNvPr id="26628" name="Rectangle 4">
            <a:extLst>
              <a:ext uri="{FF2B5EF4-FFF2-40B4-BE49-F238E27FC236}">
                <a16:creationId xmlns:a16="http://schemas.microsoft.com/office/drawing/2014/main" id="{4E1BE320-84B8-A502-76B8-6CE1654F0E8B}"/>
              </a:ext>
            </a:extLst>
          </p:cNvPr>
          <p:cNvSpPr>
            <a:spLocks noGrp="1" noChangeArrowheads="1"/>
          </p:cNvSpPr>
          <p:nvPr>
            <p:ph type="body" sz="half" idx="1"/>
          </p:nvPr>
        </p:nvSpPr>
        <p:spPr>
          <a:xfrm>
            <a:off x="1981200" y="1600200"/>
            <a:ext cx="4038600" cy="5029200"/>
          </a:xfrm>
        </p:spPr>
        <p:txBody>
          <a:bodyPr/>
          <a:lstStyle/>
          <a:p>
            <a:pPr marL="533400" indent="-533400" eaLnBrk="1" hangingPunct="1">
              <a:lnSpc>
                <a:spcPct val="90000"/>
              </a:lnSpc>
              <a:buNone/>
            </a:pPr>
            <a:r>
              <a:rPr lang="en-US" altLang="en-US" b="1" u="sng">
                <a:solidFill>
                  <a:srgbClr val="FFFF00"/>
                </a:solidFill>
                <a:latin typeface="Times New Roman" panose="02020603050405020304" pitchFamily="18" charset="0"/>
              </a:rPr>
              <a:t>God’s pattern:</a:t>
            </a:r>
          </a:p>
          <a:p>
            <a:pPr marL="533400" indent="-533400" eaLnBrk="1" hangingPunct="1">
              <a:lnSpc>
                <a:spcPct val="90000"/>
              </a:lnSpc>
              <a:buFontTx/>
              <a:buAutoNum type="arabicPeriod"/>
            </a:pPr>
            <a:r>
              <a:rPr lang="en-US" altLang="en-US">
                <a:solidFill>
                  <a:srgbClr val="FFFF00"/>
                </a:solidFill>
                <a:latin typeface="Times New Roman" panose="02020603050405020304" pitchFamily="18" charset="0"/>
              </a:rPr>
              <a:t>Each church to be self-ruled by leaders from that church </a:t>
            </a:r>
          </a:p>
          <a:p>
            <a:pPr marL="533400" indent="-533400" eaLnBrk="1" hangingPunct="1">
              <a:lnSpc>
                <a:spcPct val="90000"/>
              </a:lnSpc>
              <a:buFontTx/>
              <a:buAutoNum type="arabicPeriod"/>
            </a:pPr>
            <a:r>
              <a:rPr lang="en-US" altLang="en-US">
                <a:solidFill>
                  <a:srgbClr val="FFFF00"/>
                </a:solidFill>
                <a:latin typeface="Times New Roman" panose="02020603050405020304" pitchFamily="18" charset="0"/>
              </a:rPr>
              <a:t>Plurality of elders  to rule over every church</a:t>
            </a:r>
          </a:p>
          <a:p>
            <a:pPr marL="533400" indent="-533400" eaLnBrk="1" hangingPunct="1">
              <a:lnSpc>
                <a:spcPct val="90000"/>
              </a:lnSpc>
              <a:buFontTx/>
              <a:buAutoNum type="arabicPeriod"/>
            </a:pPr>
            <a:r>
              <a:rPr lang="en-US" altLang="en-US">
                <a:solidFill>
                  <a:srgbClr val="FFFF00"/>
                </a:solidFill>
                <a:latin typeface="Times New Roman" panose="02020603050405020304" pitchFamily="18" charset="0"/>
              </a:rPr>
              <a:t>Bible to be the standard for belief, </a:t>
            </a:r>
            <a:r>
              <a:rPr lang="en-US" altLang="en-US" b="1">
                <a:solidFill>
                  <a:srgbClr val="FFFF00"/>
                </a:solidFill>
                <a:latin typeface="Times New Roman" panose="02020603050405020304" pitchFamily="18" charset="0"/>
              </a:rPr>
              <a:t>NOT MAN!</a:t>
            </a:r>
          </a:p>
        </p:txBody>
      </p:sp>
      <p:sp>
        <p:nvSpPr>
          <p:cNvPr id="26629" name="Rectangle 5">
            <a:extLst>
              <a:ext uri="{FF2B5EF4-FFF2-40B4-BE49-F238E27FC236}">
                <a16:creationId xmlns:a16="http://schemas.microsoft.com/office/drawing/2014/main" id="{56E62230-103A-C518-34D7-B9A10049EF96}"/>
              </a:ext>
            </a:extLst>
          </p:cNvPr>
          <p:cNvSpPr>
            <a:spLocks noGrp="1" noChangeArrowheads="1"/>
          </p:cNvSpPr>
          <p:nvPr>
            <p:ph type="body" sz="half" idx="2"/>
          </p:nvPr>
        </p:nvSpPr>
        <p:spPr>
          <a:xfrm>
            <a:off x="6342077" y="1600200"/>
            <a:ext cx="3942826" cy="5257800"/>
          </a:xfrm>
        </p:spPr>
        <p:txBody>
          <a:bodyPr/>
          <a:lstStyle/>
          <a:p>
            <a:pPr marL="533400" indent="-533400" eaLnBrk="1" hangingPunct="1">
              <a:lnSpc>
                <a:spcPct val="90000"/>
              </a:lnSpc>
              <a:buNone/>
            </a:pPr>
            <a:r>
              <a:rPr lang="en-US" altLang="en-US" b="1" u="sng" dirty="0">
                <a:solidFill>
                  <a:srgbClr val="FFFF00"/>
                </a:solidFill>
                <a:latin typeface="Times New Roman" panose="02020603050405020304" pitchFamily="18" charset="0"/>
              </a:rPr>
              <a:t>Man’s departure:</a:t>
            </a:r>
          </a:p>
          <a:p>
            <a:pPr marL="533400" indent="-533400" eaLnBrk="1" hangingPunct="1">
              <a:lnSpc>
                <a:spcPct val="90000"/>
              </a:lnSpc>
              <a:buFontTx/>
              <a:buAutoNum type="arabicPeriod"/>
            </a:pPr>
            <a:r>
              <a:rPr lang="en-US" altLang="en-US" dirty="0">
                <a:solidFill>
                  <a:srgbClr val="FFFF00"/>
                </a:solidFill>
                <a:latin typeface="Times New Roman" panose="02020603050405020304" pitchFamily="18" charset="0"/>
              </a:rPr>
              <a:t>No congregation to be self-ruled; all subject to centralized rule</a:t>
            </a:r>
          </a:p>
          <a:p>
            <a:pPr marL="533400" indent="-533400" eaLnBrk="1" hangingPunct="1">
              <a:lnSpc>
                <a:spcPct val="90000"/>
              </a:lnSpc>
              <a:buFontTx/>
              <a:buAutoNum type="arabicPeriod"/>
            </a:pPr>
            <a:r>
              <a:rPr lang="en-US" altLang="en-US" dirty="0">
                <a:solidFill>
                  <a:srgbClr val="FFFF00"/>
                </a:solidFill>
                <a:latin typeface="Times New Roman" panose="02020603050405020304" pitchFamily="18" charset="0"/>
              </a:rPr>
              <a:t>Ultimately, only one bishop in the main church ruling all</a:t>
            </a:r>
          </a:p>
          <a:p>
            <a:pPr marL="533400" indent="-533400" eaLnBrk="1" hangingPunct="1">
              <a:lnSpc>
                <a:spcPct val="90000"/>
              </a:lnSpc>
              <a:buFontTx/>
              <a:buAutoNum type="arabicPeriod"/>
            </a:pPr>
            <a:r>
              <a:rPr lang="en-US" altLang="en-US" dirty="0">
                <a:solidFill>
                  <a:srgbClr val="FFFF00"/>
                </a:solidFill>
                <a:latin typeface="Times New Roman" panose="02020603050405020304" pitchFamily="18" charset="0"/>
              </a:rPr>
              <a:t>Pope now the ultimate spiritual authority, </a:t>
            </a:r>
            <a:r>
              <a:rPr lang="en-US" altLang="en-US" b="1" dirty="0">
                <a:solidFill>
                  <a:srgbClr val="FFFF00"/>
                </a:solidFill>
                <a:latin typeface="Times New Roman" panose="02020603050405020304" pitchFamily="18" charset="0"/>
              </a:rPr>
              <a:t>NOT GOD!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26626"/>
                                        </p:tgtEl>
                                        <p:attrNameLst>
                                          <p:attrName>style.visibility</p:attrName>
                                        </p:attrNameLst>
                                      </p:cBhvr>
                                      <p:to>
                                        <p:strVal val="visible"/>
                                      </p:to>
                                    </p:set>
                                    <p:anim calcmode="lin" valueType="num">
                                      <p:cBhvr>
                                        <p:cTn id="7" dur="500" fill="hold"/>
                                        <p:tgtEl>
                                          <p:spTgt spid="26626"/>
                                        </p:tgtEl>
                                        <p:attrNameLst>
                                          <p:attrName>ppt_w</p:attrName>
                                        </p:attrNameLst>
                                      </p:cBhvr>
                                      <p:tavLst>
                                        <p:tav tm="0">
                                          <p:val>
                                            <p:fltVal val="0"/>
                                          </p:val>
                                        </p:tav>
                                        <p:tav tm="100000">
                                          <p:val>
                                            <p:strVal val="#ppt_w"/>
                                          </p:val>
                                        </p:tav>
                                      </p:tavLst>
                                    </p:anim>
                                    <p:anim calcmode="lin" valueType="num">
                                      <p:cBhvr>
                                        <p:cTn id="8" dur="500" fill="hold"/>
                                        <p:tgtEl>
                                          <p:spTgt spid="2662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6628">
                                            <p:txEl>
                                              <p:pRg st="0" end="0"/>
                                            </p:txEl>
                                          </p:spTgt>
                                        </p:tgtEl>
                                        <p:attrNameLst>
                                          <p:attrName>style.visibility</p:attrName>
                                        </p:attrNameLst>
                                      </p:cBhvr>
                                      <p:to>
                                        <p:strVal val="visible"/>
                                      </p:to>
                                    </p:set>
                                    <p:anim calcmode="lin" valueType="num">
                                      <p:cBhvr>
                                        <p:cTn id="13" dur="500" fill="hold"/>
                                        <p:tgtEl>
                                          <p:spTgt spid="26628">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2662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26628">
                                            <p:txEl>
                                              <p:pRg st="1" end="1"/>
                                            </p:txEl>
                                          </p:spTgt>
                                        </p:tgtEl>
                                        <p:attrNameLst>
                                          <p:attrName>style.visibility</p:attrName>
                                        </p:attrNameLst>
                                      </p:cBhvr>
                                      <p:to>
                                        <p:strVal val="visible"/>
                                      </p:to>
                                    </p:set>
                                    <p:anim calcmode="lin" valueType="num">
                                      <p:cBhvr>
                                        <p:cTn id="19" dur="500" fill="hold"/>
                                        <p:tgtEl>
                                          <p:spTgt spid="26628">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2662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26628">
                                            <p:txEl>
                                              <p:pRg st="2" end="2"/>
                                            </p:txEl>
                                          </p:spTgt>
                                        </p:tgtEl>
                                        <p:attrNameLst>
                                          <p:attrName>style.visibility</p:attrName>
                                        </p:attrNameLst>
                                      </p:cBhvr>
                                      <p:to>
                                        <p:strVal val="visible"/>
                                      </p:to>
                                    </p:set>
                                    <p:anim calcmode="lin" valueType="num">
                                      <p:cBhvr>
                                        <p:cTn id="25" dur="500" fill="hold"/>
                                        <p:tgtEl>
                                          <p:spTgt spid="26628">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2662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26628">
                                            <p:txEl>
                                              <p:pRg st="3" end="3"/>
                                            </p:txEl>
                                          </p:spTgt>
                                        </p:tgtEl>
                                        <p:attrNameLst>
                                          <p:attrName>style.visibility</p:attrName>
                                        </p:attrNameLst>
                                      </p:cBhvr>
                                      <p:to>
                                        <p:strVal val="visible"/>
                                      </p:to>
                                    </p:set>
                                    <p:anim calcmode="lin" valueType="num">
                                      <p:cBhvr>
                                        <p:cTn id="31" dur="500" fill="hold"/>
                                        <p:tgtEl>
                                          <p:spTgt spid="26628">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26628">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26629">
                                            <p:txEl>
                                              <p:pRg st="0" end="0"/>
                                            </p:txEl>
                                          </p:spTgt>
                                        </p:tgtEl>
                                        <p:attrNameLst>
                                          <p:attrName>style.visibility</p:attrName>
                                        </p:attrNameLst>
                                      </p:cBhvr>
                                      <p:to>
                                        <p:strVal val="visible"/>
                                      </p:to>
                                    </p:set>
                                    <p:anim calcmode="lin" valueType="num">
                                      <p:cBhvr>
                                        <p:cTn id="37" dur="500" fill="hold"/>
                                        <p:tgtEl>
                                          <p:spTgt spid="26629">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2662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nodeType="clickEffect">
                                  <p:stCondLst>
                                    <p:cond delay="0"/>
                                  </p:stCondLst>
                                  <p:childTnLst>
                                    <p:set>
                                      <p:cBhvr>
                                        <p:cTn id="42" dur="1" fill="hold">
                                          <p:stCondLst>
                                            <p:cond delay="0"/>
                                          </p:stCondLst>
                                        </p:cTn>
                                        <p:tgtEl>
                                          <p:spTgt spid="26629">
                                            <p:txEl>
                                              <p:pRg st="1" end="1"/>
                                            </p:txEl>
                                          </p:spTgt>
                                        </p:tgtEl>
                                        <p:attrNameLst>
                                          <p:attrName>style.visibility</p:attrName>
                                        </p:attrNameLst>
                                      </p:cBhvr>
                                      <p:to>
                                        <p:strVal val="visible"/>
                                      </p:to>
                                    </p:set>
                                    <p:anim calcmode="lin" valueType="num">
                                      <p:cBhvr>
                                        <p:cTn id="43" dur="500" fill="hold"/>
                                        <p:tgtEl>
                                          <p:spTgt spid="26629">
                                            <p:txEl>
                                              <p:pRg st="1" end="1"/>
                                            </p:txEl>
                                          </p:spTgt>
                                        </p:tgtEl>
                                        <p:attrNameLst>
                                          <p:attrName>ppt_w</p:attrName>
                                        </p:attrNameLst>
                                      </p:cBhvr>
                                      <p:tavLst>
                                        <p:tav tm="0">
                                          <p:val>
                                            <p:fltVal val="0"/>
                                          </p:val>
                                        </p:tav>
                                        <p:tav tm="100000">
                                          <p:val>
                                            <p:strVal val="#ppt_w"/>
                                          </p:val>
                                        </p:tav>
                                      </p:tavLst>
                                    </p:anim>
                                    <p:anim calcmode="lin" valueType="num">
                                      <p:cBhvr>
                                        <p:cTn id="44" dur="500" fill="hold"/>
                                        <p:tgtEl>
                                          <p:spTgt spid="2662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nodeType="clickEffect">
                                  <p:stCondLst>
                                    <p:cond delay="0"/>
                                  </p:stCondLst>
                                  <p:childTnLst>
                                    <p:set>
                                      <p:cBhvr>
                                        <p:cTn id="48" dur="1" fill="hold">
                                          <p:stCondLst>
                                            <p:cond delay="0"/>
                                          </p:stCondLst>
                                        </p:cTn>
                                        <p:tgtEl>
                                          <p:spTgt spid="26629">
                                            <p:txEl>
                                              <p:pRg st="2" end="2"/>
                                            </p:txEl>
                                          </p:spTgt>
                                        </p:tgtEl>
                                        <p:attrNameLst>
                                          <p:attrName>style.visibility</p:attrName>
                                        </p:attrNameLst>
                                      </p:cBhvr>
                                      <p:to>
                                        <p:strVal val="visible"/>
                                      </p:to>
                                    </p:set>
                                    <p:anim calcmode="lin" valueType="num">
                                      <p:cBhvr>
                                        <p:cTn id="49" dur="500" fill="hold"/>
                                        <p:tgtEl>
                                          <p:spTgt spid="26629">
                                            <p:txEl>
                                              <p:pRg st="2" end="2"/>
                                            </p:txEl>
                                          </p:spTgt>
                                        </p:tgtEl>
                                        <p:attrNameLst>
                                          <p:attrName>ppt_w</p:attrName>
                                        </p:attrNameLst>
                                      </p:cBhvr>
                                      <p:tavLst>
                                        <p:tav tm="0">
                                          <p:val>
                                            <p:fltVal val="0"/>
                                          </p:val>
                                        </p:tav>
                                        <p:tav tm="100000">
                                          <p:val>
                                            <p:strVal val="#ppt_w"/>
                                          </p:val>
                                        </p:tav>
                                      </p:tavLst>
                                    </p:anim>
                                    <p:anim calcmode="lin" valueType="num">
                                      <p:cBhvr>
                                        <p:cTn id="50" dur="500" fill="hold"/>
                                        <p:tgtEl>
                                          <p:spTgt spid="2662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16" fill="hold" nodeType="clickEffect">
                                  <p:stCondLst>
                                    <p:cond delay="0"/>
                                  </p:stCondLst>
                                  <p:childTnLst>
                                    <p:set>
                                      <p:cBhvr>
                                        <p:cTn id="54" dur="1" fill="hold">
                                          <p:stCondLst>
                                            <p:cond delay="0"/>
                                          </p:stCondLst>
                                        </p:cTn>
                                        <p:tgtEl>
                                          <p:spTgt spid="26629">
                                            <p:txEl>
                                              <p:pRg st="3" end="3"/>
                                            </p:txEl>
                                          </p:spTgt>
                                        </p:tgtEl>
                                        <p:attrNameLst>
                                          <p:attrName>style.visibility</p:attrName>
                                        </p:attrNameLst>
                                      </p:cBhvr>
                                      <p:to>
                                        <p:strVal val="visible"/>
                                      </p:to>
                                    </p:set>
                                    <p:anim calcmode="lin" valueType="num">
                                      <p:cBhvr>
                                        <p:cTn id="55" dur="500" fill="hold"/>
                                        <p:tgtEl>
                                          <p:spTgt spid="26629">
                                            <p:txEl>
                                              <p:pRg st="3" end="3"/>
                                            </p:txEl>
                                          </p:spTgt>
                                        </p:tgtEl>
                                        <p:attrNameLst>
                                          <p:attrName>ppt_w</p:attrName>
                                        </p:attrNameLst>
                                      </p:cBhvr>
                                      <p:tavLst>
                                        <p:tav tm="0">
                                          <p:val>
                                            <p:fltVal val="0"/>
                                          </p:val>
                                        </p:tav>
                                        <p:tav tm="100000">
                                          <p:val>
                                            <p:strVal val="#ppt_w"/>
                                          </p:val>
                                        </p:tav>
                                      </p:tavLst>
                                    </p:anim>
                                    <p:anim calcmode="lin" valueType="num">
                                      <p:cBhvr>
                                        <p:cTn id="56" dur="500" fill="hold"/>
                                        <p:tgtEl>
                                          <p:spTgt spid="26629">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P spid="26628" grpId="0" build="p"/>
      <p:bldP spid="2662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5D8DAA96-1147-2DBA-CA6B-73A294562E43}"/>
              </a:ext>
            </a:extLst>
          </p:cNvPr>
          <p:cNvSpPr>
            <a:spLocks noGrp="1" noRot="1" noChangeArrowheads="1"/>
          </p:cNvSpPr>
          <p:nvPr>
            <p:ph type="title"/>
          </p:nvPr>
        </p:nvSpPr>
        <p:spPr>
          <a:xfrm>
            <a:off x="609601" y="228600"/>
            <a:ext cx="11180233" cy="1365308"/>
          </a:xfrm>
        </p:spPr>
        <p:txBody>
          <a:bodyPr/>
          <a:lstStyle/>
          <a:p>
            <a:pPr algn="ctr" eaLnBrk="1" hangingPunct="1">
              <a:defRPr/>
            </a:pPr>
            <a:r>
              <a:rPr lang="en-US" sz="3200" dirty="0"/>
              <a:t>Highlights of Medieval Christianity</a:t>
            </a:r>
          </a:p>
        </p:txBody>
      </p:sp>
      <p:sp>
        <p:nvSpPr>
          <p:cNvPr id="73731" name="Rectangle 3">
            <a:extLst>
              <a:ext uri="{FF2B5EF4-FFF2-40B4-BE49-F238E27FC236}">
                <a16:creationId xmlns:a16="http://schemas.microsoft.com/office/drawing/2014/main" id="{14A6ED19-32C8-E190-ABE2-CB8CDF3C9351}"/>
              </a:ext>
            </a:extLst>
          </p:cNvPr>
          <p:cNvSpPr>
            <a:spLocks noGrp="1" noRot="1" noChangeArrowheads="1"/>
          </p:cNvSpPr>
          <p:nvPr>
            <p:ph type="body" idx="1"/>
          </p:nvPr>
        </p:nvSpPr>
        <p:spPr>
          <a:xfrm>
            <a:off x="2281806" y="1676401"/>
            <a:ext cx="8087744" cy="4952999"/>
          </a:xfrm>
        </p:spPr>
        <p:txBody>
          <a:bodyPr/>
          <a:lstStyle/>
          <a:p>
            <a:pPr eaLnBrk="1" hangingPunct="1">
              <a:defRPr/>
            </a:pPr>
            <a:r>
              <a:rPr lang="en-US" sz="2000" b="1" dirty="0"/>
              <a:t>Final Schism of East and West 1054</a:t>
            </a:r>
          </a:p>
          <a:p>
            <a:pPr eaLnBrk="1" hangingPunct="1">
              <a:defRPr/>
            </a:pPr>
            <a:r>
              <a:rPr lang="en-US" sz="2000" b="1" dirty="0"/>
              <a:t>Corruption of the Papacy</a:t>
            </a:r>
          </a:p>
          <a:p>
            <a:pPr eaLnBrk="1" hangingPunct="1">
              <a:defRPr/>
            </a:pPr>
            <a:r>
              <a:rPr lang="en-US" sz="2000" b="1" dirty="0"/>
              <a:t>Celibacy of Priests mandatory</a:t>
            </a:r>
          </a:p>
          <a:p>
            <a:pPr eaLnBrk="1" hangingPunct="1">
              <a:defRPr/>
            </a:pPr>
            <a:r>
              <a:rPr lang="en-US" sz="2000" b="1" dirty="0"/>
              <a:t>Baptism by sprinkling adopted</a:t>
            </a:r>
          </a:p>
          <a:p>
            <a:pPr eaLnBrk="1" hangingPunct="1">
              <a:defRPr/>
            </a:pPr>
            <a:r>
              <a:rPr lang="en-US" sz="2000" b="1" dirty="0"/>
              <a:t>Purgatory, Cult of Saints, Indulgences, etc.</a:t>
            </a:r>
          </a:p>
          <a:p>
            <a:pPr eaLnBrk="1" hangingPunct="1">
              <a:defRPr/>
            </a:pPr>
            <a:r>
              <a:rPr lang="en-US" sz="2000" b="1" dirty="0"/>
              <a:t>Crusades</a:t>
            </a:r>
          </a:p>
          <a:p>
            <a:pPr lvl="1" eaLnBrk="1" hangingPunct="1">
              <a:defRPr/>
            </a:pPr>
            <a:r>
              <a:rPr lang="en-US" sz="1800" b="1" dirty="0"/>
              <a:t>1</a:t>
            </a:r>
            <a:r>
              <a:rPr lang="en-US" sz="1800" b="1" baseline="30000" dirty="0"/>
              <a:t>st</a:t>
            </a:r>
            <a:r>
              <a:rPr lang="en-US" sz="1800" b="1" dirty="0"/>
              <a:t> 1096-1099  Capture Jerusalem, Establish Feudal States</a:t>
            </a:r>
          </a:p>
          <a:p>
            <a:pPr lvl="1" eaLnBrk="1" hangingPunct="1">
              <a:defRPr/>
            </a:pPr>
            <a:r>
              <a:rPr lang="en-US" sz="1800" b="1" dirty="0"/>
              <a:t>2</a:t>
            </a:r>
            <a:r>
              <a:rPr lang="en-US" sz="1800" b="1" baseline="30000" dirty="0"/>
              <a:t>nd</a:t>
            </a:r>
            <a:r>
              <a:rPr lang="en-US" sz="1800" b="1" dirty="0"/>
              <a:t> 1147-1149  Complete failure</a:t>
            </a:r>
          </a:p>
          <a:p>
            <a:pPr lvl="1" eaLnBrk="1" hangingPunct="1">
              <a:defRPr/>
            </a:pPr>
            <a:r>
              <a:rPr lang="en-US" sz="1800" b="1" dirty="0"/>
              <a:t>3</a:t>
            </a:r>
            <a:r>
              <a:rPr lang="en-US" sz="1800" b="1" baseline="30000" dirty="0"/>
              <a:t>rd</a:t>
            </a:r>
            <a:r>
              <a:rPr lang="en-US" sz="1800" b="1" dirty="0"/>
              <a:t> 1187-1192  Capture Acre, Mediterranean coast</a:t>
            </a:r>
          </a:p>
          <a:p>
            <a:pPr lvl="1" eaLnBrk="1" hangingPunct="1">
              <a:defRPr/>
            </a:pPr>
            <a:r>
              <a:rPr lang="en-US" sz="1800" b="1" dirty="0"/>
              <a:t>- 8</a:t>
            </a:r>
            <a:r>
              <a:rPr lang="en-US" sz="1800" b="1" baseline="30000" dirty="0"/>
              <a:t>th</a:t>
            </a:r>
            <a:r>
              <a:rPr lang="en-US" sz="1800" b="1" dirty="0"/>
              <a:t> 1270-1271</a:t>
            </a:r>
          </a:p>
          <a:p>
            <a:pPr eaLnBrk="1" hangingPunct="1">
              <a:defRPr/>
            </a:pPr>
            <a:r>
              <a:rPr lang="en-US" sz="2000" b="1" dirty="0"/>
              <a:t>Cult of Mary </a:t>
            </a:r>
          </a:p>
          <a:p>
            <a:pPr eaLnBrk="1" hangingPunct="1">
              <a:defRPr/>
            </a:pPr>
            <a:r>
              <a:rPr lang="en-US" sz="2000" b="1" dirty="0"/>
              <a:t>Growth of Monasticism in West</a:t>
            </a:r>
          </a:p>
          <a:p>
            <a:pPr lvl="1" eaLnBrk="1" hangingPunct="1">
              <a:defRPr/>
            </a:pPr>
            <a:r>
              <a:rPr lang="en-US" sz="1800" b="1" dirty="0"/>
              <a:t>Dominicans (Dominic, 1170-1221)</a:t>
            </a:r>
          </a:p>
          <a:p>
            <a:pPr lvl="1" eaLnBrk="1" hangingPunct="1">
              <a:defRPr/>
            </a:pPr>
            <a:r>
              <a:rPr lang="en-US" sz="1800" b="1" dirty="0"/>
              <a:t>Franciscans (Francis of Assisi 1182-1226)</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5" descr="200px-St-thomas-aquinas">
            <a:hlinkClick r:id="rId3" tooltip="St-thomas-aquinas.jpg"/>
            <a:extLst>
              <a:ext uri="{FF2B5EF4-FFF2-40B4-BE49-F238E27FC236}">
                <a16:creationId xmlns:a16="http://schemas.microsoft.com/office/drawing/2014/main" id="{8F63C56E-1676-080A-B9F1-BE5DFA1D9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1" y="838201"/>
            <a:ext cx="3254375"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4" name="Text Box 6">
            <a:extLst>
              <a:ext uri="{FF2B5EF4-FFF2-40B4-BE49-F238E27FC236}">
                <a16:creationId xmlns:a16="http://schemas.microsoft.com/office/drawing/2014/main" id="{7EC19ACD-61BD-4848-F237-107136DBDB69}"/>
              </a:ext>
            </a:extLst>
          </p:cNvPr>
          <p:cNvSpPr txBox="1">
            <a:spLocks noChangeArrowheads="1"/>
          </p:cNvSpPr>
          <p:nvPr/>
        </p:nvSpPr>
        <p:spPr bwMode="auto">
          <a:xfrm>
            <a:off x="2209800" y="1524001"/>
            <a:ext cx="41148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defRPr/>
            </a:pPr>
            <a:r>
              <a:rPr lang="en-US" altLang="en-US" sz="2400">
                <a:solidFill>
                  <a:srgbClr val="FFFFFF"/>
                </a:solidFill>
                <a:latin typeface="Tahoma" pitchFamily="34" charset="0"/>
                <a:cs typeface="Arial"/>
              </a:rPr>
              <a:t>Thomas Aquinas</a:t>
            </a:r>
          </a:p>
          <a:p>
            <a:pPr eaLnBrk="0" fontAlgn="base" hangingPunct="0">
              <a:spcBef>
                <a:spcPct val="50000"/>
              </a:spcBef>
              <a:spcAft>
                <a:spcPct val="0"/>
              </a:spcAft>
              <a:defRPr/>
            </a:pPr>
            <a:r>
              <a:rPr lang="en-US" altLang="en-US" sz="2400">
                <a:solidFill>
                  <a:srgbClr val="FFFFFF"/>
                </a:solidFill>
                <a:latin typeface="Tahoma" pitchFamily="34" charset="0"/>
                <a:cs typeface="Arial"/>
              </a:rPr>
              <a:t>1225-1274</a:t>
            </a:r>
          </a:p>
          <a:p>
            <a:pPr eaLnBrk="0" fontAlgn="base" hangingPunct="0">
              <a:spcBef>
                <a:spcPct val="50000"/>
              </a:spcBef>
              <a:spcAft>
                <a:spcPct val="0"/>
              </a:spcAft>
              <a:defRPr/>
            </a:pPr>
            <a:r>
              <a:rPr lang="en-US" altLang="en-US" sz="2400">
                <a:solidFill>
                  <a:srgbClr val="FFFFFF"/>
                </a:solidFill>
                <a:latin typeface="Tahoma" pitchFamily="34" charset="0"/>
                <a:cs typeface="Arial"/>
              </a:rPr>
              <a:t>Aristotle</a:t>
            </a:r>
          </a:p>
          <a:p>
            <a:pPr eaLnBrk="0" fontAlgn="base" hangingPunct="0">
              <a:spcBef>
                <a:spcPct val="50000"/>
              </a:spcBef>
              <a:spcAft>
                <a:spcPct val="0"/>
              </a:spcAft>
              <a:defRPr/>
            </a:pPr>
            <a:r>
              <a:rPr lang="en-US" altLang="en-US" sz="2400">
                <a:solidFill>
                  <a:srgbClr val="FFFFFF"/>
                </a:solidFill>
                <a:latin typeface="Tahoma" pitchFamily="34" charset="0"/>
                <a:cs typeface="Arial"/>
              </a:rPr>
              <a:t>Revelation by reason</a:t>
            </a:r>
          </a:p>
          <a:p>
            <a:pPr eaLnBrk="0" fontAlgn="base" hangingPunct="0">
              <a:spcBef>
                <a:spcPct val="50000"/>
              </a:spcBef>
              <a:spcAft>
                <a:spcPct val="0"/>
              </a:spcAft>
              <a:defRPr/>
            </a:pPr>
            <a:r>
              <a:rPr lang="en-US" altLang="en-US" sz="2400">
                <a:solidFill>
                  <a:srgbClr val="FFFFFF"/>
                </a:solidFill>
                <a:latin typeface="Tahoma" pitchFamily="34" charset="0"/>
                <a:cs typeface="Arial"/>
              </a:rPr>
              <a:t>Scholasticism</a:t>
            </a:r>
          </a:p>
          <a:p>
            <a:pPr eaLnBrk="0" fontAlgn="base" hangingPunct="0">
              <a:spcBef>
                <a:spcPct val="50000"/>
              </a:spcBef>
              <a:spcAft>
                <a:spcPct val="0"/>
              </a:spcAft>
              <a:defRPr/>
            </a:pPr>
            <a:r>
              <a:rPr lang="en-US" altLang="en-US" sz="2400">
                <a:solidFill>
                  <a:srgbClr val="FFFFFF"/>
                </a:solidFill>
                <a:latin typeface="Tahoma" pitchFamily="34" charset="0"/>
                <a:cs typeface="Arial"/>
              </a:rPr>
              <a:t>Arguments for existence of God</a:t>
            </a:r>
          </a:p>
          <a:p>
            <a:pPr eaLnBrk="0" fontAlgn="base" hangingPunct="0">
              <a:spcBef>
                <a:spcPct val="50000"/>
              </a:spcBef>
              <a:spcAft>
                <a:spcPct val="0"/>
              </a:spcAft>
              <a:defRPr/>
            </a:pPr>
            <a:r>
              <a:rPr lang="en-US" altLang="en-US" sz="2400">
                <a:solidFill>
                  <a:srgbClr val="FFFFFF"/>
                </a:solidFill>
                <a:latin typeface="Tahoma" pitchFamily="34" charset="0"/>
                <a:cs typeface="Arial"/>
              </a:rPr>
              <a:t>Natural Theology</a:t>
            </a:r>
          </a:p>
          <a:p>
            <a:pPr eaLnBrk="0" fontAlgn="base" hangingPunct="0">
              <a:spcBef>
                <a:spcPct val="50000"/>
              </a:spcBef>
              <a:spcAft>
                <a:spcPct val="0"/>
              </a:spcAft>
              <a:defRPr/>
            </a:pPr>
            <a:r>
              <a:rPr lang="en-US" altLang="en-US" sz="2400">
                <a:solidFill>
                  <a:srgbClr val="FFFFFF"/>
                </a:solidFill>
                <a:latin typeface="Tahoma" pitchFamily="34" charset="0"/>
                <a:cs typeface="Arial"/>
              </a:rPr>
              <a:t>“Summa Theologica”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5">
            <a:extLst>
              <a:ext uri="{FF2B5EF4-FFF2-40B4-BE49-F238E27FC236}">
                <a16:creationId xmlns:a16="http://schemas.microsoft.com/office/drawing/2014/main" id="{38E39865-0452-D3CE-FE67-57EB3C1C2D41}"/>
              </a:ext>
            </a:extLst>
          </p:cNvPr>
          <p:cNvSpPr txBox="1">
            <a:spLocks noChangeArrowheads="1"/>
          </p:cNvSpPr>
          <p:nvPr/>
        </p:nvSpPr>
        <p:spPr bwMode="auto">
          <a:xfrm>
            <a:off x="2286000" y="990601"/>
            <a:ext cx="7620000" cy="436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eaLnBrk="0" hangingPunct="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eaLnBrk="0" hangingPunct="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eaLnBrk="0" hangingPunct="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fontAlgn="base">
              <a:spcBef>
                <a:spcPct val="50000"/>
              </a:spcBef>
              <a:spcAft>
                <a:spcPct val="0"/>
              </a:spcAft>
              <a:buClrTx/>
              <a:buSzTx/>
              <a:buNone/>
            </a:pPr>
            <a:r>
              <a:rPr lang="en-US" altLang="en-US" sz="2800" dirty="0">
                <a:solidFill>
                  <a:srgbClr val="FFFF00"/>
                </a:solidFill>
                <a:cs typeface="Arial" panose="020B0604020202020204" pitchFamily="34" charset="0"/>
              </a:rPr>
              <a:t>Thomas Aquinas:</a:t>
            </a:r>
          </a:p>
          <a:p>
            <a:pPr fontAlgn="base">
              <a:spcBef>
                <a:spcPct val="50000"/>
              </a:spcBef>
              <a:spcAft>
                <a:spcPct val="0"/>
              </a:spcAft>
              <a:buClrTx/>
              <a:buSzTx/>
              <a:buNone/>
            </a:pPr>
            <a:endParaRPr lang="en-US" altLang="en-US" sz="2800" dirty="0">
              <a:solidFill>
                <a:srgbClr val="FFFF00"/>
              </a:solidFill>
              <a:cs typeface="Arial" panose="020B0604020202020204" pitchFamily="34" charset="0"/>
            </a:endParaRPr>
          </a:p>
          <a:p>
            <a:pPr fontAlgn="base">
              <a:spcBef>
                <a:spcPct val="50000"/>
              </a:spcBef>
              <a:spcAft>
                <a:spcPct val="0"/>
              </a:spcAft>
              <a:buClrTx/>
              <a:buSzTx/>
              <a:buNone/>
            </a:pPr>
            <a:r>
              <a:rPr lang="en-US" altLang="en-US" sz="2000" dirty="0">
                <a:solidFill>
                  <a:srgbClr val="FFFFFF"/>
                </a:solidFill>
                <a:cs typeface="Arial" panose="020B0604020202020204" pitchFamily="34" charset="0"/>
              </a:rPr>
              <a:t>“God, therefore, is the first cause, who moves causes both natural and voluntary.  And just as by moving natural causes He does not prevent their actions from being natural, so by moving voluntary causes He does not deprive their actions of being voluntary; but rather is He the cause of this very thing in them, for He operates in each thing according to his own nature.”</a:t>
            </a:r>
          </a:p>
          <a:p>
            <a:pPr fontAlgn="base">
              <a:spcBef>
                <a:spcPct val="50000"/>
              </a:spcBef>
              <a:spcAft>
                <a:spcPct val="0"/>
              </a:spcAft>
              <a:buClrTx/>
              <a:buSzTx/>
              <a:buNone/>
            </a:pPr>
            <a:endParaRPr lang="en-US" altLang="en-US" sz="2000" dirty="0">
              <a:solidFill>
                <a:srgbClr val="FFFFFF"/>
              </a:solidFill>
              <a:cs typeface="Arial" panose="020B0604020202020204" pitchFamily="34" charset="0"/>
            </a:endParaRPr>
          </a:p>
          <a:p>
            <a:pPr fontAlgn="base">
              <a:spcBef>
                <a:spcPct val="50000"/>
              </a:spcBef>
              <a:spcAft>
                <a:spcPct val="0"/>
              </a:spcAft>
              <a:buClrTx/>
              <a:buSzTx/>
              <a:buNone/>
            </a:pPr>
            <a:r>
              <a:rPr lang="en-US" altLang="en-US" sz="2000" dirty="0">
                <a:solidFill>
                  <a:srgbClr val="FFFFFF"/>
                </a:solidFill>
                <a:cs typeface="Arial" panose="020B0604020202020204" pitchFamily="34" charset="0"/>
              </a:rPr>
              <a:t>In other words, Thomas Aquinas believed in free will and not a strict monergism.</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a:extLst>
              <a:ext uri="{FF2B5EF4-FFF2-40B4-BE49-F238E27FC236}">
                <a16:creationId xmlns:a16="http://schemas.microsoft.com/office/drawing/2014/main" id="{0946BC5B-2E60-603C-7587-071540D8F8F9}"/>
              </a:ext>
            </a:extLst>
          </p:cNvPr>
          <p:cNvSpPr>
            <a:spLocks noGrp="1" noChangeArrowheads="1"/>
          </p:cNvSpPr>
          <p:nvPr>
            <p:ph type="title"/>
          </p:nvPr>
        </p:nvSpPr>
        <p:spPr/>
        <p:txBody>
          <a:bodyPr/>
          <a:lstStyle/>
          <a:p>
            <a:pPr eaLnBrk="1" hangingPunct="1"/>
            <a:r>
              <a:rPr lang="en-US" altLang="en-US" sz="4000">
                <a:solidFill>
                  <a:schemeClr val="bg1"/>
                </a:solidFill>
                <a:latin typeface="Times New Roman" panose="02020603050405020304" pitchFamily="18" charset="0"/>
              </a:rPr>
              <a:t>Inventions in Technology Aided the </a:t>
            </a:r>
            <a:br>
              <a:rPr lang="en-US" altLang="en-US" sz="4000">
                <a:solidFill>
                  <a:schemeClr val="bg1"/>
                </a:solidFill>
                <a:latin typeface="Times New Roman" panose="02020603050405020304" pitchFamily="18" charset="0"/>
              </a:rPr>
            </a:br>
            <a:r>
              <a:rPr lang="en-US" altLang="en-US" sz="4000">
                <a:solidFill>
                  <a:schemeClr val="bg1"/>
                </a:solidFill>
                <a:latin typeface="Times New Roman" panose="02020603050405020304" pitchFamily="18" charset="0"/>
              </a:rPr>
              <a:t>Spread of the Protestant Movement</a:t>
            </a:r>
          </a:p>
        </p:txBody>
      </p:sp>
      <p:sp>
        <p:nvSpPr>
          <p:cNvPr id="56323" name="Rectangle 6">
            <a:extLst>
              <a:ext uri="{FF2B5EF4-FFF2-40B4-BE49-F238E27FC236}">
                <a16:creationId xmlns:a16="http://schemas.microsoft.com/office/drawing/2014/main" id="{00961911-EE94-8575-11E8-D8598E12AFB8}"/>
              </a:ext>
            </a:extLst>
          </p:cNvPr>
          <p:cNvSpPr>
            <a:spLocks noGrp="1" noChangeArrowheads="1"/>
          </p:cNvSpPr>
          <p:nvPr>
            <p:ph type="body" sz="half" idx="2"/>
          </p:nvPr>
        </p:nvSpPr>
        <p:spPr/>
        <p:txBody>
          <a:bodyPr/>
          <a:lstStyle/>
          <a:p>
            <a:pPr eaLnBrk="1" hangingPunct="1">
              <a:buFontTx/>
              <a:buNone/>
            </a:pPr>
            <a:r>
              <a:rPr lang="en-US" altLang="en-US" sz="2400">
                <a:solidFill>
                  <a:schemeClr val="bg1"/>
                </a:solidFill>
                <a:latin typeface="Times New Roman" panose="02020603050405020304" pitchFamily="18" charset="0"/>
              </a:rPr>
              <a:t>Johannes Gutenberg - German</a:t>
            </a:r>
          </a:p>
          <a:p>
            <a:pPr eaLnBrk="1" hangingPunct="1">
              <a:buFontTx/>
              <a:buNone/>
            </a:pPr>
            <a:r>
              <a:rPr lang="en-US" altLang="en-US" sz="2400">
                <a:solidFill>
                  <a:schemeClr val="bg1"/>
                </a:solidFill>
                <a:latin typeface="Times New Roman" panose="02020603050405020304" pitchFamily="18" charset="0"/>
              </a:rPr>
              <a:t>1398-1468 </a:t>
            </a:r>
          </a:p>
          <a:p>
            <a:pPr eaLnBrk="1" hangingPunct="1">
              <a:buFontTx/>
              <a:buNone/>
            </a:pPr>
            <a:r>
              <a:rPr lang="en-US" altLang="en-US" sz="2400">
                <a:solidFill>
                  <a:schemeClr val="bg1"/>
                </a:solidFill>
                <a:latin typeface="Times New Roman" panose="02020603050405020304" pitchFamily="18" charset="0"/>
              </a:rPr>
              <a:t>*Invented moveable type print &amp; printing press</a:t>
            </a:r>
          </a:p>
          <a:p>
            <a:pPr eaLnBrk="1" hangingPunct="1">
              <a:buFontTx/>
              <a:buNone/>
            </a:pPr>
            <a:r>
              <a:rPr lang="en-US" altLang="en-US" sz="2400">
                <a:solidFill>
                  <a:schemeClr val="bg1"/>
                </a:solidFill>
                <a:latin typeface="Times New Roman" panose="02020603050405020304" pitchFamily="18" charset="0"/>
              </a:rPr>
              <a:t>**Europeans learned method to make paper from wood &amp; cloth fiber from China</a:t>
            </a:r>
          </a:p>
          <a:p>
            <a:pPr eaLnBrk="1" hangingPunct="1">
              <a:buFontTx/>
              <a:buNone/>
            </a:pPr>
            <a:r>
              <a:rPr lang="en-US" altLang="en-US" sz="2400">
                <a:solidFill>
                  <a:schemeClr val="bg1"/>
                </a:solidFill>
                <a:latin typeface="Times New Roman" panose="02020603050405020304" pitchFamily="18" charset="0"/>
              </a:rPr>
              <a:t>***First printed copies of the Bible are placed into the hands of scholars other than the Catholic Church</a:t>
            </a:r>
          </a:p>
          <a:p>
            <a:pPr eaLnBrk="1" hangingPunct="1">
              <a:buFontTx/>
              <a:buNone/>
            </a:pPr>
            <a:endParaRPr lang="en-US" altLang="en-US" sz="2400">
              <a:solidFill>
                <a:srgbClr val="99FF33"/>
              </a:solidFill>
              <a:latin typeface="Times New Roman" panose="02020603050405020304" pitchFamily="18" charset="0"/>
            </a:endParaRPr>
          </a:p>
        </p:txBody>
      </p:sp>
      <p:pic>
        <p:nvPicPr>
          <p:cNvPr id="56324" name="Picture 7" descr="Gutenberg">
            <a:extLst>
              <a:ext uri="{FF2B5EF4-FFF2-40B4-BE49-F238E27FC236}">
                <a16:creationId xmlns:a16="http://schemas.microsoft.com/office/drawing/2014/main" id="{2A0072B2-80A6-9124-34A9-5161A36C7BC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133601" y="1752600"/>
            <a:ext cx="3679825" cy="4724400"/>
          </a:xfr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823F1AA6-14E6-DF51-A5B5-19262A304BFF}"/>
              </a:ext>
            </a:extLst>
          </p:cNvPr>
          <p:cNvSpPr>
            <a:spLocks noGrp="1" noRot="1" noChangeArrowheads="1"/>
          </p:cNvSpPr>
          <p:nvPr>
            <p:ph type="title"/>
          </p:nvPr>
        </p:nvSpPr>
        <p:spPr>
          <a:xfrm>
            <a:off x="1981201" y="244476"/>
            <a:ext cx="8385175" cy="898525"/>
          </a:xfrm>
        </p:spPr>
        <p:txBody>
          <a:bodyPr/>
          <a:lstStyle/>
          <a:p>
            <a:pPr algn="ctr" eaLnBrk="1" hangingPunct="1">
              <a:defRPr/>
            </a:pPr>
            <a:r>
              <a:rPr lang="en-US" sz="3600" dirty="0"/>
              <a:t>The Catholic Reformation</a:t>
            </a:r>
          </a:p>
        </p:txBody>
      </p:sp>
      <p:sp>
        <p:nvSpPr>
          <p:cNvPr id="129027" name="Rectangle 3">
            <a:extLst>
              <a:ext uri="{FF2B5EF4-FFF2-40B4-BE49-F238E27FC236}">
                <a16:creationId xmlns:a16="http://schemas.microsoft.com/office/drawing/2014/main" id="{B261B12A-CC02-F466-39A4-E64797CD1C0D}"/>
              </a:ext>
            </a:extLst>
          </p:cNvPr>
          <p:cNvSpPr>
            <a:spLocks noGrp="1" noRot="1" noChangeArrowheads="1"/>
          </p:cNvSpPr>
          <p:nvPr>
            <p:ph type="body" idx="1"/>
          </p:nvPr>
        </p:nvSpPr>
        <p:spPr>
          <a:xfrm>
            <a:off x="2133600" y="1879134"/>
            <a:ext cx="4267200" cy="4369266"/>
          </a:xfrm>
        </p:spPr>
        <p:txBody>
          <a:bodyPr/>
          <a:lstStyle/>
          <a:p>
            <a:pPr eaLnBrk="1" hangingPunct="1">
              <a:defRPr/>
            </a:pPr>
            <a:r>
              <a:rPr lang="en-US" sz="2000" b="1" dirty="0"/>
              <a:t>Sought to reform Roman Church according to humanist principles.</a:t>
            </a:r>
          </a:p>
          <a:p>
            <a:pPr eaLnBrk="1" hangingPunct="1">
              <a:defRPr/>
            </a:pPr>
            <a:endParaRPr lang="en-US" sz="2000" b="1" dirty="0"/>
          </a:p>
          <a:p>
            <a:pPr eaLnBrk="1" hangingPunct="1">
              <a:defRPr/>
            </a:pPr>
            <a:r>
              <a:rPr lang="en-US" sz="2000" b="1" dirty="0"/>
              <a:t>“Praise of Folly” attacks relics, pilgrimages, monasticism, Catholic hierarchy</a:t>
            </a:r>
          </a:p>
          <a:p>
            <a:pPr eaLnBrk="1" hangingPunct="1">
              <a:defRPr/>
            </a:pPr>
            <a:endParaRPr lang="en-US" sz="2000" b="1" dirty="0"/>
          </a:p>
          <a:p>
            <a:pPr eaLnBrk="1" hangingPunct="1">
              <a:defRPr/>
            </a:pPr>
            <a:r>
              <a:rPr lang="en-US" sz="2000" b="1" dirty="0"/>
              <a:t>“On the Freedom of the Will” 1524</a:t>
            </a:r>
          </a:p>
          <a:p>
            <a:pPr eaLnBrk="1" hangingPunct="1">
              <a:defRPr/>
            </a:pPr>
            <a:endParaRPr lang="en-US" sz="2000" b="1" dirty="0"/>
          </a:p>
          <a:p>
            <a:pPr eaLnBrk="1" hangingPunct="1">
              <a:defRPr/>
            </a:pPr>
            <a:r>
              <a:rPr lang="en-US" sz="2000" b="1" dirty="0"/>
              <a:t>Greek New Testament 1514</a:t>
            </a:r>
          </a:p>
        </p:txBody>
      </p:sp>
      <p:pic>
        <p:nvPicPr>
          <p:cNvPr id="70660" name="Picture 4" descr="File:Holbein-erasmus.jpg">
            <a:hlinkClick r:id="rId3"/>
            <a:extLst>
              <a:ext uri="{FF2B5EF4-FFF2-40B4-BE49-F238E27FC236}">
                <a16:creationId xmlns:a16="http://schemas.microsoft.com/office/drawing/2014/main" id="{26E0610D-1EB2-CB1C-4ABF-C8B87E5C61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1676400"/>
            <a:ext cx="355123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ext Box 5">
            <a:extLst>
              <a:ext uri="{FF2B5EF4-FFF2-40B4-BE49-F238E27FC236}">
                <a16:creationId xmlns:a16="http://schemas.microsoft.com/office/drawing/2014/main" id="{418A57D6-F324-ACBB-1BF1-668656944C9C}"/>
              </a:ext>
            </a:extLst>
          </p:cNvPr>
          <p:cNvSpPr txBox="1">
            <a:spLocks noChangeArrowheads="1"/>
          </p:cNvSpPr>
          <p:nvPr/>
        </p:nvSpPr>
        <p:spPr bwMode="auto">
          <a:xfrm>
            <a:off x="7391400" y="1143001"/>
            <a:ext cx="274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buClrTx/>
              <a:buNone/>
            </a:pPr>
            <a:r>
              <a:rPr lang="en-US" altLang="en-US" sz="2000" b="1">
                <a:solidFill>
                  <a:srgbClr val="FFFFFF"/>
                </a:solidFill>
              </a:rPr>
              <a:t>Erasmus 1466-1536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6CD695C9-D463-8467-1F1F-5326A1970F0C}"/>
              </a:ext>
            </a:extLst>
          </p:cNvPr>
          <p:cNvSpPr>
            <a:spLocks noGrp="1" noRot="1" noChangeArrowheads="1"/>
          </p:cNvSpPr>
          <p:nvPr>
            <p:ph type="title"/>
          </p:nvPr>
        </p:nvSpPr>
        <p:spPr>
          <a:xfrm>
            <a:off x="1971413" y="244476"/>
            <a:ext cx="8556770" cy="1431925"/>
          </a:xfrm>
        </p:spPr>
        <p:txBody>
          <a:bodyPr/>
          <a:lstStyle/>
          <a:p>
            <a:pPr eaLnBrk="1" hangingPunct="1">
              <a:defRPr/>
            </a:pPr>
            <a:r>
              <a:rPr lang="en-US" sz="3200" dirty="0"/>
              <a:t>True Christianity in the Middle Ages?</a:t>
            </a:r>
          </a:p>
        </p:txBody>
      </p:sp>
      <p:sp>
        <p:nvSpPr>
          <p:cNvPr id="18435" name="Rectangle 3">
            <a:extLst>
              <a:ext uri="{FF2B5EF4-FFF2-40B4-BE49-F238E27FC236}">
                <a16:creationId xmlns:a16="http://schemas.microsoft.com/office/drawing/2014/main" id="{4303208F-63CD-EC9B-720B-455C2BBE2C6D}"/>
              </a:ext>
            </a:extLst>
          </p:cNvPr>
          <p:cNvSpPr>
            <a:spLocks noGrp="1" noRot="1" noChangeArrowheads="1"/>
          </p:cNvSpPr>
          <p:nvPr>
            <p:ph type="body" idx="1"/>
          </p:nvPr>
        </p:nvSpPr>
        <p:spPr>
          <a:xfrm>
            <a:off x="2057400" y="2057401"/>
            <a:ext cx="8382000" cy="4029075"/>
          </a:xfrm>
        </p:spPr>
        <p:txBody>
          <a:bodyPr/>
          <a:lstStyle/>
          <a:p>
            <a:pPr eaLnBrk="1" hangingPunct="1">
              <a:defRPr/>
            </a:pPr>
            <a:r>
              <a:rPr lang="en-US" sz="2400" dirty="0"/>
              <a:t>Paulicians  650-900’s Asia Minor</a:t>
            </a:r>
          </a:p>
          <a:p>
            <a:pPr eaLnBrk="1" hangingPunct="1">
              <a:defRPr/>
            </a:pPr>
            <a:r>
              <a:rPr lang="en-US" sz="2400" dirty="0"/>
              <a:t>Albigenses, Cathars  1000’s -1200’s Southern France</a:t>
            </a:r>
          </a:p>
          <a:p>
            <a:pPr eaLnBrk="1" hangingPunct="1">
              <a:defRPr/>
            </a:pPr>
            <a:r>
              <a:rPr lang="en-US" sz="2400" dirty="0"/>
              <a:t>Henry the Monk  1100</a:t>
            </a:r>
          </a:p>
          <a:p>
            <a:pPr eaLnBrk="1" hangingPunct="1">
              <a:defRPr/>
            </a:pPr>
            <a:r>
              <a:rPr lang="en-US" sz="2400" dirty="0"/>
              <a:t>Arnold of Brescia  1155  Italy</a:t>
            </a:r>
          </a:p>
          <a:p>
            <a:pPr eaLnBrk="1" hangingPunct="1">
              <a:defRPr/>
            </a:pPr>
            <a:r>
              <a:rPr lang="en-US" sz="2400" dirty="0"/>
              <a:t>Peter of </a:t>
            </a:r>
            <a:r>
              <a:rPr lang="en-US" sz="2400" dirty="0" err="1"/>
              <a:t>Bruys</a:t>
            </a:r>
            <a:r>
              <a:rPr lang="en-US" sz="2400" dirty="0"/>
              <a:t>  1140 Northern Italy</a:t>
            </a:r>
          </a:p>
          <a:p>
            <a:pPr eaLnBrk="1" hangingPunct="1">
              <a:defRPr/>
            </a:pPr>
            <a:r>
              <a:rPr lang="en-US" sz="2400" dirty="0"/>
              <a:t>Waldensians  1175-1500’s  Peter Waldo  Switzerland</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299B89E-8D70-2100-1765-66897C436EE9}"/>
              </a:ext>
            </a:extLst>
          </p:cNvPr>
          <p:cNvSpPr>
            <a:spLocks noGrp="1" noChangeArrowheads="1"/>
          </p:cNvSpPr>
          <p:nvPr>
            <p:ph type="title"/>
          </p:nvPr>
        </p:nvSpPr>
        <p:spPr/>
        <p:txBody>
          <a:bodyPr/>
          <a:lstStyle/>
          <a:p>
            <a:pPr eaLnBrk="1" hangingPunct="1"/>
            <a:endParaRPr lang="en-US" altLang="en-US"/>
          </a:p>
        </p:txBody>
      </p:sp>
      <p:sp>
        <p:nvSpPr>
          <p:cNvPr id="3075" name="Rectangle 3">
            <a:extLst>
              <a:ext uri="{FF2B5EF4-FFF2-40B4-BE49-F238E27FC236}">
                <a16:creationId xmlns:a16="http://schemas.microsoft.com/office/drawing/2014/main" id="{D166D240-7E89-F3C5-E857-096346AE128B}"/>
              </a:ext>
            </a:extLst>
          </p:cNvPr>
          <p:cNvSpPr>
            <a:spLocks noGrp="1" noChangeArrowheads="1"/>
          </p:cNvSpPr>
          <p:nvPr>
            <p:ph type="body" idx="1"/>
          </p:nvPr>
        </p:nvSpPr>
        <p:spPr/>
        <p:txBody>
          <a:bodyPr/>
          <a:lstStyle/>
          <a:p>
            <a:pPr eaLnBrk="1" hangingPunct="1"/>
            <a:endParaRPr lang="en-US" altLang="en-US"/>
          </a:p>
        </p:txBody>
      </p:sp>
      <p:sp>
        <p:nvSpPr>
          <p:cNvPr id="3076" name="Rectangle 4">
            <a:extLst>
              <a:ext uri="{FF2B5EF4-FFF2-40B4-BE49-F238E27FC236}">
                <a16:creationId xmlns:a16="http://schemas.microsoft.com/office/drawing/2014/main" id="{5EC99B42-9313-C964-E88D-4A582D5477A2}"/>
              </a:ext>
            </a:extLst>
          </p:cNvPr>
          <p:cNvSpPr>
            <a:spLocks noChangeArrowheads="1"/>
          </p:cNvSpPr>
          <p:nvPr/>
        </p:nvSpPr>
        <p:spPr bwMode="auto">
          <a:xfrm>
            <a:off x="1981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en-US" sz="4400">
                <a:solidFill>
                  <a:srgbClr val="FFFFFF"/>
                </a:solidFill>
                <a:latin typeface="Times New Roman" panose="02020603050405020304" pitchFamily="18" charset="0"/>
              </a:rPr>
              <a:t>The Reformation Fathers</a:t>
            </a:r>
            <a:endParaRPr lang="en-US" altLang="en-US" sz="4400">
              <a:solidFill>
                <a:srgbClr val="FFFFFF"/>
              </a:solidFill>
            </a:endParaRPr>
          </a:p>
        </p:txBody>
      </p:sp>
      <p:sp>
        <p:nvSpPr>
          <p:cNvPr id="58373" name="Rectangle 5">
            <a:extLst>
              <a:ext uri="{FF2B5EF4-FFF2-40B4-BE49-F238E27FC236}">
                <a16:creationId xmlns:a16="http://schemas.microsoft.com/office/drawing/2014/main" id="{FF2EC88F-F145-DA02-92BB-D4B2A1910690}"/>
              </a:ext>
            </a:extLst>
          </p:cNvPr>
          <p:cNvSpPr>
            <a:spLocks noChangeArrowheads="1"/>
          </p:cNvSpPr>
          <p:nvPr/>
        </p:nvSpPr>
        <p:spPr bwMode="auto">
          <a:xfrm>
            <a:off x="1981200" y="3938589"/>
            <a:ext cx="40386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Aft>
                <a:spcPct val="0"/>
              </a:spcAft>
            </a:pPr>
            <a:r>
              <a:rPr lang="en-US" altLang="en-US" sz="2000">
                <a:solidFill>
                  <a:srgbClr val="FFFF00"/>
                </a:solidFill>
                <a:latin typeface="Georgia" panose="02040502050405020303" pitchFamily="18" charset="0"/>
              </a:rPr>
              <a:t>John Knox</a:t>
            </a:r>
          </a:p>
          <a:p>
            <a:pPr fontAlgn="base">
              <a:spcAft>
                <a:spcPct val="0"/>
              </a:spcAft>
            </a:pPr>
            <a:r>
              <a:rPr lang="en-US" altLang="en-US" sz="2000">
                <a:solidFill>
                  <a:srgbClr val="FFFF00"/>
                </a:solidFill>
                <a:latin typeface="Georgia" panose="02040502050405020303" pitchFamily="18" charset="0"/>
              </a:rPr>
              <a:t>1505-1572</a:t>
            </a:r>
          </a:p>
          <a:p>
            <a:pPr fontAlgn="base">
              <a:spcAft>
                <a:spcPct val="0"/>
              </a:spcAft>
            </a:pPr>
            <a:r>
              <a:rPr lang="en-US" altLang="en-US" sz="2000">
                <a:solidFill>
                  <a:srgbClr val="FFFF00"/>
                </a:solidFill>
                <a:latin typeface="Georgia" panose="02040502050405020303" pitchFamily="18" charset="0"/>
              </a:rPr>
              <a:t>Scottish</a:t>
            </a:r>
            <a:endParaRPr lang="en-US" altLang="en-US" sz="2400">
              <a:solidFill>
                <a:srgbClr val="FFFF00"/>
              </a:solidFill>
            </a:endParaRPr>
          </a:p>
        </p:txBody>
      </p:sp>
      <p:sp>
        <p:nvSpPr>
          <p:cNvPr id="58374" name="Rectangle 6">
            <a:extLst>
              <a:ext uri="{FF2B5EF4-FFF2-40B4-BE49-F238E27FC236}">
                <a16:creationId xmlns:a16="http://schemas.microsoft.com/office/drawing/2014/main" id="{82E5051B-F4C2-3197-E58B-94E958FAE16C}"/>
              </a:ext>
            </a:extLst>
          </p:cNvPr>
          <p:cNvSpPr>
            <a:spLocks noChangeArrowheads="1"/>
          </p:cNvSpPr>
          <p:nvPr/>
        </p:nvSpPr>
        <p:spPr bwMode="auto">
          <a:xfrm>
            <a:off x="6172200" y="3938589"/>
            <a:ext cx="40386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Aft>
                <a:spcPct val="0"/>
              </a:spcAft>
            </a:pPr>
            <a:r>
              <a:rPr lang="en-US" altLang="en-US" sz="2000">
                <a:solidFill>
                  <a:srgbClr val="FFFF00"/>
                </a:solidFill>
                <a:latin typeface="Georgia" panose="02040502050405020303" pitchFamily="18" charset="0"/>
              </a:rPr>
              <a:t>John Calvin  </a:t>
            </a:r>
          </a:p>
          <a:p>
            <a:pPr fontAlgn="base">
              <a:spcAft>
                <a:spcPct val="0"/>
              </a:spcAft>
            </a:pPr>
            <a:r>
              <a:rPr lang="en-US" altLang="en-US" sz="2000">
                <a:solidFill>
                  <a:srgbClr val="FFFF00"/>
                </a:solidFill>
                <a:latin typeface="Georgia" panose="02040502050405020303" pitchFamily="18" charset="0"/>
              </a:rPr>
              <a:t>1509-1569  </a:t>
            </a:r>
          </a:p>
          <a:p>
            <a:pPr fontAlgn="base">
              <a:spcAft>
                <a:spcPct val="0"/>
              </a:spcAft>
            </a:pPr>
            <a:r>
              <a:rPr lang="en-US" altLang="en-US" sz="2000">
                <a:solidFill>
                  <a:srgbClr val="FFFF00"/>
                </a:solidFill>
                <a:latin typeface="Georgia" panose="02040502050405020303" pitchFamily="18" charset="0"/>
              </a:rPr>
              <a:t>French</a:t>
            </a:r>
            <a:endParaRPr lang="en-US" altLang="en-US" sz="2400">
              <a:solidFill>
                <a:srgbClr val="FFFF00"/>
              </a:solidFill>
            </a:endParaRPr>
          </a:p>
        </p:txBody>
      </p:sp>
      <p:sp>
        <p:nvSpPr>
          <p:cNvPr id="58375" name="Rectangle 7">
            <a:extLst>
              <a:ext uri="{FF2B5EF4-FFF2-40B4-BE49-F238E27FC236}">
                <a16:creationId xmlns:a16="http://schemas.microsoft.com/office/drawing/2014/main" id="{61D77925-E941-9D38-5B90-3E1FC3A57C83}"/>
              </a:ext>
            </a:extLst>
          </p:cNvPr>
          <p:cNvSpPr>
            <a:spLocks noChangeArrowheads="1"/>
          </p:cNvSpPr>
          <p:nvPr/>
        </p:nvSpPr>
        <p:spPr bwMode="auto">
          <a:xfrm>
            <a:off x="1981200" y="1600200"/>
            <a:ext cx="40386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Aft>
                <a:spcPct val="0"/>
              </a:spcAft>
            </a:pPr>
            <a:r>
              <a:rPr lang="en-US" altLang="en-US" sz="2000">
                <a:solidFill>
                  <a:srgbClr val="FFFF00"/>
                </a:solidFill>
                <a:latin typeface="Georgia" panose="02040502050405020303" pitchFamily="18" charset="0"/>
              </a:rPr>
              <a:t>Martin Luther</a:t>
            </a:r>
          </a:p>
          <a:p>
            <a:pPr fontAlgn="base">
              <a:spcAft>
                <a:spcPct val="0"/>
              </a:spcAft>
            </a:pPr>
            <a:r>
              <a:rPr lang="en-US" altLang="en-US" sz="2000">
                <a:solidFill>
                  <a:srgbClr val="FFFF00"/>
                </a:solidFill>
                <a:latin typeface="Georgia" panose="02040502050405020303" pitchFamily="18" charset="0"/>
              </a:rPr>
              <a:t>1483-1546</a:t>
            </a:r>
          </a:p>
          <a:p>
            <a:pPr fontAlgn="base">
              <a:spcAft>
                <a:spcPct val="0"/>
              </a:spcAft>
            </a:pPr>
            <a:r>
              <a:rPr lang="en-US" altLang="en-US" sz="2000">
                <a:solidFill>
                  <a:srgbClr val="FFFF00"/>
                </a:solidFill>
                <a:latin typeface="Georgia" panose="02040502050405020303" pitchFamily="18" charset="0"/>
              </a:rPr>
              <a:t>German</a:t>
            </a:r>
            <a:endParaRPr lang="en-US" altLang="en-US" sz="2400">
              <a:solidFill>
                <a:srgbClr val="FFFF00"/>
              </a:solidFill>
            </a:endParaRPr>
          </a:p>
        </p:txBody>
      </p:sp>
      <p:pic>
        <p:nvPicPr>
          <p:cNvPr id="58376" name="Picture 8" descr="John-Knox">
            <a:extLst>
              <a:ext uri="{FF2B5EF4-FFF2-40B4-BE49-F238E27FC236}">
                <a16:creationId xmlns:a16="http://schemas.microsoft.com/office/drawing/2014/main" id="{8777AB15-5DBE-AA8C-3DD6-3FC4513DFA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962400"/>
            <a:ext cx="21669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9" descr="Calvin1">
            <a:extLst>
              <a:ext uri="{FF2B5EF4-FFF2-40B4-BE49-F238E27FC236}">
                <a16:creationId xmlns:a16="http://schemas.microsoft.com/office/drawing/2014/main" id="{EC5878E8-24C7-06EB-8C5A-ED2BE1DBCD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2750" y="3962401"/>
            <a:ext cx="210185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10" descr="175px-Luther_with_tonsure">
            <a:extLst>
              <a:ext uri="{FF2B5EF4-FFF2-40B4-BE49-F238E27FC236}">
                <a16:creationId xmlns:a16="http://schemas.microsoft.com/office/drawing/2014/main" id="{74D46894-AD89-E924-6721-4BC5E672D7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964" y="1447801"/>
            <a:ext cx="1493837"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9" name="Rectangle 11">
            <a:extLst>
              <a:ext uri="{FF2B5EF4-FFF2-40B4-BE49-F238E27FC236}">
                <a16:creationId xmlns:a16="http://schemas.microsoft.com/office/drawing/2014/main" id="{A3D59B2F-6456-F89A-2776-E117F1993972}"/>
              </a:ext>
            </a:extLst>
          </p:cNvPr>
          <p:cNvSpPr>
            <a:spLocks noChangeArrowheads="1"/>
          </p:cNvSpPr>
          <p:nvPr/>
        </p:nvSpPr>
        <p:spPr bwMode="auto">
          <a:xfrm>
            <a:off x="6172200" y="1600200"/>
            <a:ext cx="40386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Aft>
                <a:spcPct val="0"/>
              </a:spcAft>
            </a:pPr>
            <a:r>
              <a:rPr lang="en-US" altLang="en-US" sz="2000">
                <a:solidFill>
                  <a:srgbClr val="FFFF00"/>
                </a:solidFill>
                <a:latin typeface="Georgia" panose="02040502050405020303" pitchFamily="18" charset="0"/>
              </a:rPr>
              <a:t>Ulrich Zwingli</a:t>
            </a:r>
          </a:p>
          <a:p>
            <a:pPr fontAlgn="base">
              <a:spcAft>
                <a:spcPct val="0"/>
              </a:spcAft>
            </a:pPr>
            <a:r>
              <a:rPr lang="en-US" altLang="en-US" sz="2000">
                <a:solidFill>
                  <a:srgbClr val="FFFF00"/>
                </a:solidFill>
                <a:latin typeface="Georgia" panose="02040502050405020303" pitchFamily="18" charset="0"/>
              </a:rPr>
              <a:t>1484-1531</a:t>
            </a:r>
          </a:p>
          <a:p>
            <a:pPr fontAlgn="base">
              <a:spcAft>
                <a:spcPct val="0"/>
              </a:spcAft>
            </a:pPr>
            <a:r>
              <a:rPr lang="en-US" altLang="en-US" sz="2000">
                <a:solidFill>
                  <a:srgbClr val="FFFF00"/>
                </a:solidFill>
                <a:latin typeface="Georgia" panose="02040502050405020303" pitchFamily="18" charset="0"/>
              </a:rPr>
              <a:t>Swiss</a:t>
            </a:r>
            <a:endParaRPr lang="en-US" altLang="en-US" sz="2400">
              <a:solidFill>
                <a:srgbClr val="FFFF00"/>
              </a:solidFill>
            </a:endParaRPr>
          </a:p>
        </p:txBody>
      </p:sp>
      <p:pic>
        <p:nvPicPr>
          <p:cNvPr id="58380" name="Picture 12" descr="Ulrich_Zwingli">
            <a:extLst>
              <a:ext uri="{FF2B5EF4-FFF2-40B4-BE49-F238E27FC236}">
                <a16:creationId xmlns:a16="http://schemas.microsoft.com/office/drawing/2014/main" id="{15F695BF-B1C2-C8D2-1ACA-D9A40C7421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5801" y="1447800"/>
            <a:ext cx="18319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nodePh="1">
                                  <p:stCondLst>
                                    <p:cond delay="0"/>
                                  </p:stCondLst>
                                  <p:endCondLst>
                                    <p:cond evt="begin" delay="0">
                                      <p:tn val="11"/>
                                    </p:cond>
                                  </p:endCondLst>
                                  <p:childTnLst>
                                    <p:set>
                                      <p:cBhvr>
                                        <p:cTn id="12" dur="1" fill="hold">
                                          <p:stCondLst>
                                            <p:cond delay="0"/>
                                          </p:stCondLst>
                                        </p:cTn>
                                        <p:tgtEl>
                                          <p:spTgt spid="3075">
                                            <p:txEl>
                                              <p:pRg st="0" end="0"/>
                                            </p:txEl>
                                          </p:spTgt>
                                        </p:tgtEl>
                                        <p:attrNameLst>
                                          <p:attrName>style.visibility</p:attrName>
                                        </p:attrNameLst>
                                      </p:cBhvr>
                                      <p:to>
                                        <p:strVal val="visible"/>
                                      </p:to>
                                    </p:set>
                                    <p:anim calcmode="lin" valueType="num">
                                      <p:cBhvr>
                                        <p:cTn id="13" dur="500" fill="hold"/>
                                        <p:tgtEl>
                                          <p:spTgt spid="3075">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3075">
                                            <p:txEl>
                                              <p:pRg st="0" end="0"/>
                                            </p:txEl>
                                          </p:spTgt>
                                        </p:tgtEl>
                                        <p:attrNameLst>
                                          <p:attrName>ppt_h</p:attrName>
                                        </p:attrNameLst>
                                      </p:cBhvr>
                                      <p:tavLst>
                                        <p:tav tm="0">
                                          <p:val>
                                            <p:fltVal val="0"/>
                                          </p:val>
                                        </p:tav>
                                        <p:tav tm="100000">
                                          <p:val>
                                            <p:strVal val="#ppt_h"/>
                                          </p:val>
                                        </p:tav>
                                      </p:tavLst>
                                    </p:anim>
                                  </p:childTnLst>
                                </p:cTn>
                              </p:par>
                            </p:childTnLst>
                          </p:cTn>
                        </p:par>
                        <p:par>
                          <p:cTn id="15" fill="hold" nodeType="afterGroup">
                            <p:stCondLst>
                              <p:cond delay="500"/>
                            </p:stCondLst>
                            <p:childTnLst>
                              <p:par>
                                <p:cTn id="16" presetID="1" presetClass="entr" presetSubtype="0" fill="hold" nodeType="afterEffect">
                                  <p:stCondLst>
                                    <p:cond delay="0"/>
                                  </p:stCondLst>
                                  <p:childTnLst>
                                    <p:set>
                                      <p:cBhvr>
                                        <p:cTn id="17" dur="1" fill="hold">
                                          <p:stCondLst>
                                            <p:cond delay="499"/>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5" grpId="0" build="p"/>
      <p:bldP spid="3076"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744E8EF3-8D92-ECA5-A796-07E459A44A16}"/>
              </a:ext>
            </a:extLst>
          </p:cNvPr>
          <p:cNvSpPr>
            <a:spLocks noGrp="1" noRot="1" noChangeArrowheads="1"/>
          </p:cNvSpPr>
          <p:nvPr>
            <p:ph type="title"/>
          </p:nvPr>
        </p:nvSpPr>
        <p:spPr>
          <a:xfrm>
            <a:off x="2290194" y="244476"/>
            <a:ext cx="9499640" cy="1431925"/>
          </a:xfrm>
        </p:spPr>
        <p:txBody>
          <a:bodyPr/>
          <a:lstStyle/>
          <a:p>
            <a:pPr eaLnBrk="1" hangingPunct="1">
              <a:defRPr/>
            </a:pPr>
            <a:r>
              <a:rPr lang="en-US" dirty="0"/>
              <a:t>The Reformation</a:t>
            </a:r>
          </a:p>
        </p:txBody>
      </p:sp>
      <p:sp>
        <p:nvSpPr>
          <p:cNvPr id="19459" name="Rectangle 3">
            <a:extLst>
              <a:ext uri="{FF2B5EF4-FFF2-40B4-BE49-F238E27FC236}">
                <a16:creationId xmlns:a16="http://schemas.microsoft.com/office/drawing/2014/main" id="{C4CEB906-09BE-8DAB-A8E2-9806C6EC731B}"/>
              </a:ext>
            </a:extLst>
          </p:cNvPr>
          <p:cNvSpPr>
            <a:spLocks noGrp="1" noRot="1" noChangeArrowheads="1"/>
          </p:cNvSpPr>
          <p:nvPr>
            <p:ph type="body" idx="1"/>
          </p:nvPr>
        </p:nvSpPr>
        <p:spPr>
          <a:xfrm>
            <a:off x="2362201" y="2362200"/>
            <a:ext cx="7693025" cy="4267200"/>
          </a:xfrm>
        </p:spPr>
        <p:txBody>
          <a:bodyPr/>
          <a:lstStyle/>
          <a:p>
            <a:pPr eaLnBrk="1" hangingPunct="1">
              <a:defRPr/>
            </a:pPr>
            <a:r>
              <a:rPr lang="en-US"/>
              <a:t>John Wyclif  England, 1324-1384</a:t>
            </a:r>
          </a:p>
          <a:p>
            <a:pPr eaLnBrk="1" hangingPunct="1">
              <a:defRPr/>
            </a:pPr>
            <a:r>
              <a:rPr lang="en-US"/>
              <a:t>John Huss  Bohemia,  1374-1415</a:t>
            </a:r>
          </a:p>
          <a:p>
            <a:pPr eaLnBrk="1" hangingPunct="1">
              <a:defRPr/>
            </a:pPr>
            <a:r>
              <a:rPr lang="en-US"/>
              <a:t>Martin Luther  Germany, 1483-1546</a:t>
            </a:r>
          </a:p>
          <a:p>
            <a:pPr eaLnBrk="1" hangingPunct="1">
              <a:defRPr/>
            </a:pPr>
            <a:r>
              <a:rPr lang="en-US"/>
              <a:t>Ulrich Zwingli  Switzerland, 1484-1531</a:t>
            </a:r>
          </a:p>
          <a:p>
            <a:pPr eaLnBrk="1" hangingPunct="1">
              <a:defRPr/>
            </a:pPr>
            <a:r>
              <a:rPr lang="en-US"/>
              <a:t>William Tyndale  England, 1494-1536</a:t>
            </a:r>
          </a:p>
          <a:p>
            <a:pPr eaLnBrk="1" hangingPunct="1">
              <a:defRPr/>
            </a:pPr>
            <a:r>
              <a:rPr lang="en-US"/>
              <a:t>John Calvin  France, 1509-1564</a:t>
            </a:r>
          </a:p>
          <a:p>
            <a:pPr eaLnBrk="1" hangingPunct="1">
              <a:defRPr/>
            </a:pPr>
            <a:r>
              <a:rPr lang="en-US"/>
              <a:t>John Knox  Scotland, 1505-1572</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descr="wyclif">
            <a:extLst>
              <a:ext uri="{FF2B5EF4-FFF2-40B4-BE49-F238E27FC236}">
                <a16:creationId xmlns:a16="http://schemas.microsoft.com/office/drawing/2014/main" id="{53E40A33-29E5-CFF5-F926-D154ECF5B1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1" y="2667000"/>
            <a:ext cx="27336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6">
            <a:extLst>
              <a:ext uri="{FF2B5EF4-FFF2-40B4-BE49-F238E27FC236}">
                <a16:creationId xmlns:a16="http://schemas.microsoft.com/office/drawing/2014/main" id="{C8D1403F-D8CD-57C4-A988-2F4F081673AC}"/>
              </a:ext>
            </a:extLst>
          </p:cNvPr>
          <p:cNvSpPr txBox="1">
            <a:spLocks noChangeArrowheads="1"/>
          </p:cNvSpPr>
          <p:nvPr/>
        </p:nvSpPr>
        <p:spPr bwMode="auto">
          <a:xfrm>
            <a:off x="2971800" y="1066800"/>
            <a:ext cx="6477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buClrTx/>
              <a:buNone/>
            </a:pPr>
            <a:r>
              <a:rPr lang="en-US" altLang="en-US" b="1" dirty="0">
                <a:solidFill>
                  <a:srgbClr val="FFFFFF"/>
                </a:solidFill>
              </a:rPr>
              <a:t>John Wyclif  1324-1384</a:t>
            </a:r>
          </a:p>
        </p:txBody>
      </p:sp>
      <p:sp>
        <p:nvSpPr>
          <p:cNvPr id="61444" name="Text Box 7">
            <a:extLst>
              <a:ext uri="{FF2B5EF4-FFF2-40B4-BE49-F238E27FC236}">
                <a16:creationId xmlns:a16="http://schemas.microsoft.com/office/drawing/2014/main" id="{DB045E72-3E84-50DD-3E95-4DEEDF887BAC}"/>
              </a:ext>
            </a:extLst>
          </p:cNvPr>
          <p:cNvSpPr txBox="1">
            <a:spLocks noChangeArrowheads="1"/>
          </p:cNvSpPr>
          <p:nvPr/>
        </p:nvSpPr>
        <p:spPr bwMode="auto">
          <a:xfrm>
            <a:off x="5715000" y="2819401"/>
            <a:ext cx="449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buClrTx/>
              <a:buNone/>
            </a:pPr>
            <a:endParaRPr lang="en-US" altLang="en-US" sz="1800">
              <a:solidFill>
                <a:srgbClr val="FFFFFF"/>
              </a:solidFill>
            </a:endParaRPr>
          </a:p>
        </p:txBody>
      </p:sp>
      <p:sp>
        <p:nvSpPr>
          <p:cNvPr id="61445" name="Text Box 8">
            <a:extLst>
              <a:ext uri="{FF2B5EF4-FFF2-40B4-BE49-F238E27FC236}">
                <a16:creationId xmlns:a16="http://schemas.microsoft.com/office/drawing/2014/main" id="{D936B545-C8A0-44AA-EDD1-F69ADA7BBC33}"/>
              </a:ext>
            </a:extLst>
          </p:cNvPr>
          <p:cNvSpPr txBox="1">
            <a:spLocks noChangeArrowheads="1"/>
          </p:cNvSpPr>
          <p:nvPr/>
        </p:nvSpPr>
        <p:spPr bwMode="auto">
          <a:xfrm>
            <a:off x="5181600" y="2973388"/>
            <a:ext cx="5181600" cy="307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lnSpc>
                <a:spcPct val="160000"/>
              </a:lnSpc>
              <a:spcAft>
                <a:spcPct val="0"/>
              </a:spcAft>
              <a:buClr>
                <a:srgbClr val="FFFFFF"/>
              </a:buClr>
              <a:buSzPct val="75000"/>
              <a:buNone/>
            </a:pPr>
            <a:r>
              <a:rPr lang="en-US" altLang="en-US" sz="2000" b="1">
                <a:solidFill>
                  <a:srgbClr val="FFFFFF"/>
                </a:solidFill>
              </a:rPr>
              <a:t>Translated Vulgate into English                                                     Opposed indulgences, idols, priesthood                                       The Pope is the antichrist                                                             Followers known as Lollards </a:t>
            </a:r>
          </a:p>
          <a:p>
            <a:pPr eaLnBrk="1" fontAlgn="base" hangingPunct="1">
              <a:lnSpc>
                <a:spcPct val="160000"/>
              </a:lnSpc>
              <a:spcAft>
                <a:spcPct val="0"/>
              </a:spcAft>
              <a:buClr>
                <a:srgbClr val="FFFFFF"/>
              </a:buClr>
              <a:buSzPct val="75000"/>
              <a:buNone/>
            </a:pPr>
            <a:r>
              <a:rPr lang="en-US" altLang="en-US" sz="2000" b="1">
                <a:solidFill>
                  <a:srgbClr val="FFFFFF"/>
                </a:solidFill>
              </a:rPr>
              <a:t>Declared heretics 1401</a:t>
            </a:r>
          </a:p>
          <a:p>
            <a:pPr eaLnBrk="1" fontAlgn="base" hangingPunct="1">
              <a:spcBef>
                <a:spcPct val="50000"/>
              </a:spcBef>
              <a:spcAft>
                <a:spcPct val="0"/>
              </a:spcAft>
              <a:buClrTx/>
              <a:buNone/>
            </a:pPr>
            <a:endParaRPr lang="en-US" altLang="en-US" sz="2000" b="1">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a:extLst>
              <a:ext uri="{FF2B5EF4-FFF2-40B4-BE49-F238E27FC236}">
                <a16:creationId xmlns:a16="http://schemas.microsoft.com/office/drawing/2014/main" id="{6C96D10E-F676-F226-8CD1-A5AE419BA73C}"/>
              </a:ext>
            </a:extLst>
          </p:cNvPr>
          <p:cNvSpPr txBox="1">
            <a:spLocks noChangeArrowheads="1"/>
          </p:cNvSpPr>
          <p:nvPr/>
        </p:nvSpPr>
        <p:spPr bwMode="auto">
          <a:xfrm>
            <a:off x="1597026" y="1139825"/>
            <a:ext cx="3273425" cy="579438"/>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857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3200" b="1">
                <a:solidFill>
                  <a:srgbClr val="FF0000"/>
                </a:solidFill>
                <a:latin typeface="Arial" panose="020B0604020202020204" pitchFamily="34" charset="0"/>
              </a:rPr>
              <a:t>Saved By Blood</a:t>
            </a:r>
          </a:p>
        </p:txBody>
      </p:sp>
      <p:sp>
        <p:nvSpPr>
          <p:cNvPr id="16387" name="Text Box 3">
            <a:extLst>
              <a:ext uri="{FF2B5EF4-FFF2-40B4-BE49-F238E27FC236}">
                <a16:creationId xmlns:a16="http://schemas.microsoft.com/office/drawing/2014/main" id="{751B9893-3758-468B-0A99-DB42C781B224}"/>
              </a:ext>
            </a:extLst>
          </p:cNvPr>
          <p:cNvSpPr txBox="1">
            <a:spLocks noChangeArrowheads="1"/>
          </p:cNvSpPr>
          <p:nvPr/>
        </p:nvSpPr>
        <p:spPr bwMode="auto">
          <a:xfrm>
            <a:off x="6942138" y="1141414"/>
            <a:ext cx="3725862" cy="579437"/>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857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3200" b="1">
                <a:solidFill>
                  <a:srgbClr val="009900"/>
                </a:solidFill>
                <a:latin typeface="Arial" panose="020B0604020202020204" pitchFamily="34" charset="0"/>
              </a:rPr>
              <a:t>Saved By Baptism</a:t>
            </a:r>
          </a:p>
        </p:txBody>
      </p:sp>
      <p:sp>
        <p:nvSpPr>
          <p:cNvPr id="16388" name="Text Box 4">
            <a:extLst>
              <a:ext uri="{FF2B5EF4-FFF2-40B4-BE49-F238E27FC236}">
                <a16:creationId xmlns:a16="http://schemas.microsoft.com/office/drawing/2014/main" id="{F6B73209-0EBC-550D-85E2-A585F8DAB616}"/>
              </a:ext>
            </a:extLst>
          </p:cNvPr>
          <p:cNvSpPr txBox="1">
            <a:spLocks noChangeArrowheads="1"/>
          </p:cNvSpPr>
          <p:nvPr/>
        </p:nvSpPr>
        <p:spPr bwMode="auto">
          <a:xfrm>
            <a:off x="2328863" y="2436813"/>
            <a:ext cx="1301750" cy="64135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857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3600" b="1">
                <a:solidFill>
                  <a:srgbClr val="0000FF"/>
                </a:solidFill>
                <a:latin typeface="Arial" panose="020B0604020202020204" pitchFamily="34" charset="0"/>
              </a:rPr>
              <a:t>What</a:t>
            </a:r>
          </a:p>
        </p:txBody>
      </p:sp>
      <p:sp>
        <p:nvSpPr>
          <p:cNvPr id="16389" name="Text Box 5">
            <a:extLst>
              <a:ext uri="{FF2B5EF4-FFF2-40B4-BE49-F238E27FC236}">
                <a16:creationId xmlns:a16="http://schemas.microsoft.com/office/drawing/2014/main" id="{A9315C2B-6C66-0A9B-D532-F4FE2F0FFE95}"/>
              </a:ext>
            </a:extLst>
          </p:cNvPr>
          <p:cNvSpPr txBox="1">
            <a:spLocks noChangeArrowheads="1"/>
          </p:cNvSpPr>
          <p:nvPr/>
        </p:nvSpPr>
        <p:spPr bwMode="auto">
          <a:xfrm>
            <a:off x="8229600" y="2436813"/>
            <a:ext cx="1428750" cy="64135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857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3600" b="1">
                <a:solidFill>
                  <a:srgbClr val="0000FF"/>
                </a:solidFill>
                <a:latin typeface="Arial" panose="020B0604020202020204" pitchFamily="34" charset="0"/>
              </a:rPr>
              <a:t>When</a:t>
            </a:r>
          </a:p>
        </p:txBody>
      </p:sp>
      <p:sp>
        <p:nvSpPr>
          <p:cNvPr id="16390" name="Text Box 6">
            <a:extLst>
              <a:ext uri="{FF2B5EF4-FFF2-40B4-BE49-F238E27FC236}">
                <a16:creationId xmlns:a16="http://schemas.microsoft.com/office/drawing/2014/main" id="{16352812-9430-A050-83B9-D8DB89E7CB30}"/>
              </a:ext>
            </a:extLst>
          </p:cNvPr>
          <p:cNvSpPr txBox="1">
            <a:spLocks noChangeArrowheads="1"/>
          </p:cNvSpPr>
          <p:nvPr/>
        </p:nvSpPr>
        <p:spPr bwMode="auto">
          <a:xfrm>
            <a:off x="1676400" y="3186113"/>
            <a:ext cx="2667000" cy="2443162"/>
          </a:xfrm>
          <a:prstGeom prst="rect">
            <a:avLst/>
          </a:prstGeom>
          <a:solidFill>
            <a:srgbClr val="FF0000"/>
          </a:solidFill>
          <a:ln>
            <a:noFill/>
          </a:ln>
          <a:effectLst/>
          <a:extLst>
            <a:ext uri="{91240B29-F687-4F45-9708-019B960494DF}">
              <a14:hiddenLine xmlns:a14="http://schemas.microsoft.com/office/drawing/2010/main" w="2857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FFFFFF"/>
                </a:solidFill>
                <a:latin typeface="Arial" panose="020B0604020202020204" pitchFamily="34" charset="0"/>
              </a:rPr>
              <a:t>Rev. 1:5</a:t>
            </a:r>
          </a:p>
          <a:p>
            <a:pPr algn="ctr" fontAlgn="base">
              <a:spcBef>
                <a:spcPct val="50000"/>
              </a:spcBef>
              <a:spcAft>
                <a:spcPct val="0"/>
              </a:spcAft>
            </a:pPr>
            <a:r>
              <a:rPr lang="en-US" altLang="en-US" sz="2800" b="1">
                <a:solidFill>
                  <a:srgbClr val="FFFFFF"/>
                </a:solidFill>
                <a:latin typeface="Arial" panose="020B0604020202020204" pitchFamily="34" charset="0"/>
              </a:rPr>
              <a:t>Heb. 9:14</a:t>
            </a:r>
          </a:p>
          <a:p>
            <a:pPr algn="ctr" fontAlgn="base">
              <a:spcBef>
                <a:spcPct val="50000"/>
              </a:spcBef>
              <a:spcAft>
                <a:spcPct val="0"/>
              </a:spcAft>
            </a:pPr>
            <a:r>
              <a:rPr lang="en-US" altLang="en-US" sz="2800" b="1">
                <a:solidFill>
                  <a:srgbClr val="FFFFFF"/>
                </a:solidFill>
                <a:latin typeface="Arial" panose="020B0604020202020204" pitchFamily="34" charset="0"/>
              </a:rPr>
              <a:t>Matt. 26:28</a:t>
            </a:r>
          </a:p>
          <a:p>
            <a:pPr algn="ctr" fontAlgn="base">
              <a:spcBef>
                <a:spcPct val="50000"/>
              </a:spcBef>
              <a:spcAft>
                <a:spcPct val="0"/>
              </a:spcAft>
            </a:pPr>
            <a:r>
              <a:rPr lang="en-US" altLang="en-US" sz="2800" b="1">
                <a:solidFill>
                  <a:srgbClr val="FFFFFF"/>
                </a:solidFill>
                <a:latin typeface="Arial" panose="020B0604020202020204" pitchFamily="34" charset="0"/>
              </a:rPr>
              <a:t>Rom. 5:9</a:t>
            </a:r>
          </a:p>
        </p:txBody>
      </p:sp>
      <p:sp>
        <p:nvSpPr>
          <p:cNvPr id="16391" name="Text Box 7">
            <a:extLst>
              <a:ext uri="{FF2B5EF4-FFF2-40B4-BE49-F238E27FC236}">
                <a16:creationId xmlns:a16="http://schemas.microsoft.com/office/drawing/2014/main" id="{1E14981C-423F-87BF-1E49-5F29ADE8ADCB}"/>
              </a:ext>
            </a:extLst>
          </p:cNvPr>
          <p:cNvSpPr txBox="1">
            <a:spLocks noChangeArrowheads="1"/>
          </p:cNvSpPr>
          <p:nvPr/>
        </p:nvSpPr>
        <p:spPr bwMode="auto">
          <a:xfrm>
            <a:off x="7391401" y="3195638"/>
            <a:ext cx="3171825" cy="2443162"/>
          </a:xfrm>
          <a:prstGeom prst="rect">
            <a:avLst/>
          </a:prstGeom>
          <a:solidFill>
            <a:srgbClr val="009900"/>
          </a:solidFill>
          <a:ln>
            <a:noFill/>
          </a:ln>
          <a:effectLst/>
          <a:extLst>
            <a:ext uri="{91240B29-F687-4F45-9708-019B960494DF}">
              <a14:hiddenLine xmlns:a14="http://schemas.microsoft.com/office/drawing/2010/main" w="2857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FFFFFF"/>
                </a:solidFill>
                <a:latin typeface="Arial" panose="020B0604020202020204" pitchFamily="34" charset="0"/>
              </a:rPr>
              <a:t>Acts 22:16</a:t>
            </a:r>
          </a:p>
          <a:p>
            <a:pPr algn="ctr" fontAlgn="base">
              <a:spcBef>
                <a:spcPct val="50000"/>
              </a:spcBef>
              <a:spcAft>
                <a:spcPct val="0"/>
              </a:spcAft>
            </a:pPr>
            <a:r>
              <a:rPr lang="en-US" altLang="en-US" sz="2800" b="1">
                <a:solidFill>
                  <a:srgbClr val="FFFFFF"/>
                </a:solidFill>
                <a:latin typeface="Arial" panose="020B0604020202020204" pitchFamily="34" charset="0"/>
              </a:rPr>
              <a:t>1 Pet. 3:21</a:t>
            </a:r>
          </a:p>
          <a:p>
            <a:pPr algn="ctr" fontAlgn="base">
              <a:spcBef>
                <a:spcPct val="50000"/>
              </a:spcBef>
              <a:spcAft>
                <a:spcPct val="0"/>
              </a:spcAft>
            </a:pPr>
            <a:r>
              <a:rPr lang="en-US" altLang="en-US" sz="2800" b="1">
                <a:solidFill>
                  <a:srgbClr val="FFFFFF"/>
                </a:solidFill>
                <a:latin typeface="Arial" panose="020B0604020202020204" pitchFamily="34" charset="0"/>
              </a:rPr>
              <a:t>Acts 2:38</a:t>
            </a:r>
          </a:p>
          <a:p>
            <a:pPr algn="ctr" fontAlgn="base">
              <a:spcBef>
                <a:spcPct val="50000"/>
              </a:spcBef>
              <a:spcAft>
                <a:spcPct val="0"/>
              </a:spcAft>
            </a:pPr>
            <a:r>
              <a:rPr lang="en-US" altLang="en-US" sz="2800" b="1">
                <a:solidFill>
                  <a:srgbClr val="FFFFFF"/>
                </a:solidFill>
                <a:latin typeface="Arial" panose="020B0604020202020204" pitchFamily="34" charset="0"/>
              </a:rPr>
              <a:t>Rom. 6:3-5, 17-18</a:t>
            </a:r>
          </a:p>
        </p:txBody>
      </p:sp>
      <p:sp>
        <p:nvSpPr>
          <p:cNvPr id="16392" name="Text Box 8">
            <a:extLst>
              <a:ext uri="{FF2B5EF4-FFF2-40B4-BE49-F238E27FC236}">
                <a16:creationId xmlns:a16="http://schemas.microsoft.com/office/drawing/2014/main" id="{A285C034-ECA6-DD92-611C-8E0A623369CF}"/>
              </a:ext>
            </a:extLst>
          </p:cNvPr>
          <p:cNvSpPr txBox="1">
            <a:spLocks noChangeArrowheads="1"/>
          </p:cNvSpPr>
          <p:nvPr/>
        </p:nvSpPr>
        <p:spPr bwMode="auto">
          <a:xfrm>
            <a:off x="4572000" y="3195638"/>
            <a:ext cx="2667000" cy="2443162"/>
          </a:xfrm>
          <a:prstGeom prst="rect">
            <a:avLst/>
          </a:prstGeom>
          <a:solidFill>
            <a:schemeClr val="bg1"/>
          </a:solidFill>
          <a:ln>
            <a:noFill/>
          </a:ln>
          <a:effectLst/>
          <a:extLst>
            <a:ext uri="{91240B29-F687-4F45-9708-019B960494DF}">
              <a14:hiddenLine xmlns:a14="http://schemas.microsoft.com/office/drawing/2010/main" w="2857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0000FF"/>
                </a:solidFill>
                <a:latin typeface="Arial" panose="020B0604020202020204" pitchFamily="34" charset="0"/>
              </a:rPr>
              <a:t>Washed</a:t>
            </a:r>
          </a:p>
          <a:p>
            <a:pPr algn="ctr" fontAlgn="base">
              <a:spcBef>
                <a:spcPct val="50000"/>
              </a:spcBef>
              <a:spcAft>
                <a:spcPct val="0"/>
              </a:spcAft>
            </a:pPr>
            <a:r>
              <a:rPr lang="en-US" altLang="en-US" sz="2800" b="1">
                <a:solidFill>
                  <a:srgbClr val="0000FF"/>
                </a:solidFill>
                <a:latin typeface="Arial" panose="020B0604020202020204" pitchFamily="34" charset="0"/>
              </a:rPr>
              <a:t>Consc. Clean</a:t>
            </a:r>
          </a:p>
          <a:p>
            <a:pPr algn="ctr" fontAlgn="base">
              <a:spcBef>
                <a:spcPct val="50000"/>
              </a:spcBef>
              <a:spcAft>
                <a:spcPct val="0"/>
              </a:spcAft>
            </a:pPr>
            <a:r>
              <a:rPr lang="en-US" altLang="en-US" sz="2800" b="1">
                <a:solidFill>
                  <a:srgbClr val="0000FF"/>
                </a:solidFill>
                <a:latin typeface="Arial" panose="020B0604020202020204" pitchFamily="34" charset="0"/>
              </a:rPr>
              <a:t>Sins Remitted</a:t>
            </a:r>
          </a:p>
          <a:p>
            <a:pPr algn="ctr" fontAlgn="base">
              <a:spcBef>
                <a:spcPct val="50000"/>
              </a:spcBef>
              <a:spcAft>
                <a:spcPct val="0"/>
              </a:spcAft>
            </a:pPr>
            <a:r>
              <a:rPr lang="en-US" altLang="en-US" sz="2800" b="1">
                <a:solidFill>
                  <a:srgbClr val="0000FF"/>
                </a:solidFill>
                <a:latin typeface="Arial" panose="020B0604020202020204" pitchFamily="34" charset="0"/>
              </a:rPr>
              <a:t>Made Free</a:t>
            </a:r>
          </a:p>
        </p:txBody>
      </p:sp>
      <p:sp>
        <p:nvSpPr>
          <p:cNvPr id="16393" name="Text Box 9">
            <a:extLst>
              <a:ext uri="{FF2B5EF4-FFF2-40B4-BE49-F238E27FC236}">
                <a16:creationId xmlns:a16="http://schemas.microsoft.com/office/drawing/2014/main" id="{9E22E2B6-75F1-FC71-E55D-92DA8C4ABE0E}"/>
              </a:ext>
            </a:extLst>
          </p:cNvPr>
          <p:cNvSpPr txBox="1">
            <a:spLocks noChangeArrowheads="1"/>
          </p:cNvSpPr>
          <p:nvPr/>
        </p:nvSpPr>
        <p:spPr bwMode="auto">
          <a:xfrm>
            <a:off x="2289175" y="5715000"/>
            <a:ext cx="7467600" cy="10668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857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3200" b="1">
                <a:solidFill>
                  <a:srgbClr val="FF0000"/>
                </a:solidFill>
                <a:latin typeface="Arial" panose="020B0604020202020204" pitchFamily="34" charset="0"/>
              </a:rPr>
              <a:t>Blood</a:t>
            </a:r>
            <a:r>
              <a:rPr lang="en-US" altLang="en-US" sz="3200" b="1">
                <a:solidFill>
                  <a:srgbClr val="000000"/>
                </a:solidFill>
                <a:latin typeface="Arial" panose="020B0604020202020204" pitchFamily="34" charset="0"/>
              </a:rPr>
              <a:t> of Christ </a:t>
            </a:r>
            <a:r>
              <a:rPr lang="en-US" altLang="en-US" sz="3200" b="1">
                <a:solidFill>
                  <a:srgbClr val="0000FF"/>
                </a:solidFill>
                <a:latin typeface="Arial" panose="020B0604020202020204" pitchFamily="34" charset="0"/>
              </a:rPr>
              <a:t>Saves</a:t>
            </a:r>
            <a:r>
              <a:rPr lang="en-US" altLang="en-US" sz="3200" b="1">
                <a:solidFill>
                  <a:srgbClr val="000000"/>
                </a:solidFill>
                <a:latin typeface="Arial" panose="020B0604020202020204" pitchFamily="34" charset="0"/>
              </a:rPr>
              <a:t> </a:t>
            </a:r>
            <a:r>
              <a:rPr lang="en-US" altLang="en-US" sz="3200" b="1" u="sng">
                <a:solidFill>
                  <a:srgbClr val="000000"/>
                </a:solidFill>
                <a:latin typeface="Arial" panose="020B0604020202020204" pitchFamily="34" charset="0"/>
              </a:rPr>
              <a:t>When</a:t>
            </a:r>
            <a:r>
              <a:rPr lang="en-US" altLang="en-US" sz="3200" b="1">
                <a:solidFill>
                  <a:srgbClr val="000000"/>
                </a:solidFill>
                <a:latin typeface="Arial" panose="020B0604020202020204" pitchFamily="34" charset="0"/>
              </a:rPr>
              <a:t> We Obey</a:t>
            </a:r>
          </a:p>
          <a:p>
            <a:pPr algn="ctr" fontAlgn="base">
              <a:spcBef>
                <a:spcPct val="0"/>
              </a:spcBef>
              <a:spcAft>
                <a:spcPct val="0"/>
              </a:spcAft>
            </a:pPr>
            <a:r>
              <a:rPr lang="en-US" altLang="en-US" sz="3200" b="1">
                <a:solidFill>
                  <a:srgbClr val="000000"/>
                </a:solidFill>
                <a:latin typeface="Arial" panose="020B0604020202020204" pitchFamily="34" charset="0"/>
              </a:rPr>
              <a:t>God’s Command To Be </a:t>
            </a:r>
            <a:r>
              <a:rPr lang="en-US" altLang="en-US" sz="3200" b="1">
                <a:solidFill>
                  <a:srgbClr val="009900"/>
                </a:solidFill>
                <a:latin typeface="Arial" panose="020B0604020202020204" pitchFamily="34" charset="0"/>
              </a:rPr>
              <a:t>Baptized</a:t>
            </a:r>
            <a:r>
              <a:rPr lang="en-US" altLang="en-US" sz="3200" b="1">
                <a:solidFill>
                  <a:srgbClr val="000000"/>
                </a:solidFill>
                <a:latin typeface="Arial" panose="020B0604020202020204" pitchFamily="34" charset="0"/>
              </a:rPr>
              <a:t>!</a:t>
            </a:r>
          </a:p>
        </p:txBody>
      </p:sp>
      <p:sp>
        <p:nvSpPr>
          <p:cNvPr id="16394" name="Text Box 10">
            <a:extLst>
              <a:ext uri="{FF2B5EF4-FFF2-40B4-BE49-F238E27FC236}">
                <a16:creationId xmlns:a16="http://schemas.microsoft.com/office/drawing/2014/main" id="{171FA51F-4F65-CD6C-696F-8C3C614A1804}"/>
              </a:ext>
            </a:extLst>
          </p:cNvPr>
          <p:cNvSpPr txBox="1">
            <a:spLocks noChangeArrowheads="1"/>
          </p:cNvSpPr>
          <p:nvPr/>
        </p:nvSpPr>
        <p:spPr bwMode="auto">
          <a:xfrm>
            <a:off x="4830764" y="1981201"/>
            <a:ext cx="2155825" cy="1095375"/>
          </a:xfrm>
          <a:prstGeom prst="rect">
            <a:avLst/>
          </a:prstGeom>
          <a:solidFill>
            <a:schemeClr val="accent2"/>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3200" b="1">
                <a:solidFill>
                  <a:srgbClr val="FFFFFF"/>
                </a:solidFill>
                <a:latin typeface="Arial" panose="020B0604020202020204" pitchFamily="34" charset="0"/>
              </a:rPr>
              <a:t>BIBLE</a:t>
            </a:r>
          </a:p>
          <a:p>
            <a:pPr algn="ctr" fontAlgn="base">
              <a:spcBef>
                <a:spcPct val="0"/>
              </a:spcBef>
              <a:spcAft>
                <a:spcPct val="0"/>
              </a:spcAft>
            </a:pPr>
            <a:r>
              <a:rPr lang="en-US" altLang="en-US" sz="3200" b="1">
                <a:solidFill>
                  <a:srgbClr val="FFFFFF"/>
                </a:solidFill>
                <a:latin typeface="Arial" panose="020B0604020202020204" pitchFamily="34" charset="0"/>
              </a:rPr>
              <a:t>TEACHES</a:t>
            </a:r>
          </a:p>
        </p:txBody>
      </p:sp>
      <p:cxnSp>
        <p:nvCxnSpPr>
          <p:cNvPr id="16395" name="AutoShape 11">
            <a:extLst>
              <a:ext uri="{FF2B5EF4-FFF2-40B4-BE49-F238E27FC236}">
                <a16:creationId xmlns:a16="http://schemas.microsoft.com/office/drawing/2014/main" id="{1C3FF673-D970-2845-580B-D26F625A91DE}"/>
              </a:ext>
            </a:extLst>
          </p:cNvPr>
          <p:cNvCxnSpPr>
            <a:cxnSpLocks noChangeShapeType="1"/>
            <a:stCxn id="16394" idx="1"/>
            <a:endCxn id="16386" idx="2"/>
          </p:cNvCxnSpPr>
          <p:nvPr/>
        </p:nvCxnSpPr>
        <p:spPr bwMode="auto">
          <a:xfrm rot="10800000">
            <a:off x="3233739" y="1719264"/>
            <a:ext cx="1582737" cy="809625"/>
          </a:xfrm>
          <a:prstGeom prst="curvedConnector2">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96" name="AutoShape 12">
            <a:extLst>
              <a:ext uri="{FF2B5EF4-FFF2-40B4-BE49-F238E27FC236}">
                <a16:creationId xmlns:a16="http://schemas.microsoft.com/office/drawing/2014/main" id="{1CB73AED-FECE-C906-F2B9-407969358732}"/>
              </a:ext>
            </a:extLst>
          </p:cNvPr>
          <p:cNvCxnSpPr>
            <a:cxnSpLocks noChangeShapeType="1"/>
            <a:stCxn id="16394" idx="3"/>
            <a:endCxn id="16387" idx="2"/>
          </p:cNvCxnSpPr>
          <p:nvPr/>
        </p:nvCxnSpPr>
        <p:spPr bwMode="auto">
          <a:xfrm flipV="1">
            <a:off x="7000875" y="1720850"/>
            <a:ext cx="1804988" cy="808038"/>
          </a:xfrm>
          <a:prstGeom prst="curvedConnector2">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397" name="Text Box 13">
            <a:extLst>
              <a:ext uri="{FF2B5EF4-FFF2-40B4-BE49-F238E27FC236}">
                <a16:creationId xmlns:a16="http://schemas.microsoft.com/office/drawing/2014/main" id="{591B7573-746F-CC78-BA80-8B8BD21128F9}"/>
              </a:ext>
            </a:extLst>
          </p:cNvPr>
          <p:cNvSpPr txBox="1">
            <a:spLocks noChangeArrowheads="1"/>
          </p:cNvSpPr>
          <p:nvPr/>
        </p:nvSpPr>
        <p:spPr bwMode="auto">
          <a:xfrm>
            <a:off x="1828800" y="258764"/>
            <a:ext cx="3359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3200" b="1">
                <a:solidFill>
                  <a:srgbClr val="333399"/>
                </a:solidFill>
                <a:latin typeface="Century Schoolbook" panose="02040604050505020304" pitchFamily="18" charset="0"/>
              </a:rPr>
              <a:t>MEMBERSHIP</a:t>
            </a:r>
          </a:p>
        </p:txBody>
      </p:sp>
      <p:sp>
        <p:nvSpPr>
          <p:cNvPr id="16398" name="Line 14">
            <a:extLst>
              <a:ext uri="{FF2B5EF4-FFF2-40B4-BE49-F238E27FC236}">
                <a16:creationId xmlns:a16="http://schemas.microsoft.com/office/drawing/2014/main" id="{D09BDE51-28EA-8928-C84A-AABC6FD77ADE}"/>
              </a:ext>
            </a:extLst>
          </p:cNvPr>
          <p:cNvSpPr>
            <a:spLocks noChangeShapeType="1"/>
          </p:cNvSpPr>
          <p:nvPr/>
        </p:nvSpPr>
        <p:spPr bwMode="auto">
          <a:xfrm>
            <a:off x="1676400" y="914400"/>
            <a:ext cx="8686800" cy="0"/>
          </a:xfrm>
          <a:prstGeom prst="line">
            <a:avLst/>
          </a:prstGeom>
          <a:noFill/>
          <a:ln w="1016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b="1">
              <a:solidFill>
                <a:srgbClr val="000000"/>
              </a:solidFill>
              <a:latin typeface="Century Schoolbook" panose="02040604050505020304" pitchFamily="18" charset="0"/>
            </a:endParaRPr>
          </a:p>
        </p:txBody>
      </p:sp>
      <p:sp>
        <p:nvSpPr>
          <p:cNvPr id="16399" name="WordArt 15">
            <a:extLst>
              <a:ext uri="{FF2B5EF4-FFF2-40B4-BE49-F238E27FC236}">
                <a16:creationId xmlns:a16="http://schemas.microsoft.com/office/drawing/2014/main" id="{104F3DC8-5399-21D6-816B-1E4EB344241E}"/>
              </a:ext>
            </a:extLst>
          </p:cNvPr>
          <p:cNvSpPr>
            <a:spLocks noChangeArrowheads="1" noChangeShapeType="1" noTextEdit="1"/>
          </p:cNvSpPr>
          <p:nvPr/>
        </p:nvSpPr>
        <p:spPr bwMode="auto">
          <a:xfrm>
            <a:off x="6019800" y="190500"/>
            <a:ext cx="4267200" cy="5715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19050">
                  <a:solidFill>
                    <a:srgbClr val="99CCFF"/>
                  </a:solidFill>
                  <a:round/>
                  <a:headEnd/>
                  <a:tailEnd/>
                </a:ln>
                <a:solidFill>
                  <a:srgbClr val="800000"/>
                </a:solidFill>
                <a:effectLst>
                  <a:outerShdw dist="35921" dir="2700000" algn="ctr" rotWithShape="0">
                    <a:srgbClr val="990000"/>
                  </a:outerShdw>
                </a:effectLst>
                <a:latin typeface="Impact" panose="020B0806030902050204" pitchFamily="34" charset="0"/>
              </a:rPr>
              <a:t>The NT Church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39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39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38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639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38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6390">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392">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391">
                                            <p:txEl>
                                              <p:pRg st="0" end="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6390">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392">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391">
                                            <p:txEl>
                                              <p:pRg st="1" end="1"/>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6390">
                                            <p:txEl>
                                              <p:pRg st="2" end="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392">
                                            <p:txEl>
                                              <p:pRg st="2" end="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6391">
                                            <p:txEl>
                                              <p:pRg st="2" end="2"/>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6390">
                                            <p:txEl>
                                              <p:pRg st="3" end="3"/>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6392">
                                            <p:txEl>
                                              <p:pRg st="3" end="3"/>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6391">
                                            <p:txEl>
                                              <p:pRg st="3" end="3"/>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nodeType="clickEffect">
                                  <p:stCondLst>
                                    <p:cond delay="0"/>
                                  </p:stCondLst>
                                  <p:childTnLst>
                                    <p:set>
                                      <p:cBhvr>
                                        <p:cTn id="58" dur="1" fill="hold">
                                          <p:stCondLst>
                                            <p:cond delay="0"/>
                                          </p:stCondLst>
                                        </p:cTn>
                                        <p:tgtEl>
                                          <p:spTgt spid="16393"/>
                                        </p:tgtEl>
                                        <p:attrNameLst>
                                          <p:attrName>style.visibility</p:attrName>
                                        </p:attrNameLst>
                                      </p:cBhvr>
                                      <p:to>
                                        <p:strVal val="visible"/>
                                      </p:to>
                                    </p:set>
                                    <p:anim calcmode="lin" valueType="num">
                                      <p:cBhvr additive="base">
                                        <p:cTn id="59" dur="500" fill="hold"/>
                                        <p:tgtEl>
                                          <p:spTgt spid="16393"/>
                                        </p:tgtEl>
                                        <p:attrNameLst>
                                          <p:attrName>ppt_x</p:attrName>
                                        </p:attrNameLst>
                                      </p:cBhvr>
                                      <p:tavLst>
                                        <p:tav tm="0">
                                          <p:val>
                                            <p:strVal val="#ppt_x"/>
                                          </p:val>
                                        </p:tav>
                                        <p:tav tm="100000">
                                          <p:val>
                                            <p:strVal val="#ppt_x"/>
                                          </p:val>
                                        </p:tav>
                                      </p:tavLst>
                                    </p:anim>
                                    <p:anim calcmode="lin" valueType="num">
                                      <p:cBhvr additive="base">
                                        <p:cTn id="60" dur="500" fill="hold"/>
                                        <p:tgtEl>
                                          <p:spTgt spid="163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16387" grpId="0"/>
      <p:bldP spid="16388" grpId="0"/>
      <p:bldP spid="16389" grpId="0"/>
      <p:bldP spid="16393" grpId="0"/>
      <p:bldP spid="1639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4">
            <a:extLst>
              <a:ext uri="{FF2B5EF4-FFF2-40B4-BE49-F238E27FC236}">
                <a16:creationId xmlns:a16="http://schemas.microsoft.com/office/drawing/2014/main" id="{9970CE81-BD88-18EF-26E2-982AB385317A}"/>
              </a:ext>
            </a:extLst>
          </p:cNvPr>
          <p:cNvSpPr txBox="1">
            <a:spLocks noChangeArrowheads="1"/>
          </p:cNvSpPr>
          <p:nvPr/>
        </p:nvSpPr>
        <p:spPr bwMode="auto">
          <a:xfrm>
            <a:off x="3352800" y="1066801"/>
            <a:ext cx="6324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buClrTx/>
              <a:buNone/>
            </a:pPr>
            <a:r>
              <a:rPr lang="en-US" altLang="en-US" sz="2800" b="1" dirty="0">
                <a:solidFill>
                  <a:srgbClr val="FFFFFF"/>
                </a:solidFill>
              </a:rPr>
              <a:t>John Huss  </a:t>
            </a:r>
            <a:r>
              <a:rPr lang="en-US" altLang="en-US" sz="2800" dirty="0">
                <a:solidFill>
                  <a:srgbClr val="FFFFFF"/>
                </a:solidFill>
              </a:rPr>
              <a:t>1374-1415   Bohemia</a:t>
            </a:r>
          </a:p>
        </p:txBody>
      </p:sp>
      <p:pic>
        <p:nvPicPr>
          <p:cNvPr id="62467" name="Picture 6" descr="6JohnHuss">
            <a:extLst>
              <a:ext uri="{FF2B5EF4-FFF2-40B4-BE49-F238E27FC236}">
                <a16:creationId xmlns:a16="http://schemas.microsoft.com/office/drawing/2014/main" id="{945F7364-4B9B-353E-3B47-83A5E5E022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1" y="2209800"/>
            <a:ext cx="24733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7">
            <a:extLst>
              <a:ext uri="{FF2B5EF4-FFF2-40B4-BE49-F238E27FC236}">
                <a16:creationId xmlns:a16="http://schemas.microsoft.com/office/drawing/2014/main" id="{B57BBFBC-0167-BE06-5843-6ED66D64A81D}"/>
              </a:ext>
            </a:extLst>
          </p:cNvPr>
          <p:cNvSpPr txBox="1">
            <a:spLocks noChangeArrowheads="1"/>
          </p:cNvSpPr>
          <p:nvPr/>
        </p:nvSpPr>
        <p:spPr bwMode="auto">
          <a:xfrm>
            <a:off x="2147582" y="2340529"/>
            <a:ext cx="5929618" cy="3542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lnSpc>
                <a:spcPct val="150000"/>
              </a:lnSpc>
              <a:spcAft>
                <a:spcPct val="0"/>
              </a:spcAft>
              <a:buClr>
                <a:srgbClr val="FFFFFF"/>
              </a:buClr>
              <a:buSzPct val="75000"/>
              <a:buNone/>
            </a:pPr>
            <a:r>
              <a:rPr lang="en-US" altLang="en-US" sz="2000" b="1" dirty="0">
                <a:solidFill>
                  <a:srgbClr val="FFFFFF"/>
                </a:solidFill>
              </a:rPr>
              <a:t>Influenced by Wyclif                                                                      Bible the only authority                                                                  Only God can forgive sin                                                              Burned at the stake                                                                       Hussites virtually wiped out by the Inquisition                              Brethren and Moravian Churches</a:t>
            </a:r>
          </a:p>
          <a:p>
            <a:pPr eaLnBrk="1" fontAlgn="base" hangingPunct="1">
              <a:lnSpc>
                <a:spcPct val="150000"/>
              </a:lnSpc>
              <a:spcBef>
                <a:spcPct val="50000"/>
              </a:spcBef>
              <a:spcAft>
                <a:spcPct val="0"/>
              </a:spcAft>
              <a:buClrTx/>
              <a:buNone/>
            </a:pPr>
            <a:endParaRPr lang="en-US" altLang="en-US" sz="2000" b="1" dirty="0">
              <a:solidFill>
                <a:srgbClr val="FFFFFF"/>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5" descr="HussB2">
            <a:extLst>
              <a:ext uri="{FF2B5EF4-FFF2-40B4-BE49-F238E27FC236}">
                <a16:creationId xmlns:a16="http://schemas.microsoft.com/office/drawing/2014/main" id="{1AEC7037-FC8B-7587-3874-6ABEBD086F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6521" y="2298583"/>
            <a:ext cx="9093665" cy="401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Box 6">
            <a:extLst>
              <a:ext uri="{FF2B5EF4-FFF2-40B4-BE49-F238E27FC236}">
                <a16:creationId xmlns:a16="http://schemas.microsoft.com/office/drawing/2014/main" id="{F716CEB8-28F8-70AD-EBFA-058C52AC334A}"/>
              </a:ext>
            </a:extLst>
          </p:cNvPr>
          <p:cNvSpPr txBox="1">
            <a:spLocks noChangeArrowheads="1"/>
          </p:cNvSpPr>
          <p:nvPr/>
        </p:nvSpPr>
        <p:spPr bwMode="auto">
          <a:xfrm>
            <a:off x="2759977" y="762001"/>
            <a:ext cx="707191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None/>
            </a:pPr>
            <a:r>
              <a:rPr lang="en-US" altLang="en-US" dirty="0">
                <a:solidFill>
                  <a:srgbClr val="FFFFFF"/>
                </a:solidFill>
              </a:rPr>
              <a:t>John Huss  Burned at the stake, 1415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a:extLst>
              <a:ext uri="{FF2B5EF4-FFF2-40B4-BE49-F238E27FC236}">
                <a16:creationId xmlns:a16="http://schemas.microsoft.com/office/drawing/2014/main" id="{1B99C62D-C2CB-8E9D-A048-67E14C2EA2A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4">
            <a:extLst>
              <a:ext uri="{FF2B5EF4-FFF2-40B4-BE49-F238E27FC236}">
                <a16:creationId xmlns:a16="http://schemas.microsoft.com/office/drawing/2014/main" id="{C9650944-61EF-8034-8663-80EF01A07F64}"/>
              </a:ext>
            </a:extLst>
          </p:cNvPr>
          <p:cNvSpPr txBox="1">
            <a:spLocks noChangeArrowheads="1"/>
          </p:cNvSpPr>
          <p:nvPr/>
        </p:nvSpPr>
        <p:spPr bwMode="auto">
          <a:xfrm>
            <a:off x="3352800" y="1066801"/>
            <a:ext cx="6019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buClrTx/>
              <a:buNone/>
            </a:pPr>
            <a:r>
              <a:rPr lang="en-US" altLang="en-US" sz="2800">
                <a:solidFill>
                  <a:srgbClr val="FFFFFF"/>
                </a:solidFill>
              </a:rPr>
              <a:t>Martin Luther  1483-1546</a:t>
            </a:r>
          </a:p>
        </p:txBody>
      </p:sp>
      <p:pic>
        <p:nvPicPr>
          <p:cNvPr id="64515" name="Picture 6" descr="martin_luther_by_cranach">
            <a:extLst>
              <a:ext uri="{FF2B5EF4-FFF2-40B4-BE49-F238E27FC236}">
                <a16:creationId xmlns:a16="http://schemas.microsoft.com/office/drawing/2014/main" id="{55A06912-7D43-7172-7D81-DB759FBF2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2438400"/>
            <a:ext cx="2946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 Box 7">
            <a:extLst>
              <a:ext uri="{FF2B5EF4-FFF2-40B4-BE49-F238E27FC236}">
                <a16:creationId xmlns:a16="http://schemas.microsoft.com/office/drawing/2014/main" id="{AB7D0AB9-E6EA-A249-C462-07FD93D9B905}"/>
              </a:ext>
            </a:extLst>
          </p:cNvPr>
          <p:cNvSpPr txBox="1">
            <a:spLocks noChangeArrowheads="1"/>
          </p:cNvSpPr>
          <p:nvPr/>
        </p:nvSpPr>
        <p:spPr bwMode="auto">
          <a:xfrm>
            <a:off x="2743200" y="2209800"/>
            <a:ext cx="3962400" cy="353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buClrTx/>
              <a:buNone/>
            </a:pPr>
            <a:r>
              <a:rPr lang="en-US" altLang="en-US" sz="1800" b="1">
                <a:solidFill>
                  <a:srgbClr val="FFFFFF"/>
                </a:solidFill>
              </a:rPr>
              <a:t>Augustinian  Monk</a:t>
            </a:r>
          </a:p>
          <a:p>
            <a:pPr eaLnBrk="1" fontAlgn="base" hangingPunct="1">
              <a:spcBef>
                <a:spcPct val="50000"/>
              </a:spcBef>
              <a:spcAft>
                <a:spcPct val="0"/>
              </a:spcAft>
              <a:buClrTx/>
              <a:buNone/>
            </a:pPr>
            <a:r>
              <a:rPr lang="en-US" altLang="en-US" sz="1800" b="1">
                <a:solidFill>
                  <a:srgbClr val="FFFFFF"/>
                </a:solidFill>
              </a:rPr>
              <a:t>95 Theses in Wittenburg 1517</a:t>
            </a:r>
          </a:p>
          <a:p>
            <a:pPr eaLnBrk="1" fontAlgn="base" hangingPunct="1">
              <a:spcBef>
                <a:spcPct val="50000"/>
              </a:spcBef>
              <a:spcAft>
                <a:spcPct val="0"/>
              </a:spcAft>
              <a:buClrTx/>
              <a:buNone/>
            </a:pPr>
            <a:r>
              <a:rPr lang="en-US" altLang="en-US" sz="1800" b="1">
                <a:solidFill>
                  <a:srgbClr val="FFFFFF"/>
                </a:solidFill>
              </a:rPr>
              <a:t>Studied Romans</a:t>
            </a:r>
          </a:p>
          <a:p>
            <a:pPr eaLnBrk="1" fontAlgn="base" hangingPunct="1">
              <a:spcBef>
                <a:spcPct val="50000"/>
              </a:spcBef>
              <a:spcAft>
                <a:spcPct val="0"/>
              </a:spcAft>
              <a:buClrTx/>
              <a:buNone/>
            </a:pPr>
            <a:r>
              <a:rPr lang="en-US" altLang="en-US" sz="1800" b="1">
                <a:solidFill>
                  <a:srgbClr val="FFFFFF"/>
                </a:solidFill>
              </a:rPr>
              <a:t>Grace Through Faith Only</a:t>
            </a:r>
          </a:p>
          <a:p>
            <a:pPr eaLnBrk="1" fontAlgn="base" hangingPunct="1">
              <a:spcBef>
                <a:spcPct val="50000"/>
              </a:spcBef>
              <a:spcAft>
                <a:spcPct val="0"/>
              </a:spcAft>
              <a:buClrTx/>
              <a:buNone/>
            </a:pPr>
            <a:r>
              <a:rPr lang="en-US" altLang="en-US" sz="1800" b="1">
                <a:solidFill>
                  <a:srgbClr val="FFFFFF"/>
                </a:solidFill>
              </a:rPr>
              <a:t>Scripture Only </a:t>
            </a:r>
          </a:p>
          <a:p>
            <a:pPr eaLnBrk="1" fontAlgn="base" hangingPunct="1">
              <a:spcBef>
                <a:spcPct val="50000"/>
              </a:spcBef>
              <a:spcAft>
                <a:spcPct val="0"/>
              </a:spcAft>
              <a:buClrTx/>
              <a:buNone/>
            </a:pPr>
            <a:r>
              <a:rPr lang="en-US" altLang="en-US" sz="1800" b="1">
                <a:solidFill>
                  <a:srgbClr val="FFFFFF"/>
                </a:solidFill>
              </a:rPr>
              <a:t>Predestination</a:t>
            </a:r>
          </a:p>
          <a:p>
            <a:pPr eaLnBrk="1" fontAlgn="base" hangingPunct="1">
              <a:spcBef>
                <a:spcPct val="50000"/>
              </a:spcBef>
              <a:spcAft>
                <a:spcPct val="0"/>
              </a:spcAft>
              <a:buClrTx/>
              <a:buNone/>
            </a:pPr>
            <a:r>
              <a:rPr lang="en-US" altLang="en-US" sz="1800" b="1">
                <a:solidFill>
                  <a:srgbClr val="FFFFFF"/>
                </a:solidFill>
              </a:rPr>
              <a:t>Book of James a “book of straw.”</a:t>
            </a:r>
          </a:p>
          <a:p>
            <a:pPr eaLnBrk="1" fontAlgn="base" hangingPunct="1">
              <a:spcBef>
                <a:spcPct val="50000"/>
              </a:spcBef>
              <a:spcAft>
                <a:spcPct val="0"/>
              </a:spcAft>
              <a:buClrTx/>
              <a:buNone/>
            </a:pPr>
            <a:r>
              <a:rPr lang="en-US" altLang="en-US" sz="1800" b="1">
                <a:solidFill>
                  <a:srgbClr val="FFFFFF"/>
                </a:solidFill>
              </a:rPr>
              <a:t>Kept much of Catholic worship practices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4">
            <a:extLst>
              <a:ext uri="{FF2B5EF4-FFF2-40B4-BE49-F238E27FC236}">
                <a16:creationId xmlns:a16="http://schemas.microsoft.com/office/drawing/2014/main" id="{CD6E0501-2979-E7C1-2B91-69D50D6EA061}"/>
              </a:ext>
            </a:extLst>
          </p:cNvPr>
          <p:cNvSpPr txBox="1">
            <a:spLocks noChangeArrowheads="1"/>
          </p:cNvSpPr>
          <p:nvPr/>
        </p:nvSpPr>
        <p:spPr bwMode="auto">
          <a:xfrm>
            <a:off x="2936146" y="457201"/>
            <a:ext cx="643645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buClrTx/>
              <a:buNone/>
            </a:pPr>
            <a:r>
              <a:rPr lang="en-US" altLang="en-US" sz="3600" b="1" dirty="0">
                <a:solidFill>
                  <a:srgbClr val="FFFFFF"/>
                </a:solidFill>
              </a:rPr>
              <a:t>Ulrich Zwingli (1484-1531)</a:t>
            </a:r>
          </a:p>
        </p:txBody>
      </p:sp>
      <p:pic>
        <p:nvPicPr>
          <p:cNvPr id="65539" name="Picture 6" descr="zwingli">
            <a:extLst>
              <a:ext uri="{FF2B5EF4-FFF2-40B4-BE49-F238E27FC236}">
                <a16:creationId xmlns:a16="http://schemas.microsoft.com/office/drawing/2014/main" id="{BAB4697B-8DFA-A57E-9C78-2EC0DE6BC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7262" y="2590801"/>
            <a:ext cx="2374084"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 Box 7">
            <a:extLst>
              <a:ext uri="{FF2B5EF4-FFF2-40B4-BE49-F238E27FC236}">
                <a16:creationId xmlns:a16="http://schemas.microsoft.com/office/drawing/2014/main" id="{4472D9D6-C293-3DC8-B74A-D9F8F5679BB6}"/>
              </a:ext>
            </a:extLst>
          </p:cNvPr>
          <p:cNvSpPr txBox="1">
            <a:spLocks noChangeArrowheads="1"/>
          </p:cNvSpPr>
          <p:nvPr/>
        </p:nvSpPr>
        <p:spPr bwMode="auto">
          <a:xfrm>
            <a:off x="2936146" y="1795244"/>
            <a:ext cx="4226653" cy="4862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buClrTx/>
              <a:buNone/>
            </a:pPr>
            <a:r>
              <a:rPr lang="en-US" altLang="en-US" sz="2000" dirty="0">
                <a:solidFill>
                  <a:srgbClr val="FFFFFF"/>
                </a:solidFill>
              </a:rPr>
              <a:t>Swiss Reformer</a:t>
            </a:r>
          </a:p>
          <a:p>
            <a:pPr eaLnBrk="1" fontAlgn="base" hangingPunct="1">
              <a:spcBef>
                <a:spcPct val="50000"/>
              </a:spcBef>
              <a:spcAft>
                <a:spcPct val="0"/>
              </a:spcAft>
              <a:buClrTx/>
              <a:buNone/>
            </a:pPr>
            <a:r>
              <a:rPr lang="en-US" altLang="en-US" sz="2000" dirty="0">
                <a:solidFill>
                  <a:srgbClr val="FFFFFF"/>
                </a:solidFill>
              </a:rPr>
              <a:t>More radical than Luther</a:t>
            </a:r>
          </a:p>
          <a:p>
            <a:pPr eaLnBrk="1" fontAlgn="base" hangingPunct="1">
              <a:spcBef>
                <a:spcPct val="50000"/>
              </a:spcBef>
              <a:spcAft>
                <a:spcPct val="0"/>
              </a:spcAft>
              <a:buClrTx/>
              <a:buNone/>
            </a:pPr>
            <a:r>
              <a:rPr lang="en-US" altLang="en-US" sz="2000" dirty="0">
                <a:solidFill>
                  <a:srgbClr val="FFFFFF"/>
                </a:solidFill>
              </a:rPr>
              <a:t>Rejected almost all Catholic forms of worship.  “Four bare walls and a sermon.” </a:t>
            </a:r>
          </a:p>
          <a:p>
            <a:pPr eaLnBrk="1" fontAlgn="base" hangingPunct="1">
              <a:spcBef>
                <a:spcPct val="50000"/>
              </a:spcBef>
              <a:spcAft>
                <a:spcPct val="0"/>
              </a:spcAft>
              <a:buClrTx/>
              <a:buNone/>
            </a:pPr>
            <a:r>
              <a:rPr lang="en-US" altLang="en-US" sz="2000" dirty="0">
                <a:solidFill>
                  <a:srgbClr val="FFFFFF"/>
                </a:solidFill>
              </a:rPr>
              <a:t>Differed on the Lord’s Supper</a:t>
            </a:r>
          </a:p>
          <a:p>
            <a:pPr eaLnBrk="1" fontAlgn="base" hangingPunct="1">
              <a:spcBef>
                <a:spcPct val="50000"/>
              </a:spcBef>
              <a:spcAft>
                <a:spcPct val="0"/>
              </a:spcAft>
              <a:buClrTx/>
              <a:buNone/>
            </a:pPr>
            <a:r>
              <a:rPr lang="en-US" altLang="en-US" sz="2000" dirty="0">
                <a:solidFill>
                  <a:srgbClr val="FFFFFF"/>
                </a:solidFill>
              </a:rPr>
              <a:t>Lord’s Supper and Baptism are “symbolic ceremonies.”</a:t>
            </a:r>
          </a:p>
          <a:p>
            <a:pPr eaLnBrk="1" fontAlgn="base" hangingPunct="1">
              <a:spcBef>
                <a:spcPct val="50000"/>
              </a:spcBef>
              <a:spcAft>
                <a:spcPct val="0"/>
              </a:spcAft>
              <a:buClrTx/>
              <a:buNone/>
            </a:pPr>
            <a:r>
              <a:rPr lang="en-US" altLang="en-US" sz="2000" dirty="0">
                <a:solidFill>
                  <a:srgbClr val="FFFFFF"/>
                </a:solidFill>
              </a:rPr>
              <a:t>His influence led to the Anabaptists</a:t>
            </a:r>
          </a:p>
          <a:p>
            <a:pPr eaLnBrk="1" fontAlgn="base" hangingPunct="1">
              <a:spcBef>
                <a:spcPct val="50000"/>
              </a:spcBef>
              <a:spcAft>
                <a:spcPct val="0"/>
              </a:spcAft>
              <a:buClrTx/>
              <a:buNone/>
            </a:pPr>
            <a:r>
              <a:rPr lang="en-US" altLang="en-US" sz="2000" dirty="0">
                <a:solidFill>
                  <a:srgbClr val="FFFFFF"/>
                </a:solidFill>
              </a:rPr>
              <a:t>Principle influence on John Calvin</a:t>
            </a:r>
          </a:p>
          <a:p>
            <a:pPr eaLnBrk="1" fontAlgn="base" hangingPunct="1">
              <a:spcBef>
                <a:spcPct val="50000"/>
              </a:spcBef>
              <a:spcAft>
                <a:spcPct val="0"/>
              </a:spcAft>
              <a:buClrTx/>
              <a:buNone/>
            </a:pPr>
            <a:r>
              <a:rPr lang="en-US" altLang="en-US" sz="2000" dirty="0">
                <a:solidFill>
                  <a:srgbClr val="FFFFFF"/>
                </a:solidFill>
              </a:rPr>
              <a:t>Died as a soldier fighting a Catholic Swiss canons.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D99DE150-89E6-7370-73B1-678048A9E019}"/>
              </a:ext>
            </a:extLst>
          </p:cNvPr>
          <p:cNvSpPr>
            <a:spLocks noGrp="1" noChangeArrowheads="1"/>
          </p:cNvSpPr>
          <p:nvPr>
            <p:ph type="title"/>
          </p:nvPr>
        </p:nvSpPr>
        <p:spPr/>
        <p:txBody>
          <a:bodyPr/>
          <a:lstStyle/>
          <a:p>
            <a:pPr eaLnBrk="1" hangingPunct="1"/>
            <a:endParaRPr lang="en-US" altLang="en-US"/>
          </a:p>
        </p:txBody>
      </p:sp>
      <p:sp>
        <p:nvSpPr>
          <p:cNvPr id="5123" name="Rectangle 3">
            <a:extLst>
              <a:ext uri="{FF2B5EF4-FFF2-40B4-BE49-F238E27FC236}">
                <a16:creationId xmlns:a16="http://schemas.microsoft.com/office/drawing/2014/main" id="{C0A99A90-914D-2432-DEAA-695BAE8B0C71}"/>
              </a:ext>
            </a:extLst>
          </p:cNvPr>
          <p:cNvSpPr>
            <a:spLocks noGrp="1" noChangeArrowheads="1"/>
          </p:cNvSpPr>
          <p:nvPr>
            <p:ph type="body" idx="1"/>
          </p:nvPr>
        </p:nvSpPr>
        <p:spPr/>
        <p:txBody>
          <a:bodyPr/>
          <a:lstStyle/>
          <a:p>
            <a:pPr eaLnBrk="1" hangingPunct="1"/>
            <a:endParaRPr lang="en-US" altLang="en-US"/>
          </a:p>
        </p:txBody>
      </p:sp>
      <p:sp>
        <p:nvSpPr>
          <p:cNvPr id="5124" name="Rectangle 4">
            <a:extLst>
              <a:ext uri="{FF2B5EF4-FFF2-40B4-BE49-F238E27FC236}">
                <a16:creationId xmlns:a16="http://schemas.microsoft.com/office/drawing/2014/main" id="{E97A8843-2F63-4EF6-4B48-1E54B7DC5CAE}"/>
              </a:ext>
            </a:extLst>
          </p:cNvPr>
          <p:cNvSpPr>
            <a:spLocks noChangeArrowheads="1"/>
          </p:cNvSpPr>
          <p:nvPr/>
        </p:nvSpPr>
        <p:spPr bwMode="auto">
          <a:xfrm>
            <a:off x="1981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en-US" sz="4000">
                <a:solidFill>
                  <a:srgbClr val="FFFF00"/>
                </a:solidFill>
                <a:latin typeface="Times New Roman" panose="02020603050405020304" pitchFamily="18" charset="0"/>
              </a:rPr>
              <a:t>English King Henry VIII </a:t>
            </a:r>
            <a:br>
              <a:rPr lang="en-US" altLang="en-US" sz="4000">
                <a:solidFill>
                  <a:srgbClr val="FFFF00"/>
                </a:solidFill>
                <a:latin typeface="Times New Roman" panose="02020603050405020304" pitchFamily="18" charset="0"/>
              </a:rPr>
            </a:br>
            <a:r>
              <a:rPr lang="en-US" altLang="en-US" sz="4000">
                <a:solidFill>
                  <a:srgbClr val="FFFF00"/>
                </a:solidFill>
                <a:latin typeface="Times New Roman" panose="02020603050405020304" pitchFamily="18" charset="0"/>
              </a:rPr>
              <a:t>The Reluctant Protestant</a:t>
            </a:r>
            <a:endParaRPr lang="en-US" altLang="en-US" sz="4400">
              <a:solidFill>
                <a:srgbClr val="FFFF00"/>
              </a:solidFill>
            </a:endParaRPr>
          </a:p>
        </p:txBody>
      </p:sp>
      <p:sp>
        <p:nvSpPr>
          <p:cNvPr id="60421" name="Rectangle 5">
            <a:extLst>
              <a:ext uri="{FF2B5EF4-FFF2-40B4-BE49-F238E27FC236}">
                <a16:creationId xmlns:a16="http://schemas.microsoft.com/office/drawing/2014/main" id="{C0C9A4BA-26AD-5D9B-BCF9-D6DB1873E06C}"/>
              </a:ext>
            </a:extLst>
          </p:cNvPr>
          <p:cNvSpPr>
            <a:spLocks noChangeArrowheads="1"/>
          </p:cNvSpPr>
          <p:nvPr/>
        </p:nvSpPr>
        <p:spPr bwMode="auto">
          <a:xfrm>
            <a:off x="1981200" y="1600200"/>
            <a:ext cx="40386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Aft>
                <a:spcPct val="0"/>
              </a:spcAft>
              <a:buNone/>
            </a:pPr>
            <a:r>
              <a:rPr lang="en-US" altLang="en-US" sz="2400" b="1">
                <a:solidFill>
                  <a:srgbClr val="FF66FF"/>
                </a:solidFill>
                <a:latin typeface="Georgia" panose="02040502050405020303" pitchFamily="18" charset="0"/>
              </a:rPr>
              <a:t> </a:t>
            </a:r>
            <a:r>
              <a:rPr lang="en-US" altLang="en-US" sz="2400" b="1">
                <a:solidFill>
                  <a:srgbClr val="FFFFFF"/>
                </a:solidFill>
                <a:latin typeface="Georgia" panose="02040502050405020303" pitchFamily="18" charset="0"/>
              </a:rPr>
              <a:t>Henry Tudor</a:t>
            </a:r>
            <a:r>
              <a:rPr lang="en-US" altLang="en-US" sz="2400">
                <a:solidFill>
                  <a:srgbClr val="FFFFFF"/>
                </a:solidFill>
                <a:latin typeface="Georgia" panose="02040502050405020303" pitchFamily="18" charset="0"/>
              </a:rPr>
              <a:t> – 1491-1547</a:t>
            </a:r>
          </a:p>
          <a:p>
            <a:pPr fontAlgn="base">
              <a:spcAft>
                <a:spcPct val="0"/>
              </a:spcAft>
              <a:buNone/>
            </a:pPr>
            <a:r>
              <a:rPr lang="en-US" altLang="en-US" sz="2400">
                <a:solidFill>
                  <a:srgbClr val="FFFFFF"/>
                </a:solidFill>
                <a:latin typeface="Georgia" panose="02040502050405020303" pitchFamily="18" charset="0"/>
              </a:rPr>
              <a:t>*Was declared “Defender of the Faith” by pope for his opposition to Luther &amp; “Protestantism”</a:t>
            </a:r>
            <a:endParaRPr lang="en-US" altLang="en-US" sz="2400">
              <a:solidFill>
                <a:srgbClr val="FFFFFF"/>
              </a:solidFill>
            </a:endParaRPr>
          </a:p>
        </p:txBody>
      </p:sp>
      <p:sp>
        <p:nvSpPr>
          <p:cNvPr id="60422" name="Rectangle 6">
            <a:extLst>
              <a:ext uri="{FF2B5EF4-FFF2-40B4-BE49-F238E27FC236}">
                <a16:creationId xmlns:a16="http://schemas.microsoft.com/office/drawing/2014/main" id="{74EF147F-C8D8-A948-2C05-BC6AD19DEF30}"/>
              </a:ext>
            </a:extLst>
          </p:cNvPr>
          <p:cNvSpPr>
            <a:spLocks noChangeArrowheads="1"/>
          </p:cNvSpPr>
          <p:nvPr/>
        </p:nvSpPr>
        <p:spPr bwMode="auto">
          <a:xfrm>
            <a:off x="1981200" y="3938589"/>
            <a:ext cx="40386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Aft>
                <a:spcPct val="0"/>
              </a:spcAft>
              <a:buClr>
                <a:srgbClr val="FF66FF"/>
              </a:buClr>
              <a:buSzPts val="2400"/>
              <a:buFont typeface="Times New Roman" panose="02020603050405020304" pitchFamily="18" charset="0"/>
              <a:buChar char="•"/>
            </a:pPr>
            <a:r>
              <a:rPr lang="en-US" altLang="en-US" sz="2400">
                <a:solidFill>
                  <a:srgbClr val="FFFFFF"/>
                </a:solidFill>
                <a:latin typeface="Times New Roman" panose="02020603050405020304" pitchFamily="18" charset="0"/>
              </a:rPr>
              <a:t>Authorized the first English language Bible</a:t>
            </a:r>
          </a:p>
          <a:p>
            <a:pPr fontAlgn="base">
              <a:spcAft>
                <a:spcPct val="0"/>
              </a:spcAft>
              <a:buClr>
                <a:srgbClr val="FF66FF"/>
              </a:buClr>
              <a:buSzPts val="2400"/>
              <a:buFont typeface="Times New Roman" panose="02020603050405020304" pitchFamily="18" charset="0"/>
              <a:buChar char="•"/>
            </a:pPr>
            <a:r>
              <a:rPr lang="en-US" altLang="en-US" sz="2400">
                <a:solidFill>
                  <a:srgbClr val="FFFFFF"/>
                </a:solidFill>
                <a:latin typeface="Times New Roman" panose="02020603050405020304" pitchFamily="18" charset="0"/>
              </a:rPr>
              <a:t>Split with Catholic Church to found the Anglican Church (Not truly Protestant)</a:t>
            </a:r>
            <a:endParaRPr lang="en-US" altLang="en-US" sz="2400">
              <a:solidFill>
                <a:srgbClr val="FFFFFF"/>
              </a:solidFill>
            </a:endParaRPr>
          </a:p>
        </p:txBody>
      </p:sp>
      <p:pic>
        <p:nvPicPr>
          <p:cNvPr id="60423" name="Picture 7" descr="henryred2">
            <a:extLst>
              <a:ext uri="{FF2B5EF4-FFF2-40B4-BE49-F238E27FC236}">
                <a16:creationId xmlns:a16="http://schemas.microsoft.com/office/drawing/2014/main" id="{EAA87DB1-DEB0-C6A6-08D3-78C2CA381B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6970" y="1728132"/>
            <a:ext cx="423643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nodePh="1">
                                  <p:stCondLst>
                                    <p:cond delay="0"/>
                                  </p:stCondLst>
                                  <p:endCondLst>
                                    <p:cond evt="begin" delay="0">
                                      <p:tn val="10"/>
                                    </p:cond>
                                  </p:endCondLst>
                                  <p:childTnLst>
                                    <p:set>
                                      <p:cBhvr>
                                        <p:cTn id="11" dur="1" fill="hold">
                                          <p:stCondLst>
                                            <p:cond delay="0"/>
                                          </p:stCondLst>
                                        </p:cTn>
                                        <p:tgtEl>
                                          <p:spTgt spid="5123">
                                            <p:txEl>
                                              <p:pRg st="0" end="0"/>
                                            </p:txEl>
                                          </p:spTgt>
                                        </p:tgtEl>
                                        <p:attrNameLst>
                                          <p:attrName>style.visibility</p:attrName>
                                        </p:attrNameLst>
                                      </p:cBhvr>
                                      <p:to>
                                        <p:strVal val="visible"/>
                                      </p:to>
                                    </p:set>
                                    <p:animEffect transition="in" filter="fade">
                                      <p:cBhvr>
                                        <p:cTn id="12" dur="2000"/>
                                        <p:tgtEl>
                                          <p:spTgt spid="5123">
                                            <p:txEl>
                                              <p:pRg st="0" end="0"/>
                                            </p:txEl>
                                          </p:spTgt>
                                        </p:tgtEl>
                                      </p:cBhvr>
                                    </p:animEffect>
                                  </p:childTnLst>
                                </p:cTn>
                              </p:par>
                            </p:childTnLst>
                          </p:cTn>
                        </p:par>
                        <p:par>
                          <p:cTn id="13" fill="hold" nodeType="afterGroup">
                            <p:stCondLst>
                              <p:cond delay="2000"/>
                            </p:stCondLst>
                            <p:childTnLst>
                              <p:par>
                                <p:cTn id="14" presetID="1" presetClass="entr" presetSubtype="0" fill="hold" nodeType="afterEffect">
                                  <p:stCondLst>
                                    <p:cond delay="0"/>
                                  </p:stCondLst>
                                  <p:childTnLst>
                                    <p:set>
                                      <p:cBhvr>
                                        <p:cTn id="15" dur="1" fill="hold">
                                          <p:stCondLst>
                                            <p:cond delay="499"/>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123" grpId="0" build="p"/>
      <p:bldP spid="5124"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4">
            <a:extLst>
              <a:ext uri="{FF2B5EF4-FFF2-40B4-BE49-F238E27FC236}">
                <a16:creationId xmlns:a16="http://schemas.microsoft.com/office/drawing/2014/main" id="{A5DF7CF1-97A1-7685-FD5F-F16155588B8B}"/>
              </a:ext>
            </a:extLst>
          </p:cNvPr>
          <p:cNvSpPr txBox="1">
            <a:spLocks noChangeArrowheads="1"/>
          </p:cNvSpPr>
          <p:nvPr/>
        </p:nvSpPr>
        <p:spPr bwMode="auto">
          <a:xfrm>
            <a:off x="2590800" y="609600"/>
            <a:ext cx="7620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buClrTx/>
              <a:buNone/>
            </a:pPr>
            <a:r>
              <a:rPr lang="en-US" altLang="en-US" sz="2800">
                <a:solidFill>
                  <a:srgbClr val="FFFFFF"/>
                </a:solidFill>
              </a:rPr>
              <a:t>The Anabaptist Movement  (1530’s and later)</a:t>
            </a:r>
          </a:p>
          <a:p>
            <a:pPr algn="ctr" eaLnBrk="1" fontAlgn="base" hangingPunct="1">
              <a:spcBef>
                <a:spcPct val="50000"/>
              </a:spcBef>
              <a:spcAft>
                <a:spcPct val="0"/>
              </a:spcAft>
              <a:buClrTx/>
              <a:buNone/>
            </a:pPr>
            <a:r>
              <a:rPr lang="en-US" altLang="en-US" sz="2400">
                <a:solidFill>
                  <a:srgbClr val="FFFFFF"/>
                </a:solidFill>
              </a:rPr>
              <a:t>The Radical Reformation</a:t>
            </a:r>
          </a:p>
        </p:txBody>
      </p:sp>
      <p:pic>
        <p:nvPicPr>
          <p:cNvPr id="66563" name="Picture 6" descr="anabaptist">
            <a:extLst>
              <a:ext uri="{FF2B5EF4-FFF2-40B4-BE49-F238E27FC236}">
                <a16:creationId xmlns:a16="http://schemas.microsoft.com/office/drawing/2014/main" id="{D0CA1540-A4A2-9609-1B44-B6B2362951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428875"/>
            <a:ext cx="35052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8" descr="menno">
            <a:extLst>
              <a:ext uri="{FF2B5EF4-FFF2-40B4-BE49-F238E27FC236}">
                <a16:creationId xmlns:a16="http://schemas.microsoft.com/office/drawing/2014/main" id="{F7659CC9-E67B-39EB-463B-B7A32E75AE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250" y="2895600"/>
            <a:ext cx="241300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 Box 9">
            <a:extLst>
              <a:ext uri="{FF2B5EF4-FFF2-40B4-BE49-F238E27FC236}">
                <a16:creationId xmlns:a16="http://schemas.microsoft.com/office/drawing/2014/main" id="{EA918A5A-9F6D-93BE-561F-CC3628A0F50B}"/>
              </a:ext>
            </a:extLst>
          </p:cNvPr>
          <p:cNvSpPr txBox="1">
            <a:spLocks noChangeArrowheads="1"/>
          </p:cNvSpPr>
          <p:nvPr/>
        </p:nvSpPr>
        <p:spPr bwMode="auto">
          <a:xfrm>
            <a:off x="2590800" y="2286001"/>
            <a:ext cx="3657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buClrTx/>
              <a:buNone/>
            </a:pPr>
            <a:r>
              <a:rPr lang="en-US" altLang="en-US" sz="1800">
                <a:solidFill>
                  <a:srgbClr val="FFFFFF"/>
                </a:solidFill>
              </a:rPr>
              <a:t>Menno Simmons 1496-1561</a:t>
            </a:r>
          </a:p>
        </p:txBody>
      </p:sp>
      <p:sp>
        <p:nvSpPr>
          <p:cNvPr id="66566" name="Text Box 10">
            <a:extLst>
              <a:ext uri="{FF2B5EF4-FFF2-40B4-BE49-F238E27FC236}">
                <a16:creationId xmlns:a16="http://schemas.microsoft.com/office/drawing/2014/main" id="{0916D88C-7324-03F6-96EB-34B73245A3C5}"/>
              </a:ext>
            </a:extLst>
          </p:cNvPr>
          <p:cNvSpPr txBox="1">
            <a:spLocks noChangeArrowheads="1"/>
          </p:cNvSpPr>
          <p:nvPr/>
        </p:nvSpPr>
        <p:spPr bwMode="auto">
          <a:xfrm>
            <a:off x="6553200" y="5562601"/>
            <a:ext cx="3352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buClrTx/>
              <a:buNone/>
            </a:pPr>
            <a:r>
              <a:rPr lang="en-US" altLang="en-US" sz="1800">
                <a:solidFill>
                  <a:srgbClr val="FFFFFF"/>
                </a:solidFill>
              </a:rPr>
              <a:t>Martyrdom of Anabaptists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F9262492-8FC9-FE0A-30C8-241DF5805D44}"/>
              </a:ext>
            </a:extLst>
          </p:cNvPr>
          <p:cNvSpPr>
            <a:spLocks noGrp="1" noRot="1" noChangeArrowheads="1"/>
          </p:cNvSpPr>
          <p:nvPr>
            <p:ph type="title"/>
          </p:nvPr>
        </p:nvSpPr>
        <p:spPr/>
        <p:txBody>
          <a:bodyPr/>
          <a:lstStyle/>
          <a:p>
            <a:pPr algn="ctr" eaLnBrk="1" hangingPunct="1">
              <a:defRPr/>
            </a:pPr>
            <a:r>
              <a:rPr lang="en-US" sz="3600" dirty="0"/>
              <a:t> The Anabaptist Movement (cont.)</a:t>
            </a:r>
          </a:p>
        </p:txBody>
      </p:sp>
      <p:sp>
        <p:nvSpPr>
          <p:cNvPr id="30723" name="Rectangle 3">
            <a:extLst>
              <a:ext uri="{FF2B5EF4-FFF2-40B4-BE49-F238E27FC236}">
                <a16:creationId xmlns:a16="http://schemas.microsoft.com/office/drawing/2014/main" id="{B70A8926-FE5C-FEDC-4C0B-D1AE56512752}"/>
              </a:ext>
            </a:extLst>
          </p:cNvPr>
          <p:cNvSpPr>
            <a:spLocks noGrp="1" noRot="1" noChangeArrowheads="1"/>
          </p:cNvSpPr>
          <p:nvPr>
            <p:ph type="body" idx="1"/>
          </p:nvPr>
        </p:nvSpPr>
        <p:spPr>
          <a:xfrm>
            <a:off x="1392572" y="1887523"/>
            <a:ext cx="10401495" cy="4208477"/>
          </a:xfrm>
        </p:spPr>
        <p:txBody>
          <a:bodyPr/>
          <a:lstStyle/>
          <a:p>
            <a:pPr eaLnBrk="1" hangingPunct="1">
              <a:lnSpc>
                <a:spcPct val="90000"/>
              </a:lnSpc>
              <a:defRPr/>
            </a:pPr>
            <a:r>
              <a:rPr lang="en-US" sz="2800" dirty="0"/>
              <a:t>Baptism by immersion of adults after confession of faith           for salvation.</a:t>
            </a:r>
          </a:p>
          <a:p>
            <a:pPr eaLnBrk="1" hangingPunct="1">
              <a:lnSpc>
                <a:spcPct val="90000"/>
              </a:lnSpc>
              <a:defRPr/>
            </a:pPr>
            <a:r>
              <a:rPr lang="en-US" sz="2800" dirty="0"/>
              <a:t>Bible the only authority.</a:t>
            </a:r>
          </a:p>
          <a:p>
            <a:pPr eaLnBrk="1" hangingPunct="1">
              <a:lnSpc>
                <a:spcPct val="90000"/>
              </a:lnSpc>
              <a:defRPr/>
            </a:pPr>
            <a:r>
              <a:rPr lang="en-US" sz="2800" dirty="0"/>
              <a:t>Separation of church and state.</a:t>
            </a:r>
          </a:p>
          <a:p>
            <a:pPr eaLnBrk="1" hangingPunct="1">
              <a:lnSpc>
                <a:spcPct val="90000"/>
              </a:lnSpc>
              <a:defRPr/>
            </a:pPr>
            <a:r>
              <a:rPr lang="en-US" sz="2800" dirty="0"/>
              <a:t>Emphasized both life and doctrine</a:t>
            </a:r>
          </a:p>
          <a:p>
            <a:pPr eaLnBrk="1" hangingPunct="1">
              <a:lnSpc>
                <a:spcPct val="90000"/>
              </a:lnSpc>
              <a:defRPr/>
            </a:pPr>
            <a:r>
              <a:rPr lang="en-US" sz="2800" dirty="0"/>
              <a:t>Pacifists (usually)</a:t>
            </a:r>
          </a:p>
          <a:p>
            <a:pPr eaLnBrk="1" hangingPunct="1">
              <a:lnSpc>
                <a:spcPct val="90000"/>
              </a:lnSpc>
              <a:defRPr/>
            </a:pPr>
            <a:r>
              <a:rPr lang="en-US" sz="2800" dirty="0"/>
              <a:t>Many martyrs</a:t>
            </a:r>
          </a:p>
          <a:p>
            <a:pPr eaLnBrk="1" hangingPunct="1">
              <a:lnSpc>
                <a:spcPct val="90000"/>
              </a:lnSpc>
              <a:defRPr/>
            </a:pPr>
            <a:r>
              <a:rPr lang="en-US" sz="2800" dirty="0"/>
              <a:t>Began evangelistic, but became exclusive and withdrawn.  (Mennonites, Amish, Hutterites)</a:t>
            </a:r>
          </a:p>
          <a:p>
            <a:pPr eaLnBrk="1" hangingPunct="1">
              <a:lnSpc>
                <a:spcPct val="90000"/>
              </a:lnSpc>
              <a:defRPr/>
            </a:pPr>
            <a:r>
              <a:rPr lang="en-US" sz="2800" dirty="0"/>
              <a:t>Tended to be very schismatic</a:t>
            </a:r>
          </a:p>
          <a:p>
            <a:pPr eaLnBrk="1" hangingPunct="1">
              <a:lnSpc>
                <a:spcPct val="90000"/>
              </a:lnSpc>
              <a:defRPr/>
            </a:pPr>
            <a:endParaRPr lang="en-US" sz="28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FF5FF338-44DE-80A0-1144-96E16300C108}"/>
              </a:ext>
            </a:extLst>
          </p:cNvPr>
          <p:cNvSpPr>
            <a:spLocks noGrp="1" noRot="1" noChangeArrowheads="1"/>
          </p:cNvSpPr>
          <p:nvPr>
            <p:ph type="title"/>
          </p:nvPr>
        </p:nvSpPr>
        <p:spPr>
          <a:xfrm>
            <a:off x="609601" y="244476"/>
            <a:ext cx="10816205" cy="1431925"/>
          </a:xfrm>
        </p:spPr>
        <p:txBody>
          <a:bodyPr/>
          <a:lstStyle/>
          <a:p>
            <a:pPr algn="ctr" eaLnBrk="1" hangingPunct="1">
              <a:defRPr/>
            </a:pPr>
            <a:r>
              <a:rPr lang="en-US" sz="3600" dirty="0"/>
              <a:t>John Calvin 1509-1564</a:t>
            </a:r>
          </a:p>
        </p:txBody>
      </p:sp>
      <p:sp>
        <p:nvSpPr>
          <p:cNvPr id="25603" name="Rectangle 3">
            <a:extLst>
              <a:ext uri="{FF2B5EF4-FFF2-40B4-BE49-F238E27FC236}">
                <a16:creationId xmlns:a16="http://schemas.microsoft.com/office/drawing/2014/main" id="{23266F17-2247-90CB-23BA-3B611B0ABCA4}"/>
              </a:ext>
            </a:extLst>
          </p:cNvPr>
          <p:cNvSpPr>
            <a:spLocks noGrp="1" noRot="1" noChangeArrowheads="1"/>
          </p:cNvSpPr>
          <p:nvPr>
            <p:ph type="body" idx="1"/>
          </p:nvPr>
        </p:nvSpPr>
        <p:spPr>
          <a:xfrm>
            <a:off x="2362200" y="1905000"/>
            <a:ext cx="8007350" cy="4648200"/>
          </a:xfrm>
        </p:spPr>
        <p:txBody>
          <a:bodyPr/>
          <a:lstStyle/>
          <a:p>
            <a:pPr eaLnBrk="1" hangingPunct="1">
              <a:defRPr/>
            </a:pPr>
            <a:r>
              <a:rPr lang="en-US" sz="2400" b="1" dirty="0"/>
              <a:t>Followed Zwingli</a:t>
            </a:r>
          </a:p>
          <a:p>
            <a:pPr eaLnBrk="1" hangingPunct="1">
              <a:defRPr/>
            </a:pPr>
            <a:r>
              <a:rPr lang="en-US" sz="2400" b="1" dirty="0"/>
              <a:t>Most influential theologian of the Reformation</a:t>
            </a:r>
          </a:p>
          <a:p>
            <a:pPr eaLnBrk="1" hangingPunct="1">
              <a:defRPr/>
            </a:pPr>
            <a:r>
              <a:rPr lang="en-US" sz="2400" b="1" dirty="0"/>
              <a:t>Emphasized Historical/Covenantal Theology</a:t>
            </a:r>
          </a:p>
          <a:p>
            <a:pPr eaLnBrk="1" hangingPunct="1">
              <a:defRPr/>
            </a:pPr>
            <a:r>
              <a:rPr lang="en-US" sz="2400" b="1" dirty="0"/>
              <a:t>Wrote </a:t>
            </a:r>
            <a:r>
              <a:rPr lang="en-US" sz="2400" b="1" i="1" dirty="0"/>
              <a:t>Institutes of Christian Religion</a:t>
            </a:r>
          </a:p>
          <a:p>
            <a:pPr eaLnBrk="1" hangingPunct="1">
              <a:defRPr/>
            </a:pPr>
            <a:r>
              <a:rPr lang="en-US" sz="2400" b="1" dirty="0"/>
              <a:t>Established an autocratic theocracy in Geneva</a:t>
            </a:r>
          </a:p>
          <a:p>
            <a:pPr eaLnBrk="1" hangingPunct="1">
              <a:defRPr/>
            </a:pPr>
            <a:r>
              <a:rPr lang="en-US" sz="2400" b="1" dirty="0"/>
              <a:t>Best known for his strong emphasis on predestination/monergism.</a:t>
            </a:r>
          </a:p>
          <a:p>
            <a:pPr eaLnBrk="1" hangingPunct="1">
              <a:defRPr/>
            </a:pPr>
            <a:r>
              <a:rPr lang="en-US" sz="2400" b="1" dirty="0"/>
              <a:t>God has two wills: his revealed will (1 Tim 2:3-4) and his secret will: foreordination of souls</a:t>
            </a:r>
          </a:p>
          <a:p>
            <a:pPr eaLnBrk="1" hangingPunct="1">
              <a:defRPr/>
            </a:pPr>
            <a:r>
              <a:rPr lang="en-US" sz="2400" b="1" dirty="0"/>
              <a:t>Calvinist denominations:  Presbyterian, Dutch Reformed, Puritan, Baptist . .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4" name="Rectangle 4">
            <a:extLst>
              <a:ext uri="{FF2B5EF4-FFF2-40B4-BE49-F238E27FC236}">
                <a16:creationId xmlns:a16="http://schemas.microsoft.com/office/drawing/2014/main" id="{711B5480-4F14-F010-FD0D-44CE57AE469C}"/>
              </a:ext>
            </a:extLst>
          </p:cNvPr>
          <p:cNvSpPr>
            <a:spLocks noGrp="1" noChangeArrowheads="1"/>
          </p:cNvSpPr>
          <p:nvPr>
            <p:ph type="title" sz="quarter"/>
          </p:nvPr>
        </p:nvSpPr>
        <p:spPr/>
        <p:txBody>
          <a:bodyPr/>
          <a:lstStyle/>
          <a:p>
            <a:pPr eaLnBrk="1" hangingPunct="1"/>
            <a:r>
              <a:rPr lang="en-US" altLang="en-US">
                <a:solidFill>
                  <a:schemeClr val="bg1"/>
                </a:solidFill>
                <a:latin typeface="Times New Roman" panose="02020603050405020304" pitchFamily="18" charset="0"/>
              </a:rPr>
              <a:t>Renewed Debate in 16</a:t>
            </a:r>
            <a:r>
              <a:rPr lang="en-US" altLang="en-US" baseline="30000">
                <a:solidFill>
                  <a:schemeClr val="bg1"/>
                </a:solidFill>
                <a:latin typeface="Times New Roman" panose="02020603050405020304" pitchFamily="18" charset="0"/>
              </a:rPr>
              <a:t>th</a:t>
            </a:r>
            <a:r>
              <a:rPr lang="en-US" altLang="en-US">
                <a:solidFill>
                  <a:schemeClr val="bg1"/>
                </a:solidFill>
                <a:latin typeface="Times New Roman" panose="02020603050405020304" pitchFamily="18" charset="0"/>
              </a:rPr>
              <a:t> Century</a:t>
            </a:r>
          </a:p>
        </p:txBody>
      </p:sp>
      <p:sp>
        <p:nvSpPr>
          <p:cNvPr id="62467" name="Rectangle 6">
            <a:extLst>
              <a:ext uri="{FF2B5EF4-FFF2-40B4-BE49-F238E27FC236}">
                <a16:creationId xmlns:a16="http://schemas.microsoft.com/office/drawing/2014/main" id="{9D6E1C46-40BF-1330-5821-2F3F0524DBA2}"/>
              </a:ext>
            </a:extLst>
          </p:cNvPr>
          <p:cNvSpPr>
            <a:spLocks noGrp="1" noChangeArrowheads="1"/>
          </p:cNvSpPr>
          <p:nvPr>
            <p:ph sz="quarter" idx="2"/>
          </p:nvPr>
        </p:nvSpPr>
        <p:spPr>
          <a:xfrm>
            <a:off x="6172200" y="1371600"/>
            <a:ext cx="4038600" cy="2286000"/>
          </a:xfrm>
        </p:spPr>
        <p:txBody>
          <a:bodyPr/>
          <a:lstStyle/>
          <a:p>
            <a:pPr eaLnBrk="1" hangingPunct="1">
              <a:buFontTx/>
              <a:buNone/>
            </a:pPr>
            <a:r>
              <a:rPr lang="en-US" altLang="en-US" sz="2400">
                <a:solidFill>
                  <a:srgbClr val="99FF33"/>
                </a:solidFill>
                <a:latin typeface="Times New Roman" panose="02020603050405020304" pitchFamily="18" charset="0"/>
              </a:rPr>
              <a:t>    </a:t>
            </a:r>
            <a:r>
              <a:rPr lang="en-US" altLang="en-US" sz="2400" b="1">
                <a:solidFill>
                  <a:schemeClr val="bg1"/>
                </a:solidFill>
                <a:latin typeface="Times New Roman" panose="02020603050405020304" pitchFamily="18" charset="0"/>
              </a:rPr>
              <a:t>John Calvin</a:t>
            </a:r>
            <a:r>
              <a:rPr lang="en-US" altLang="en-US" sz="2400">
                <a:solidFill>
                  <a:schemeClr val="bg1"/>
                </a:solidFill>
                <a:latin typeface="Times New Roman" panose="02020603050405020304" pitchFamily="18" charset="0"/>
              </a:rPr>
              <a:t> – (1509-1569) Authored all the tenets of the “TULIP” which are simply re-digested ancient Greek philosophies along with strong influence of Augustine</a:t>
            </a:r>
          </a:p>
        </p:txBody>
      </p:sp>
      <p:sp>
        <p:nvSpPr>
          <p:cNvPr id="62468" name="Rectangle 7">
            <a:extLst>
              <a:ext uri="{FF2B5EF4-FFF2-40B4-BE49-F238E27FC236}">
                <a16:creationId xmlns:a16="http://schemas.microsoft.com/office/drawing/2014/main" id="{68FBD7DD-CDE0-645D-DF6F-2D4341CF2A4F}"/>
              </a:ext>
            </a:extLst>
          </p:cNvPr>
          <p:cNvSpPr>
            <a:spLocks noGrp="1" noChangeArrowheads="1"/>
          </p:cNvSpPr>
          <p:nvPr>
            <p:ph sz="quarter" idx="3"/>
          </p:nvPr>
        </p:nvSpPr>
        <p:spPr/>
        <p:txBody>
          <a:bodyPr/>
          <a:lstStyle/>
          <a:p>
            <a:pPr marL="457200" indent="-457200" eaLnBrk="1" hangingPunct="1">
              <a:buNone/>
            </a:pPr>
            <a:r>
              <a:rPr lang="en-US" altLang="en-US" sz="2400" b="1">
                <a:solidFill>
                  <a:schemeClr val="bg1"/>
                </a:solidFill>
                <a:latin typeface="Times New Roman" panose="02020603050405020304" pitchFamily="18" charset="0"/>
              </a:rPr>
              <a:t>James Arminius</a:t>
            </a:r>
            <a:r>
              <a:rPr lang="en-US" altLang="en-US" sz="2400">
                <a:solidFill>
                  <a:schemeClr val="bg1"/>
                </a:solidFill>
                <a:latin typeface="Times New Roman" panose="02020603050405020304" pitchFamily="18" charset="0"/>
              </a:rPr>
              <a:t> – (1560 -1609)  Opposed Calvinism</a:t>
            </a:r>
          </a:p>
          <a:p>
            <a:pPr marL="457200" indent="-457200" eaLnBrk="1" hangingPunct="1">
              <a:buNone/>
            </a:pPr>
            <a:r>
              <a:rPr lang="en-US" altLang="en-US" sz="2400" b="1" u="sng">
                <a:solidFill>
                  <a:schemeClr val="bg1"/>
                </a:solidFill>
                <a:latin typeface="Times New Roman" panose="02020603050405020304" pitchFamily="18" charset="0"/>
              </a:rPr>
              <a:t>Bible Only Authority:</a:t>
            </a:r>
          </a:p>
          <a:p>
            <a:pPr marL="457200" indent="-457200" eaLnBrk="1" hangingPunct="1">
              <a:buNone/>
            </a:pPr>
            <a:r>
              <a:rPr lang="en-US" altLang="en-US" sz="2400">
                <a:solidFill>
                  <a:schemeClr val="bg1"/>
                </a:solidFill>
                <a:latin typeface="Times New Roman" panose="02020603050405020304" pitchFamily="18" charset="0"/>
              </a:rPr>
              <a:t> a. External testimony of men</a:t>
            </a:r>
          </a:p>
          <a:p>
            <a:pPr marL="457200" indent="-457200" eaLnBrk="1" hangingPunct="1">
              <a:buNone/>
            </a:pPr>
            <a:r>
              <a:rPr lang="en-US" altLang="en-US" sz="2400">
                <a:solidFill>
                  <a:schemeClr val="bg1"/>
                </a:solidFill>
                <a:latin typeface="Times New Roman" panose="02020603050405020304" pitchFamily="18" charset="0"/>
              </a:rPr>
              <a:t> b. Arguments in Scriptures itself</a:t>
            </a:r>
          </a:p>
          <a:p>
            <a:pPr marL="457200" indent="-457200" eaLnBrk="1" hangingPunct="1">
              <a:buNone/>
            </a:pPr>
            <a:r>
              <a:rPr lang="en-US" altLang="en-US" sz="2400">
                <a:solidFill>
                  <a:schemeClr val="bg1"/>
                </a:solidFill>
                <a:latin typeface="Times New Roman" panose="02020603050405020304" pitchFamily="18" charset="0"/>
              </a:rPr>
              <a:t> c. The internal witness of God</a:t>
            </a:r>
          </a:p>
          <a:p>
            <a:pPr marL="457200" indent="-457200" eaLnBrk="1" hangingPunct="1">
              <a:buNone/>
            </a:pPr>
            <a:r>
              <a:rPr lang="en-US" altLang="en-US" sz="2400">
                <a:solidFill>
                  <a:srgbClr val="99FF33"/>
                </a:solidFill>
                <a:latin typeface="Times New Roman" panose="02020603050405020304" pitchFamily="18" charset="0"/>
              </a:rPr>
              <a:t>                                                 </a:t>
            </a:r>
          </a:p>
        </p:txBody>
      </p:sp>
      <p:pic>
        <p:nvPicPr>
          <p:cNvPr id="62469" name="Picture 9" descr="Calvin">
            <a:extLst>
              <a:ext uri="{FF2B5EF4-FFF2-40B4-BE49-F238E27FC236}">
                <a16:creationId xmlns:a16="http://schemas.microsoft.com/office/drawing/2014/main" id="{15532B7B-7199-75F6-F112-0E804C65005D}"/>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4084638" y="1371600"/>
            <a:ext cx="1643062" cy="2362200"/>
          </a:xfrm>
        </p:spPr>
      </p:pic>
      <p:pic>
        <p:nvPicPr>
          <p:cNvPr id="62470" name="Picture 10" descr="Arminius">
            <a:extLst>
              <a:ext uri="{FF2B5EF4-FFF2-40B4-BE49-F238E27FC236}">
                <a16:creationId xmlns:a16="http://schemas.microsoft.com/office/drawing/2014/main" id="{0F9382BA-75FC-E26B-DF95-ECFFAB0CEBA9}"/>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6899276" y="4191000"/>
            <a:ext cx="1878013" cy="2286000"/>
          </a:xfrm>
        </p:spPr>
      </p:pic>
      <p:pic>
        <p:nvPicPr>
          <p:cNvPr id="62471" name="Picture 11" descr="right_2">
            <a:extLst>
              <a:ext uri="{FF2B5EF4-FFF2-40B4-BE49-F238E27FC236}">
                <a16:creationId xmlns:a16="http://schemas.microsoft.com/office/drawing/2014/main" id="{FA6CA759-A413-2C15-388A-3C44FE682A1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943600" y="1752601"/>
            <a:ext cx="51435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2" name="Picture 12" descr="right_2">
            <a:extLst>
              <a:ext uri="{FF2B5EF4-FFF2-40B4-BE49-F238E27FC236}">
                <a16:creationId xmlns:a16="http://schemas.microsoft.com/office/drawing/2014/main" id="{01F6EAF9-F538-3CFB-5F5C-F11441A2F6C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191001"/>
            <a:ext cx="552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dissolve">
                                      <p:cBhvr>
                                        <p:cTn id="7" dur="5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B452FE7-B4B8-0C2B-E7A0-1B0968D445C3}"/>
              </a:ext>
            </a:extLst>
          </p:cNvPr>
          <p:cNvSpPr>
            <a:spLocks noGrp="1" noChangeArrowheads="1"/>
          </p:cNvSpPr>
          <p:nvPr>
            <p:ph type="title"/>
          </p:nvPr>
        </p:nvSpPr>
        <p:spPr/>
        <p:txBody>
          <a:bodyPr/>
          <a:lstStyle/>
          <a:p>
            <a:pPr eaLnBrk="1" hangingPunct="1"/>
            <a:endParaRPr lang="en-US" altLang="en-US" sz="3600">
              <a:solidFill>
                <a:srgbClr val="FFFF00"/>
              </a:solidFill>
              <a:latin typeface="Copper Black" pitchFamily="2" charset="0"/>
            </a:endParaRPr>
          </a:p>
        </p:txBody>
      </p:sp>
      <p:sp>
        <p:nvSpPr>
          <p:cNvPr id="35843" name="Rectangle 9">
            <a:extLst>
              <a:ext uri="{FF2B5EF4-FFF2-40B4-BE49-F238E27FC236}">
                <a16:creationId xmlns:a16="http://schemas.microsoft.com/office/drawing/2014/main" id="{641801B9-E177-49A6-F051-A40F46F3563B}"/>
              </a:ext>
            </a:extLst>
          </p:cNvPr>
          <p:cNvSpPr>
            <a:spLocks noGrp="1" noChangeArrowheads="1"/>
          </p:cNvSpPr>
          <p:nvPr>
            <p:ph idx="1"/>
          </p:nvPr>
        </p:nvSpPr>
        <p:spPr/>
        <p:txBody>
          <a:bodyPr/>
          <a:lstStyle/>
          <a:p>
            <a:pPr eaLnBrk="1" hangingPunct="1"/>
            <a:endParaRPr lang="en-US" altLang="en-US"/>
          </a:p>
        </p:txBody>
      </p:sp>
      <p:sp>
        <p:nvSpPr>
          <p:cNvPr id="4100" name="Rectangle 4">
            <a:extLst>
              <a:ext uri="{FF2B5EF4-FFF2-40B4-BE49-F238E27FC236}">
                <a16:creationId xmlns:a16="http://schemas.microsoft.com/office/drawing/2014/main" id="{B442A38D-A1AD-53BD-EAB1-504508E49584}"/>
              </a:ext>
            </a:extLst>
          </p:cNvPr>
          <p:cNvSpPr>
            <a:spLocks noGrp="1" noChangeArrowheads="1"/>
          </p:cNvSpPr>
          <p:nvPr>
            <p:ph type="body" sz="half" idx="4294967295"/>
          </p:nvPr>
        </p:nvSpPr>
        <p:spPr>
          <a:xfrm>
            <a:off x="1905000" y="1447800"/>
            <a:ext cx="8382000" cy="4648200"/>
          </a:xfrm>
        </p:spPr>
        <p:txBody>
          <a:bodyPr/>
          <a:lstStyle/>
          <a:p>
            <a:pPr eaLnBrk="1" hangingPunct="1">
              <a:lnSpc>
                <a:spcPct val="90000"/>
              </a:lnSpc>
              <a:buFontTx/>
              <a:buNone/>
            </a:pPr>
            <a:r>
              <a:rPr lang="en-US" altLang="en-US" sz="3600" b="1" u="sng">
                <a:solidFill>
                  <a:srgbClr val="FFFF00"/>
                </a:solidFill>
                <a:latin typeface="Times New Roman" panose="02020603050405020304" pitchFamily="18" charset="0"/>
              </a:rPr>
              <a:t>Acts 2:40-42</a:t>
            </a:r>
            <a:r>
              <a:rPr lang="en-US" altLang="en-US" sz="3600">
                <a:solidFill>
                  <a:srgbClr val="FFFF00"/>
                </a:solidFill>
                <a:latin typeface="Times New Roman" panose="02020603050405020304" pitchFamily="18" charset="0"/>
              </a:rPr>
              <a:t>, “</a:t>
            </a:r>
            <a:r>
              <a:rPr lang="en-US" altLang="en-US" sz="3600" i="1">
                <a:solidFill>
                  <a:srgbClr val="FFFF00"/>
                </a:solidFill>
                <a:latin typeface="Times New Roman" panose="02020603050405020304" pitchFamily="18" charset="0"/>
              </a:rPr>
              <a:t>And with many other words he testified and exhorted them, saying, "Be saved from this perverse generation." 41 Then those who gladly received his word were </a:t>
            </a:r>
            <a:r>
              <a:rPr lang="en-US" altLang="en-US" sz="3600" b="1" i="1" u="sng">
                <a:solidFill>
                  <a:srgbClr val="FFFF00"/>
                </a:solidFill>
                <a:latin typeface="Times New Roman" panose="02020603050405020304" pitchFamily="18" charset="0"/>
              </a:rPr>
              <a:t>baptized;</a:t>
            </a:r>
            <a:r>
              <a:rPr lang="en-US" altLang="en-US" sz="3600" i="1">
                <a:solidFill>
                  <a:srgbClr val="FFFF00"/>
                </a:solidFill>
                <a:latin typeface="Times New Roman" panose="02020603050405020304" pitchFamily="18" charset="0"/>
              </a:rPr>
              <a:t> and that day about three thousand souls were added to them.  42 And they </a:t>
            </a:r>
            <a:r>
              <a:rPr lang="en-US" altLang="en-US" sz="3600" b="1" i="1" u="sng">
                <a:solidFill>
                  <a:srgbClr val="FFFF00"/>
                </a:solidFill>
                <a:latin typeface="Times New Roman" panose="02020603050405020304" pitchFamily="18" charset="0"/>
              </a:rPr>
              <a:t>continued steadfastly in the apostles' doctrine and fellowship, in the breaking of bread, and in </a:t>
            </a:r>
            <a:r>
              <a:rPr lang="en-US" altLang="en-US" sz="3600" u="sng">
                <a:solidFill>
                  <a:srgbClr val="FFFF00"/>
                </a:solidFill>
                <a:latin typeface="Times New Roman" panose="02020603050405020304" pitchFamily="18" charset="0"/>
              </a:rPr>
              <a:t>prayers”;</a:t>
            </a:r>
            <a:r>
              <a:rPr lang="en-US" altLang="en-US" sz="3600">
                <a:solidFill>
                  <a:srgbClr val="FFFF00"/>
                </a:solidFill>
                <a:latin typeface="Times New Roman" panose="02020603050405020304" pitchFamily="18" charset="0"/>
              </a:rPr>
              <a:t> </a:t>
            </a:r>
            <a:endParaRPr lang="en-US" altLang="en-US" sz="3600" b="1" i="1" u="sng">
              <a:solidFill>
                <a:srgbClr val="FFFF00"/>
              </a:solidFill>
              <a:latin typeface="Times New Roman" panose="02020603050405020304" pitchFamily="18"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898" decel="100000" fill="hold"/>
                                        <p:tgtEl>
                                          <p:spTgt spid="4098"/>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4098"/>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nodeType="clickEffect">
                                  <p:stCondLst>
                                    <p:cond delay="0"/>
                                  </p:stCondLst>
                                  <p:childTnLst>
                                    <p:set>
                                      <p:cBhvr>
                                        <p:cTn id="14" dur="1" fill="hold">
                                          <p:stCondLst>
                                            <p:cond delay="0"/>
                                          </p:stCondLst>
                                        </p:cTn>
                                        <p:tgtEl>
                                          <p:spTgt spid="4100">
                                            <p:txEl>
                                              <p:pRg st="0" end="0"/>
                                            </p:txEl>
                                          </p:spTgt>
                                        </p:tgtEl>
                                        <p:attrNameLst>
                                          <p:attrName>style.visibility</p:attrName>
                                        </p:attrNameLst>
                                      </p:cBhvr>
                                      <p:to>
                                        <p:strVal val="visible"/>
                                      </p:to>
                                    </p:set>
                                    <p:animEffect transition="in" filter="fade">
                                      <p:cBhvr>
                                        <p:cTn id="15" dur="1000"/>
                                        <p:tgtEl>
                                          <p:spTgt spid="4100">
                                            <p:txEl>
                                              <p:pRg st="0" end="0"/>
                                            </p:txEl>
                                          </p:spTgt>
                                        </p:tgtEl>
                                      </p:cBhvr>
                                    </p:animEffect>
                                    <p:anim calcmode="lin" valueType="num">
                                      <p:cBhvr>
                                        <p:cTn id="16" dur="1000" fill="hold"/>
                                        <p:tgtEl>
                                          <p:spTgt spid="4100">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4100">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4100">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4100"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42" name="Text Box 4">
            <a:extLst>
              <a:ext uri="{FF2B5EF4-FFF2-40B4-BE49-F238E27FC236}">
                <a16:creationId xmlns:a16="http://schemas.microsoft.com/office/drawing/2014/main" id="{4F969BC8-6263-B5F1-DC4D-9E79E9C864D0}"/>
              </a:ext>
            </a:extLst>
          </p:cNvPr>
          <p:cNvSpPr txBox="1">
            <a:spLocks noChangeArrowheads="1"/>
          </p:cNvSpPr>
          <p:nvPr/>
        </p:nvSpPr>
        <p:spPr bwMode="auto">
          <a:xfrm>
            <a:off x="5791200" y="228600"/>
            <a:ext cx="4648200" cy="579438"/>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base" hangingPunct="1">
              <a:spcBef>
                <a:spcPct val="50000"/>
              </a:spcBef>
              <a:spcAft>
                <a:spcPct val="0"/>
              </a:spcAft>
              <a:buNone/>
            </a:pPr>
            <a:r>
              <a:rPr lang="en-US" altLang="en-US" b="1">
                <a:solidFill>
                  <a:srgbClr val="FFFF66"/>
                </a:solidFill>
              </a:rPr>
              <a:t>5 Points of Calvinism</a:t>
            </a:r>
          </a:p>
        </p:txBody>
      </p:sp>
      <p:sp>
        <p:nvSpPr>
          <p:cNvPr id="10243" name="Text Box 5">
            <a:extLst>
              <a:ext uri="{FF2B5EF4-FFF2-40B4-BE49-F238E27FC236}">
                <a16:creationId xmlns:a16="http://schemas.microsoft.com/office/drawing/2014/main" id="{E63AA567-606D-B059-3DD6-C5FF30C35030}"/>
              </a:ext>
            </a:extLst>
          </p:cNvPr>
          <p:cNvSpPr txBox="1">
            <a:spLocks noChangeArrowheads="1"/>
          </p:cNvSpPr>
          <p:nvPr/>
        </p:nvSpPr>
        <p:spPr bwMode="auto">
          <a:xfrm>
            <a:off x="1828800" y="762000"/>
            <a:ext cx="502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spcBef>
                <a:spcPct val="50000"/>
              </a:spcBef>
              <a:spcAft>
                <a:spcPct val="0"/>
              </a:spcAft>
              <a:buNone/>
            </a:pPr>
            <a:r>
              <a:rPr lang="en-US" altLang="en-US" b="1">
                <a:solidFill>
                  <a:srgbClr val="FFFF66"/>
                </a:solidFill>
                <a:latin typeface="Century Schoolbook" panose="02040604050505020304" pitchFamily="18" charset="0"/>
              </a:rPr>
              <a:t>T</a:t>
            </a:r>
            <a:r>
              <a:rPr lang="en-US" altLang="en-US" sz="2800" b="1">
                <a:solidFill>
                  <a:srgbClr val="FFFFFF"/>
                </a:solidFill>
                <a:latin typeface="Century Schoolbook" panose="02040604050505020304" pitchFamily="18" charset="0"/>
              </a:rPr>
              <a:t> – Total Depravity</a:t>
            </a:r>
          </a:p>
        </p:txBody>
      </p:sp>
      <p:sp>
        <p:nvSpPr>
          <p:cNvPr id="10244" name="Text Box 6">
            <a:extLst>
              <a:ext uri="{FF2B5EF4-FFF2-40B4-BE49-F238E27FC236}">
                <a16:creationId xmlns:a16="http://schemas.microsoft.com/office/drawing/2014/main" id="{E7413614-28CF-597D-7495-7ACA7F3EBC83}"/>
              </a:ext>
            </a:extLst>
          </p:cNvPr>
          <p:cNvSpPr txBox="1">
            <a:spLocks noChangeArrowheads="1"/>
          </p:cNvSpPr>
          <p:nvPr/>
        </p:nvSpPr>
        <p:spPr bwMode="auto">
          <a:xfrm>
            <a:off x="1828800" y="1981200"/>
            <a:ext cx="7620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spcBef>
                <a:spcPct val="50000"/>
              </a:spcBef>
              <a:spcAft>
                <a:spcPct val="0"/>
              </a:spcAft>
              <a:buNone/>
            </a:pPr>
            <a:r>
              <a:rPr lang="en-US" altLang="en-US" b="1">
                <a:solidFill>
                  <a:srgbClr val="FFFF66"/>
                </a:solidFill>
                <a:latin typeface="Century Schoolbook" panose="02040604050505020304" pitchFamily="18" charset="0"/>
              </a:rPr>
              <a:t>U</a:t>
            </a:r>
            <a:r>
              <a:rPr lang="en-US" altLang="en-US" sz="2800" b="1">
                <a:solidFill>
                  <a:srgbClr val="FFFFFF"/>
                </a:solidFill>
                <a:latin typeface="Century Schoolbook" panose="02040604050505020304" pitchFamily="18" charset="0"/>
              </a:rPr>
              <a:t> – Unconditional Election</a:t>
            </a:r>
          </a:p>
        </p:txBody>
      </p:sp>
      <p:sp>
        <p:nvSpPr>
          <p:cNvPr id="10245" name="Text Box 7">
            <a:extLst>
              <a:ext uri="{FF2B5EF4-FFF2-40B4-BE49-F238E27FC236}">
                <a16:creationId xmlns:a16="http://schemas.microsoft.com/office/drawing/2014/main" id="{FB87D8D2-C6EC-8E02-DE9C-26BE10F1829F}"/>
              </a:ext>
            </a:extLst>
          </p:cNvPr>
          <p:cNvSpPr txBox="1">
            <a:spLocks noChangeArrowheads="1"/>
          </p:cNvSpPr>
          <p:nvPr/>
        </p:nvSpPr>
        <p:spPr bwMode="auto">
          <a:xfrm>
            <a:off x="1828800" y="3200400"/>
            <a:ext cx="502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spcBef>
                <a:spcPct val="50000"/>
              </a:spcBef>
              <a:spcAft>
                <a:spcPct val="0"/>
              </a:spcAft>
              <a:buNone/>
            </a:pPr>
            <a:r>
              <a:rPr lang="en-US" altLang="en-US" b="1">
                <a:solidFill>
                  <a:srgbClr val="FFFF66"/>
                </a:solidFill>
                <a:latin typeface="Century Schoolbook" panose="02040604050505020304" pitchFamily="18" charset="0"/>
              </a:rPr>
              <a:t>L</a:t>
            </a:r>
            <a:r>
              <a:rPr lang="en-US" altLang="en-US" sz="2800" b="1">
                <a:solidFill>
                  <a:srgbClr val="FFFFFF"/>
                </a:solidFill>
                <a:latin typeface="Century Schoolbook" panose="02040604050505020304" pitchFamily="18" charset="0"/>
              </a:rPr>
              <a:t> – Limited Atonement</a:t>
            </a:r>
          </a:p>
        </p:txBody>
      </p:sp>
      <p:sp>
        <p:nvSpPr>
          <p:cNvPr id="10246" name="Text Box 8">
            <a:extLst>
              <a:ext uri="{FF2B5EF4-FFF2-40B4-BE49-F238E27FC236}">
                <a16:creationId xmlns:a16="http://schemas.microsoft.com/office/drawing/2014/main" id="{627B0AB8-7997-6056-E964-CE2F7021AD33}"/>
              </a:ext>
            </a:extLst>
          </p:cNvPr>
          <p:cNvSpPr txBox="1">
            <a:spLocks noChangeArrowheads="1"/>
          </p:cNvSpPr>
          <p:nvPr/>
        </p:nvSpPr>
        <p:spPr bwMode="auto">
          <a:xfrm>
            <a:off x="1828800" y="4419600"/>
            <a:ext cx="502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spcBef>
                <a:spcPct val="50000"/>
              </a:spcBef>
              <a:spcAft>
                <a:spcPct val="0"/>
              </a:spcAft>
              <a:buNone/>
            </a:pPr>
            <a:r>
              <a:rPr lang="en-US" altLang="en-US" b="1">
                <a:solidFill>
                  <a:srgbClr val="FFFF66"/>
                </a:solidFill>
                <a:latin typeface="Century Schoolbook" panose="02040604050505020304" pitchFamily="18" charset="0"/>
              </a:rPr>
              <a:t>I</a:t>
            </a:r>
            <a:r>
              <a:rPr lang="en-US" altLang="en-US" sz="2800" b="1">
                <a:solidFill>
                  <a:srgbClr val="FFFFFF"/>
                </a:solidFill>
                <a:latin typeface="Century Schoolbook" panose="02040604050505020304" pitchFamily="18" charset="0"/>
              </a:rPr>
              <a:t> – Irresistible Grace</a:t>
            </a:r>
          </a:p>
        </p:txBody>
      </p:sp>
      <p:sp>
        <p:nvSpPr>
          <p:cNvPr id="10247" name="Text Box 9">
            <a:extLst>
              <a:ext uri="{FF2B5EF4-FFF2-40B4-BE49-F238E27FC236}">
                <a16:creationId xmlns:a16="http://schemas.microsoft.com/office/drawing/2014/main" id="{26E58F49-AA7F-E43D-DF1C-CDED09B70A53}"/>
              </a:ext>
            </a:extLst>
          </p:cNvPr>
          <p:cNvSpPr txBox="1">
            <a:spLocks noChangeArrowheads="1"/>
          </p:cNvSpPr>
          <p:nvPr/>
        </p:nvSpPr>
        <p:spPr bwMode="auto">
          <a:xfrm>
            <a:off x="1828800" y="5638800"/>
            <a:ext cx="7543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spcBef>
                <a:spcPct val="50000"/>
              </a:spcBef>
              <a:spcAft>
                <a:spcPct val="0"/>
              </a:spcAft>
              <a:buNone/>
            </a:pPr>
            <a:r>
              <a:rPr lang="en-US" altLang="en-US" b="1">
                <a:solidFill>
                  <a:srgbClr val="FFFF66"/>
                </a:solidFill>
                <a:latin typeface="Century Schoolbook" panose="02040604050505020304" pitchFamily="18" charset="0"/>
              </a:rPr>
              <a:t>P</a:t>
            </a:r>
            <a:r>
              <a:rPr lang="en-US" altLang="en-US" sz="2800" b="1">
                <a:solidFill>
                  <a:srgbClr val="FFFFFF"/>
                </a:solidFill>
                <a:latin typeface="Century Schoolbook" panose="02040604050505020304" pitchFamily="18" charset="0"/>
              </a:rPr>
              <a:t> – Perseverance of the Saints</a:t>
            </a:r>
          </a:p>
        </p:txBody>
      </p:sp>
      <p:sp>
        <p:nvSpPr>
          <p:cNvPr id="13323" name="Text Box 11">
            <a:extLst>
              <a:ext uri="{FF2B5EF4-FFF2-40B4-BE49-F238E27FC236}">
                <a16:creationId xmlns:a16="http://schemas.microsoft.com/office/drawing/2014/main" id="{B55A0D9F-460F-8B82-FCC9-629C3340644B}"/>
              </a:ext>
            </a:extLst>
          </p:cNvPr>
          <p:cNvSpPr txBox="1">
            <a:spLocks noChangeArrowheads="1"/>
          </p:cNvSpPr>
          <p:nvPr/>
        </p:nvSpPr>
        <p:spPr bwMode="auto">
          <a:xfrm>
            <a:off x="2514600" y="13716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spcBef>
                <a:spcPct val="50000"/>
              </a:spcBef>
              <a:spcAft>
                <a:spcPct val="0"/>
              </a:spcAft>
              <a:buNone/>
            </a:pPr>
            <a:r>
              <a:rPr lang="en-US" altLang="en-US" sz="2400" b="1">
                <a:solidFill>
                  <a:srgbClr val="FFFF66"/>
                </a:solidFill>
                <a:latin typeface="Century Schoolbook" panose="02040604050505020304" pitchFamily="18" charset="0"/>
              </a:rPr>
              <a:t>(Ezek. 18:20; Mt. 18:3; Rom. 2:10-12; Heb. 12:9)</a:t>
            </a:r>
          </a:p>
        </p:txBody>
      </p:sp>
      <p:sp>
        <p:nvSpPr>
          <p:cNvPr id="13324" name="Text Box 12">
            <a:extLst>
              <a:ext uri="{FF2B5EF4-FFF2-40B4-BE49-F238E27FC236}">
                <a16:creationId xmlns:a16="http://schemas.microsoft.com/office/drawing/2014/main" id="{C6F2A99A-EA90-0BE6-BB61-C16443D010CB}"/>
              </a:ext>
            </a:extLst>
          </p:cNvPr>
          <p:cNvSpPr txBox="1">
            <a:spLocks noChangeArrowheads="1"/>
          </p:cNvSpPr>
          <p:nvPr/>
        </p:nvSpPr>
        <p:spPr bwMode="auto">
          <a:xfrm>
            <a:off x="2514600" y="257175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spcBef>
                <a:spcPct val="50000"/>
              </a:spcBef>
              <a:spcAft>
                <a:spcPct val="0"/>
              </a:spcAft>
              <a:buNone/>
            </a:pPr>
            <a:r>
              <a:rPr lang="en-US" altLang="en-US" sz="2400" b="1">
                <a:solidFill>
                  <a:srgbClr val="FFFF66"/>
                </a:solidFill>
                <a:latin typeface="Century Schoolbook" panose="02040604050505020304" pitchFamily="18" charset="0"/>
              </a:rPr>
              <a:t>(1 Tim. 2:4; 2 Pet. 3:9; Mt. 11:28-30; Rev. 22:17)</a:t>
            </a:r>
          </a:p>
        </p:txBody>
      </p:sp>
      <p:sp>
        <p:nvSpPr>
          <p:cNvPr id="13325" name="Text Box 13">
            <a:extLst>
              <a:ext uri="{FF2B5EF4-FFF2-40B4-BE49-F238E27FC236}">
                <a16:creationId xmlns:a16="http://schemas.microsoft.com/office/drawing/2014/main" id="{E74EC915-230D-A4DD-E73E-D6AD11D3BF18}"/>
              </a:ext>
            </a:extLst>
          </p:cNvPr>
          <p:cNvSpPr txBox="1">
            <a:spLocks noChangeArrowheads="1"/>
          </p:cNvSpPr>
          <p:nvPr/>
        </p:nvSpPr>
        <p:spPr bwMode="auto">
          <a:xfrm>
            <a:off x="2514600" y="37719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spcBef>
                <a:spcPct val="50000"/>
              </a:spcBef>
              <a:spcAft>
                <a:spcPct val="0"/>
              </a:spcAft>
              <a:buNone/>
            </a:pPr>
            <a:r>
              <a:rPr lang="en-US" altLang="en-US" sz="2400" b="1">
                <a:solidFill>
                  <a:srgbClr val="FFFF66"/>
                </a:solidFill>
                <a:latin typeface="Century Schoolbook" panose="02040604050505020304" pitchFamily="18" charset="0"/>
              </a:rPr>
              <a:t>(Heb. 2:9; 1 Jn. 2:2; Ti. 2:11-12; Mt. 26:28)</a:t>
            </a:r>
          </a:p>
        </p:txBody>
      </p:sp>
      <p:sp>
        <p:nvSpPr>
          <p:cNvPr id="13326" name="Text Box 14">
            <a:extLst>
              <a:ext uri="{FF2B5EF4-FFF2-40B4-BE49-F238E27FC236}">
                <a16:creationId xmlns:a16="http://schemas.microsoft.com/office/drawing/2014/main" id="{A81493F5-A204-1B69-F603-882356352F7B}"/>
              </a:ext>
            </a:extLst>
          </p:cNvPr>
          <p:cNvSpPr txBox="1">
            <a:spLocks noChangeArrowheads="1"/>
          </p:cNvSpPr>
          <p:nvPr/>
        </p:nvSpPr>
        <p:spPr bwMode="auto">
          <a:xfrm>
            <a:off x="2514600" y="497205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spcBef>
                <a:spcPct val="50000"/>
              </a:spcBef>
              <a:spcAft>
                <a:spcPct val="0"/>
              </a:spcAft>
              <a:buNone/>
            </a:pPr>
            <a:r>
              <a:rPr lang="en-US" altLang="en-US" sz="2400" b="1">
                <a:solidFill>
                  <a:srgbClr val="FFFF66"/>
                </a:solidFill>
                <a:latin typeface="Century Schoolbook" panose="02040604050505020304" pitchFamily="18" charset="0"/>
              </a:rPr>
              <a:t>(Acts 7:51; 7:57; 13:46; Lk. 8:11-15)</a:t>
            </a:r>
          </a:p>
        </p:txBody>
      </p:sp>
      <p:sp>
        <p:nvSpPr>
          <p:cNvPr id="13327" name="Text Box 15">
            <a:extLst>
              <a:ext uri="{FF2B5EF4-FFF2-40B4-BE49-F238E27FC236}">
                <a16:creationId xmlns:a16="http://schemas.microsoft.com/office/drawing/2014/main" id="{8B4BC6B2-B9A4-FE5D-5B88-B67061DB3C4F}"/>
              </a:ext>
            </a:extLst>
          </p:cNvPr>
          <p:cNvSpPr txBox="1">
            <a:spLocks noChangeArrowheads="1"/>
          </p:cNvSpPr>
          <p:nvPr/>
        </p:nvSpPr>
        <p:spPr bwMode="auto">
          <a:xfrm>
            <a:off x="2514600" y="61722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spcBef>
                <a:spcPct val="50000"/>
              </a:spcBef>
              <a:spcAft>
                <a:spcPct val="0"/>
              </a:spcAft>
              <a:buNone/>
            </a:pPr>
            <a:r>
              <a:rPr lang="en-US" altLang="en-US" sz="2400" b="1">
                <a:solidFill>
                  <a:srgbClr val="FFFF66"/>
                </a:solidFill>
                <a:latin typeface="Century Schoolbook" panose="02040604050505020304" pitchFamily="18" charset="0"/>
              </a:rPr>
              <a:t>(2 Pet. 2:20-22; Gal. 5:4; Acts 8:20-23; 1 Tim. 4:1)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3323"/>
                                        </p:tgtEl>
                                        <p:attrNameLst>
                                          <p:attrName>style.visibility</p:attrName>
                                        </p:attrNameLst>
                                      </p:cBhvr>
                                      <p:to>
                                        <p:strVal val="visible"/>
                                      </p:to>
                                    </p:set>
                                    <p:animEffect transition="in" filter="wipe(left)">
                                      <p:cBhvr>
                                        <p:cTn id="7" dur="500"/>
                                        <p:tgtEl>
                                          <p:spTgt spid="133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3324"/>
                                        </p:tgtEl>
                                        <p:attrNameLst>
                                          <p:attrName>style.visibility</p:attrName>
                                        </p:attrNameLst>
                                      </p:cBhvr>
                                      <p:to>
                                        <p:strVal val="visible"/>
                                      </p:to>
                                    </p:set>
                                    <p:animEffect transition="in" filter="wipe(left)">
                                      <p:cBhvr>
                                        <p:cTn id="12" dur="500"/>
                                        <p:tgtEl>
                                          <p:spTgt spid="133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3325"/>
                                        </p:tgtEl>
                                        <p:attrNameLst>
                                          <p:attrName>style.visibility</p:attrName>
                                        </p:attrNameLst>
                                      </p:cBhvr>
                                      <p:to>
                                        <p:strVal val="visible"/>
                                      </p:to>
                                    </p:set>
                                    <p:animEffect transition="in" filter="wipe(left)">
                                      <p:cBhvr>
                                        <p:cTn id="17" dur="500"/>
                                        <p:tgtEl>
                                          <p:spTgt spid="133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3326"/>
                                        </p:tgtEl>
                                        <p:attrNameLst>
                                          <p:attrName>style.visibility</p:attrName>
                                        </p:attrNameLst>
                                      </p:cBhvr>
                                      <p:to>
                                        <p:strVal val="visible"/>
                                      </p:to>
                                    </p:set>
                                    <p:animEffect transition="in" filter="wipe(left)">
                                      <p:cBhvr>
                                        <p:cTn id="22" dur="500"/>
                                        <p:tgtEl>
                                          <p:spTgt spid="133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3327"/>
                                        </p:tgtEl>
                                        <p:attrNameLst>
                                          <p:attrName>style.visibility</p:attrName>
                                        </p:attrNameLst>
                                      </p:cBhvr>
                                      <p:to>
                                        <p:strVal val="visible"/>
                                      </p:to>
                                    </p:set>
                                    <p:animEffect transition="in" filter="wipe(left)">
                                      <p:cBhvr>
                                        <p:cTn id="27" dur="500"/>
                                        <p:tgtEl>
                                          <p:spTgt spid="13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3" grpId="0"/>
      <p:bldP spid="13324" grpId="0"/>
      <p:bldP spid="13325" grpId="0"/>
      <p:bldP spid="13326" grpId="0"/>
      <p:bldP spid="1332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78EA2717-CD24-733F-F5A6-F8D638AEBA30}"/>
              </a:ext>
            </a:extLst>
          </p:cNvPr>
          <p:cNvSpPr>
            <a:spLocks noGrp="1" noRot="1" noChangeArrowheads="1"/>
          </p:cNvSpPr>
          <p:nvPr>
            <p:ph type="title"/>
          </p:nvPr>
        </p:nvSpPr>
        <p:spPr>
          <a:xfrm>
            <a:off x="1981201" y="244476"/>
            <a:ext cx="8385175" cy="1127125"/>
          </a:xfrm>
        </p:spPr>
        <p:txBody>
          <a:bodyPr/>
          <a:lstStyle/>
          <a:p>
            <a:pPr algn="ctr" eaLnBrk="1" hangingPunct="1">
              <a:defRPr/>
            </a:pPr>
            <a:r>
              <a:rPr lang="en-US" sz="2800"/>
              <a:t>Jacob Arminius (1569-1609)</a:t>
            </a:r>
          </a:p>
        </p:txBody>
      </p:sp>
      <p:sp>
        <p:nvSpPr>
          <p:cNvPr id="131075" name="Rectangle 3">
            <a:extLst>
              <a:ext uri="{FF2B5EF4-FFF2-40B4-BE49-F238E27FC236}">
                <a16:creationId xmlns:a16="http://schemas.microsoft.com/office/drawing/2014/main" id="{8390FBEC-B069-513A-83EE-8D0488343FB5}"/>
              </a:ext>
            </a:extLst>
          </p:cNvPr>
          <p:cNvSpPr>
            <a:spLocks noGrp="1" noRot="1" noChangeArrowheads="1"/>
          </p:cNvSpPr>
          <p:nvPr>
            <p:ph type="body" idx="1"/>
          </p:nvPr>
        </p:nvSpPr>
        <p:spPr>
          <a:xfrm>
            <a:off x="6096000" y="1371600"/>
            <a:ext cx="4114800" cy="5181600"/>
          </a:xfrm>
        </p:spPr>
        <p:txBody>
          <a:bodyPr/>
          <a:lstStyle/>
          <a:p>
            <a:pPr eaLnBrk="1" hangingPunct="1">
              <a:lnSpc>
                <a:spcPct val="90000"/>
              </a:lnSpc>
              <a:defRPr/>
            </a:pPr>
            <a:r>
              <a:rPr lang="en-US" sz="2000" b="1" dirty="0"/>
              <a:t>“Arminianism”</a:t>
            </a:r>
          </a:p>
          <a:p>
            <a:pPr eaLnBrk="1" hangingPunct="1">
              <a:lnSpc>
                <a:spcPct val="90000"/>
              </a:lnSpc>
              <a:defRPr/>
            </a:pPr>
            <a:endParaRPr lang="en-US" sz="2000" b="1" dirty="0"/>
          </a:p>
          <a:p>
            <a:pPr eaLnBrk="1" hangingPunct="1">
              <a:lnSpc>
                <a:spcPct val="90000"/>
              </a:lnSpc>
              <a:defRPr/>
            </a:pPr>
            <a:r>
              <a:rPr lang="en-US" sz="2000" b="1" dirty="0"/>
              <a:t>Semi-Pelagianism?</a:t>
            </a:r>
          </a:p>
          <a:p>
            <a:pPr eaLnBrk="1" hangingPunct="1">
              <a:lnSpc>
                <a:spcPct val="90000"/>
              </a:lnSpc>
              <a:defRPr/>
            </a:pPr>
            <a:endParaRPr lang="en-US" sz="2000" b="1" dirty="0"/>
          </a:p>
          <a:p>
            <a:pPr eaLnBrk="1" hangingPunct="1">
              <a:lnSpc>
                <a:spcPct val="90000"/>
              </a:lnSpc>
              <a:defRPr/>
            </a:pPr>
            <a:r>
              <a:rPr lang="en-US" sz="2000" b="1" dirty="0"/>
              <a:t>Opposed supra-</a:t>
            </a:r>
            <a:r>
              <a:rPr lang="en-US" sz="2000" b="1" dirty="0" err="1"/>
              <a:t>lapsarianism</a:t>
            </a:r>
            <a:endParaRPr lang="en-US" sz="2000" b="1" dirty="0"/>
          </a:p>
          <a:p>
            <a:pPr eaLnBrk="1" hangingPunct="1">
              <a:lnSpc>
                <a:spcPct val="90000"/>
              </a:lnSpc>
              <a:defRPr/>
            </a:pPr>
            <a:endParaRPr lang="en-US" sz="2000" b="1" dirty="0"/>
          </a:p>
          <a:p>
            <a:pPr eaLnBrk="1" hangingPunct="1">
              <a:lnSpc>
                <a:spcPct val="90000"/>
              </a:lnSpc>
              <a:defRPr/>
            </a:pPr>
            <a:r>
              <a:rPr lang="en-US" sz="2000" b="1" dirty="0"/>
              <a:t>Prevenient grace.  In the sense that God foreknows, but does not predetermine.</a:t>
            </a:r>
          </a:p>
          <a:p>
            <a:pPr eaLnBrk="1" hangingPunct="1">
              <a:lnSpc>
                <a:spcPct val="90000"/>
              </a:lnSpc>
              <a:defRPr/>
            </a:pPr>
            <a:endParaRPr lang="en-US" sz="2000" b="1" dirty="0"/>
          </a:p>
          <a:p>
            <a:pPr eaLnBrk="1" hangingPunct="1">
              <a:lnSpc>
                <a:spcPct val="90000"/>
              </a:lnSpc>
              <a:defRPr/>
            </a:pPr>
            <a:r>
              <a:rPr lang="en-US" sz="2000" b="1" dirty="0"/>
              <a:t>Calvinism makes God the author of sin.</a:t>
            </a:r>
          </a:p>
          <a:p>
            <a:pPr eaLnBrk="1" hangingPunct="1">
              <a:lnSpc>
                <a:spcPct val="90000"/>
              </a:lnSpc>
              <a:defRPr/>
            </a:pPr>
            <a:endParaRPr lang="en-US" sz="2000" b="1" dirty="0"/>
          </a:p>
          <a:p>
            <a:pPr eaLnBrk="1" hangingPunct="1">
              <a:lnSpc>
                <a:spcPct val="90000"/>
              </a:lnSpc>
              <a:defRPr/>
            </a:pPr>
            <a:r>
              <a:rPr lang="en-US" sz="2000" b="1" dirty="0"/>
              <a:t>Wesleyan Movement Called The Second Reformation &amp; Influenced Restoration</a:t>
            </a:r>
          </a:p>
        </p:txBody>
      </p:sp>
      <p:pic>
        <p:nvPicPr>
          <p:cNvPr id="73732" name="Picture 5" descr="jacobus-arminius">
            <a:extLst>
              <a:ext uri="{FF2B5EF4-FFF2-40B4-BE49-F238E27FC236}">
                <a16:creationId xmlns:a16="http://schemas.microsoft.com/office/drawing/2014/main" id="{9443D4FE-FA1B-76AB-15C6-BB9CCA530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209800"/>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a:extLst>
              <a:ext uri="{FF2B5EF4-FFF2-40B4-BE49-F238E27FC236}">
                <a16:creationId xmlns:a16="http://schemas.microsoft.com/office/drawing/2014/main" id="{5E56EF97-174D-7F61-5130-8CDA16027F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WordArt 2">
            <a:extLst>
              <a:ext uri="{FF2B5EF4-FFF2-40B4-BE49-F238E27FC236}">
                <a16:creationId xmlns:a16="http://schemas.microsoft.com/office/drawing/2014/main" id="{2D0B9724-1F73-2C22-A142-E15558D36B13}"/>
              </a:ext>
            </a:extLst>
          </p:cNvPr>
          <p:cNvSpPr>
            <a:spLocks noChangeArrowheads="1" noChangeShapeType="1" noTextEdit="1"/>
          </p:cNvSpPr>
          <p:nvPr/>
        </p:nvSpPr>
        <p:spPr bwMode="auto">
          <a:xfrm>
            <a:off x="1752600" y="152400"/>
            <a:ext cx="3048000" cy="6096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2400" b="1" kern="10">
                <a:ln w="19050">
                  <a:solidFill>
                    <a:srgbClr val="99CCFF"/>
                  </a:solidFill>
                  <a:round/>
                  <a:headEnd/>
                  <a:tailEnd/>
                </a:ln>
                <a:solidFill>
                  <a:srgbClr val="333399"/>
                </a:solidFill>
                <a:effectLst>
                  <a:outerShdw dist="35921" dir="2700000" algn="ctr" rotWithShape="0">
                    <a:srgbClr val="990000"/>
                  </a:outerShdw>
                </a:effectLst>
                <a:latin typeface="Arial" panose="020B0604020202020204" pitchFamily="34" charset="0"/>
                <a:cs typeface="Arial" panose="020B0604020202020204" pitchFamily="34" charset="0"/>
              </a:rPr>
              <a:t>Church History</a:t>
            </a:r>
          </a:p>
        </p:txBody>
      </p:sp>
      <p:sp>
        <p:nvSpPr>
          <p:cNvPr id="8195" name="Line 3">
            <a:extLst>
              <a:ext uri="{FF2B5EF4-FFF2-40B4-BE49-F238E27FC236}">
                <a16:creationId xmlns:a16="http://schemas.microsoft.com/office/drawing/2014/main" id="{E773CBB2-09EA-B6AD-2598-1B9AF4A064AA}"/>
              </a:ext>
            </a:extLst>
          </p:cNvPr>
          <p:cNvSpPr>
            <a:spLocks noChangeShapeType="1"/>
          </p:cNvSpPr>
          <p:nvPr/>
        </p:nvSpPr>
        <p:spPr bwMode="auto">
          <a:xfrm>
            <a:off x="1752600" y="914400"/>
            <a:ext cx="8686800" cy="0"/>
          </a:xfrm>
          <a:prstGeom prst="line">
            <a:avLst/>
          </a:prstGeom>
          <a:noFill/>
          <a:ln w="1016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b="1">
              <a:solidFill>
                <a:srgbClr val="000000"/>
              </a:solidFill>
              <a:latin typeface="Century Schoolbook" panose="02040604050505020304" pitchFamily="18" charset="0"/>
            </a:endParaRPr>
          </a:p>
        </p:txBody>
      </p:sp>
      <p:sp>
        <p:nvSpPr>
          <p:cNvPr id="8196" name="WordArt 4">
            <a:extLst>
              <a:ext uri="{FF2B5EF4-FFF2-40B4-BE49-F238E27FC236}">
                <a16:creationId xmlns:a16="http://schemas.microsoft.com/office/drawing/2014/main" id="{239B5F89-27E6-1ABA-FAE2-DE1F2B7A4B08}"/>
              </a:ext>
            </a:extLst>
          </p:cNvPr>
          <p:cNvSpPr>
            <a:spLocks noChangeArrowheads="1" noChangeShapeType="1" noTextEdit="1"/>
          </p:cNvSpPr>
          <p:nvPr/>
        </p:nvSpPr>
        <p:spPr bwMode="auto">
          <a:xfrm>
            <a:off x="5486400" y="152400"/>
            <a:ext cx="4876800" cy="533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19050">
                  <a:solidFill>
                    <a:srgbClr val="99CCFF"/>
                  </a:solidFill>
                  <a:round/>
                  <a:headEnd/>
                  <a:tailEnd/>
                </a:ln>
                <a:solidFill>
                  <a:srgbClr val="800000"/>
                </a:solidFill>
                <a:effectLst>
                  <a:outerShdw dist="35921" dir="2700000" algn="ctr" rotWithShape="0">
                    <a:srgbClr val="990000"/>
                  </a:outerShdw>
                </a:effectLst>
                <a:latin typeface="Georgia" panose="02040502050405020303" pitchFamily="18" charset="0"/>
              </a:rPr>
              <a:t>The Reformation</a:t>
            </a:r>
          </a:p>
        </p:txBody>
      </p:sp>
      <p:sp>
        <p:nvSpPr>
          <p:cNvPr id="9221" name="Text Box 5">
            <a:extLst>
              <a:ext uri="{FF2B5EF4-FFF2-40B4-BE49-F238E27FC236}">
                <a16:creationId xmlns:a16="http://schemas.microsoft.com/office/drawing/2014/main" id="{FF7FB620-87BF-E799-C087-CE591A3EFE75}"/>
              </a:ext>
            </a:extLst>
          </p:cNvPr>
          <p:cNvSpPr txBox="1">
            <a:spLocks noChangeArrowheads="1"/>
          </p:cNvSpPr>
          <p:nvPr/>
        </p:nvSpPr>
        <p:spPr bwMode="auto">
          <a:xfrm>
            <a:off x="1828800" y="1143001"/>
            <a:ext cx="8610600" cy="560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eaLnBrk="0" hangingPunct="0">
              <a:spcBef>
                <a:spcPct val="20000"/>
              </a:spcBef>
              <a:buChar char="–"/>
              <a:defRPr sz="2800">
                <a:solidFill>
                  <a:schemeClr val="tx1"/>
                </a:solidFill>
                <a:latin typeface="Arial" panose="020B0604020202020204" pitchFamily="34" charset="0"/>
              </a:defRPr>
            </a:lvl2pPr>
            <a:lvl3pPr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lnSpc>
                <a:spcPct val="70000"/>
              </a:lnSpc>
              <a:spcBef>
                <a:spcPct val="50000"/>
              </a:spcBef>
              <a:spcAft>
                <a:spcPct val="0"/>
              </a:spcAft>
              <a:buNone/>
            </a:pPr>
            <a:r>
              <a:rPr lang="en-US" altLang="en-US" b="1" u="sng">
                <a:solidFill>
                  <a:srgbClr val="000000"/>
                </a:solidFill>
              </a:rPr>
              <a:t>Origin of the Lutheran Church (1521)</a:t>
            </a:r>
          </a:p>
          <a:p>
            <a:pPr lvl="1" eaLnBrk="1" fontAlgn="base" hangingPunct="1">
              <a:lnSpc>
                <a:spcPct val="70000"/>
              </a:lnSpc>
              <a:spcBef>
                <a:spcPct val="50000"/>
              </a:spcBef>
              <a:spcAft>
                <a:spcPct val="0"/>
              </a:spcAft>
              <a:buFontTx/>
              <a:buChar char="•"/>
            </a:pPr>
            <a:r>
              <a:rPr lang="en-US" altLang="en-US" sz="2400" b="1">
                <a:solidFill>
                  <a:srgbClr val="333399"/>
                </a:solidFill>
              </a:rPr>
              <a:t> Place: Wittenberg, Germany</a:t>
            </a:r>
          </a:p>
          <a:p>
            <a:pPr lvl="1" eaLnBrk="1" fontAlgn="base" hangingPunct="1">
              <a:lnSpc>
                <a:spcPct val="70000"/>
              </a:lnSpc>
              <a:spcBef>
                <a:spcPct val="50000"/>
              </a:spcBef>
              <a:spcAft>
                <a:spcPct val="0"/>
              </a:spcAft>
              <a:buFontTx/>
              <a:buChar char="•"/>
            </a:pPr>
            <a:r>
              <a:rPr lang="en-US" altLang="en-US" sz="2400" b="1">
                <a:solidFill>
                  <a:srgbClr val="333399"/>
                </a:solidFill>
              </a:rPr>
              <a:t> Founder: Martin Luther</a:t>
            </a:r>
          </a:p>
          <a:p>
            <a:pPr lvl="1" eaLnBrk="1" fontAlgn="base" hangingPunct="1">
              <a:lnSpc>
                <a:spcPct val="70000"/>
              </a:lnSpc>
              <a:spcBef>
                <a:spcPct val="50000"/>
              </a:spcBef>
              <a:spcAft>
                <a:spcPct val="0"/>
              </a:spcAft>
              <a:buFontTx/>
              <a:buChar char="•"/>
            </a:pPr>
            <a:r>
              <a:rPr lang="en-US" altLang="en-US" sz="2400" b="1">
                <a:solidFill>
                  <a:srgbClr val="333399"/>
                </a:solidFill>
              </a:rPr>
              <a:t> Prominent Doctrines:</a:t>
            </a:r>
          </a:p>
          <a:p>
            <a:pPr lvl="2" eaLnBrk="1" fontAlgn="base" hangingPunct="1">
              <a:lnSpc>
                <a:spcPct val="80000"/>
              </a:lnSpc>
              <a:spcBef>
                <a:spcPct val="50000"/>
              </a:spcBef>
              <a:spcAft>
                <a:spcPct val="0"/>
              </a:spcAft>
            </a:pPr>
            <a:r>
              <a:rPr lang="en-US" altLang="en-US" b="1">
                <a:solidFill>
                  <a:srgbClr val="000000"/>
                </a:solidFill>
              </a:rPr>
              <a:t> Salvation by Faith Only</a:t>
            </a:r>
          </a:p>
          <a:p>
            <a:pPr lvl="2" eaLnBrk="1" fontAlgn="base" hangingPunct="1">
              <a:lnSpc>
                <a:spcPct val="80000"/>
              </a:lnSpc>
              <a:spcBef>
                <a:spcPct val="50000"/>
              </a:spcBef>
              <a:spcAft>
                <a:spcPct val="0"/>
              </a:spcAft>
            </a:pPr>
            <a:r>
              <a:rPr lang="en-US" altLang="en-US" b="1">
                <a:solidFill>
                  <a:srgbClr val="000000"/>
                </a:solidFill>
              </a:rPr>
              <a:t> Infant Baptism</a:t>
            </a:r>
          </a:p>
          <a:p>
            <a:pPr lvl="2" eaLnBrk="1" fontAlgn="base" hangingPunct="1">
              <a:lnSpc>
                <a:spcPct val="80000"/>
              </a:lnSpc>
              <a:spcBef>
                <a:spcPct val="50000"/>
              </a:spcBef>
              <a:spcAft>
                <a:spcPct val="0"/>
              </a:spcAft>
            </a:pPr>
            <a:r>
              <a:rPr lang="en-US" altLang="en-US" b="1">
                <a:solidFill>
                  <a:srgbClr val="000000"/>
                </a:solidFill>
              </a:rPr>
              <a:t> Consubstantiation</a:t>
            </a:r>
          </a:p>
          <a:p>
            <a:pPr lvl="2" eaLnBrk="1" fontAlgn="base" hangingPunct="1">
              <a:lnSpc>
                <a:spcPct val="80000"/>
              </a:lnSpc>
              <a:spcBef>
                <a:spcPct val="50000"/>
              </a:spcBef>
              <a:spcAft>
                <a:spcPct val="0"/>
              </a:spcAft>
            </a:pPr>
            <a:r>
              <a:rPr lang="en-US" altLang="en-US" b="1">
                <a:solidFill>
                  <a:srgbClr val="000000"/>
                </a:solidFill>
              </a:rPr>
              <a:t> Direct Operation of Holy Spirit on the Sinner</a:t>
            </a:r>
          </a:p>
          <a:p>
            <a:pPr lvl="1" eaLnBrk="1" fontAlgn="base" hangingPunct="1">
              <a:lnSpc>
                <a:spcPct val="80000"/>
              </a:lnSpc>
              <a:spcBef>
                <a:spcPct val="50000"/>
              </a:spcBef>
              <a:spcAft>
                <a:spcPct val="0"/>
              </a:spcAft>
              <a:buFontTx/>
              <a:buChar char="•"/>
            </a:pPr>
            <a:r>
              <a:rPr lang="en-US" altLang="en-US" sz="2400" b="1">
                <a:solidFill>
                  <a:srgbClr val="000000"/>
                </a:solidFill>
              </a:rPr>
              <a:t> </a:t>
            </a:r>
            <a:r>
              <a:rPr lang="en-US" altLang="en-US" sz="2400" b="1">
                <a:solidFill>
                  <a:srgbClr val="333399"/>
                </a:solidFill>
              </a:rPr>
              <a:t>Organization:</a:t>
            </a:r>
          </a:p>
          <a:p>
            <a:pPr lvl="2" eaLnBrk="1" fontAlgn="base" hangingPunct="1">
              <a:lnSpc>
                <a:spcPct val="80000"/>
              </a:lnSpc>
              <a:spcBef>
                <a:spcPct val="50000"/>
              </a:spcBef>
              <a:spcAft>
                <a:spcPct val="0"/>
              </a:spcAft>
            </a:pPr>
            <a:r>
              <a:rPr lang="en-US" altLang="en-US" b="1">
                <a:solidFill>
                  <a:srgbClr val="000000"/>
                </a:solidFill>
              </a:rPr>
              <a:t>Local: church council with pastor</a:t>
            </a:r>
          </a:p>
          <a:p>
            <a:pPr lvl="2" eaLnBrk="1" fontAlgn="base" hangingPunct="1">
              <a:lnSpc>
                <a:spcPct val="80000"/>
              </a:lnSpc>
              <a:spcBef>
                <a:spcPct val="50000"/>
              </a:spcBef>
              <a:spcAft>
                <a:spcPct val="0"/>
              </a:spcAft>
            </a:pPr>
            <a:r>
              <a:rPr lang="en-US" altLang="en-US" b="1">
                <a:solidFill>
                  <a:srgbClr val="000000"/>
                </a:solidFill>
              </a:rPr>
              <a:t> Synod: pastors &amp; lay representatives</a:t>
            </a:r>
          </a:p>
          <a:p>
            <a:pPr lvl="2" eaLnBrk="1" fontAlgn="base" hangingPunct="1">
              <a:lnSpc>
                <a:spcPct val="80000"/>
              </a:lnSpc>
              <a:spcBef>
                <a:spcPct val="50000"/>
              </a:spcBef>
              <a:spcAft>
                <a:spcPct val="0"/>
              </a:spcAft>
            </a:pPr>
            <a:r>
              <a:rPr lang="en-US" altLang="en-US" b="1">
                <a:solidFill>
                  <a:srgbClr val="000000"/>
                </a:solidFill>
              </a:rPr>
              <a:t> General Body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9221">
                                            <p:txEl>
                                              <p:pRg st="1" end="1"/>
                                            </p:txEl>
                                          </p:spTgt>
                                        </p:tgtEl>
                                        <p:attrNameLst>
                                          <p:attrName>style.visibility</p:attrName>
                                        </p:attrNameLst>
                                      </p:cBhvr>
                                      <p:to>
                                        <p:strVal val="visible"/>
                                      </p:to>
                                    </p:set>
                                    <p:anim calcmode="lin" valueType="num">
                                      <p:cBhvr>
                                        <p:cTn id="7" dur="500" fill="hold"/>
                                        <p:tgtEl>
                                          <p:spTgt spid="922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922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922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922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9221">
                                            <p:txEl>
                                              <p:pRg st="2" end="2"/>
                                            </p:txEl>
                                          </p:spTgt>
                                        </p:tgtEl>
                                        <p:attrNameLst>
                                          <p:attrName>style.visibility</p:attrName>
                                        </p:attrNameLst>
                                      </p:cBhvr>
                                      <p:to>
                                        <p:strVal val="visible"/>
                                      </p:to>
                                    </p:set>
                                    <p:anim calcmode="lin" valueType="num">
                                      <p:cBhvr>
                                        <p:cTn id="15" dur="500" fill="hold"/>
                                        <p:tgtEl>
                                          <p:spTgt spid="922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922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922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922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9221">
                                            <p:txEl>
                                              <p:pRg st="3" end="3"/>
                                            </p:txEl>
                                          </p:spTgt>
                                        </p:tgtEl>
                                        <p:attrNameLst>
                                          <p:attrName>style.visibility</p:attrName>
                                        </p:attrNameLst>
                                      </p:cBhvr>
                                      <p:to>
                                        <p:strVal val="visible"/>
                                      </p:to>
                                    </p:set>
                                    <p:anim calcmode="lin" valueType="num">
                                      <p:cBhvr>
                                        <p:cTn id="23" dur="500" fill="hold"/>
                                        <p:tgtEl>
                                          <p:spTgt spid="922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922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922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922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9221">
                                            <p:txEl>
                                              <p:pRg st="4" end="4"/>
                                            </p:txEl>
                                          </p:spTgt>
                                        </p:tgtEl>
                                        <p:attrNameLst>
                                          <p:attrName>style.visibility</p:attrName>
                                        </p:attrNameLst>
                                      </p:cBhvr>
                                      <p:to>
                                        <p:strVal val="visible"/>
                                      </p:to>
                                    </p:set>
                                    <p:anim calcmode="lin" valueType="num">
                                      <p:cBhvr>
                                        <p:cTn id="31" dur="500" fill="hold"/>
                                        <p:tgtEl>
                                          <p:spTgt spid="922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922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922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922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nodeType="clickEffect">
                                  <p:stCondLst>
                                    <p:cond delay="0"/>
                                  </p:stCondLst>
                                  <p:childTnLst>
                                    <p:set>
                                      <p:cBhvr>
                                        <p:cTn id="38" dur="1" fill="hold">
                                          <p:stCondLst>
                                            <p:cond delay="0"/>
                                          </p:stCondLst>
                                        </p:cTn>
                                        <p:tgtEl>
                                          <p:spTgt spid="9221">
                                            <p:txEl>
                                              <p:pRg st="5" end="5"/>
                                            </p:txEl>
                                          </p:spTgt>
                                        </p:tgtEl>
                                        <p:attrNameLst>
                                          <p:attrName>style.visibility</p:attrName>
                                        </p:attrNameLst>
                                      </p:cBhvr>
                                      <p:to>
                                        <p:strVal val="visible"/>
                                      </p:to>
                                    </p:set>
                                    <p:anim calcmode="lin" valueType="num">
                                      <p:cBhvr>
                                        <p:cTn id="39" dur="500" fill="hold"/>
                                        <p:tgtEl>
                                          <p:spTgt spid="9221">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9221">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9221">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922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nodeType="clickEffect">
                                  <p:stCondLst>
                                    <p:cond delay="0"/>
                                  </p:stCondLst>
                                  <p:childTnLst>
                                    <p:set>
                                      <p:cBhvr>
                                        <p:cTn id="46" dur="1" fill="hold">
                                          <p:stCondLst>
                                            <p:cond delay="0"/>
                                          </p:stCondLst>
                                        </p:cTn>
                                        <p:tgtEl>
                                          <p:spTgt spid="9221">
                                            <p:txEl>
                                              <p:pRg st="6" end="6"/>
                                            </p:txEl>
                                          </p:spTgt>
                                        </p:tgtEl>
                                        <p:attrNameLst>
                                          <p:attrName>style.visibility</p:attrName>
                                        </p:attrNameLst>
                                      </p:cBhvr>
                                      <p:to>
                                        <p:strVal val="visible"/>
                                      </p:to>
                                    </p:set>
                                    <p:anim calcmode="lin" valueType="num">
                                      <p:cBhvr>
                                        <p:cTn id="47" dur="500" fill="hold"/>
                                        <p:tgtEl>
                                          <p:spTgt spid="9221">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9221">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9221">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922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nodeType="clickEffect">
                                  <p:stCondLst>
                                    <p:cond delay="0"/>
                                  </p:stCondLst>
                                  <p:childTnLst>
                                    <p:set>
                                      <p:cBhvr>
                                        <p:cTn id="54" dur="1" fill="hold">
                                          <p:stCondLst>
                                            <p:cond delay="0"/>
                                          </p:stCondLst>
                                        </p:cTn>
                                        <p:tgtEl>
                                          <p:spTgt spid="9221">
                                            <p:txEl>
                                              <p:pRg st="7" end="7"/>
                                            </p:txEl>
                                          </p:spTgt>
                                        </p:tgtEl>
                                        <p:attrNameLst>
                                          <p:attrName>style.visibility</p:attrName>
                                        </p:attrNameLst>
                                      </p:cBhvr>
                                      <p:to>
                                        <p:strVal val="visible"/>
                                      </p:to>
                                    </p:set>
                                    <p:anim calcmode="lin" valueType="num">
                                      <p:cBhvr>
                                        <p:cTn id="55" dur="500" fill="hold"/>
                                        <p:tgtEl>
                                          <p:spTgt spid="9221">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9221">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9221">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9221">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nodeType="clickEffect">
                                  <p:stCondLst>
                                    <p:cond delay="0"/>
                                  </p:stCondLst>
                                  <p:childTnLst>
                                    <p:set>
                                      <p:cBhvr>
                                        <p:cTn id="62" dur="1" fill="hold">
                                          <p:stCondLst>
                                            <p:cond delay="0"/>
                                          </p:stCondLst>
                                        </p:cTn>
                                        <p:tgtEl>
                                          <p:spTgt spid="9221">
                                            <p:txEl>
                                              <p:pRg st="8" end="8"/>
                                            </p:txEl>
                                          </p:spTgt>
                                        </p:tgtEl>
                                        <p:attrNameLst>
                                          <p:attrName>style.visibility</p:attrName>
                                        </p:attrNameLst>
                                      </p:cBhvr>
                                      <p:to>
                                        <p:strVal val="visible"/>
                                      </p:to>
                                    </p:set>
                                    <p:anim calcmode="lin" valueType="num">
                                      <p:cBhvr>
                                        <p:cTn id="63" dur="500" fill="hold"/>
                                        <p:tgtEl>
                                          <p:spTgt spid="9221">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9221">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9221">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9221">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9" presetClass="entr" presetSubtype="0" accel="100000" fill="hold" nodeType="clickEffect">
                                  <p:stCondLst>
                                    <p:cond delay="0"/>
                                  </p:stCondLst>
                                  <p:childTnLst>
                                    <p:set>
                                      <p:cBhvr>
                                        <p:cTn id="70" dur="1" fill="hold">
                                          <p:stCondLst>
                                            <p:cond delay="0"/>
                                          </p:stCondLst>
                                        </p:cTn>
                                        <p:tgtEl>
                                          <p:spTgt spid="9221">
                                            <p:txEl>
                                              <p:pRg st="9" end="9"/>
                                            </p:txEl>
                                          </p:spTgt>
                                        </p:tgtEl>
                                        <p:attrNameLst>
                                          <p:attrName>style.visibility</p:attrName>
                                        </p:attrNameLst>
                                      </p:cBhvr>
                                      <p:to>
                                        <p:strVal val="visible"/>
                                      </p:to>
                                    </p:set>
                                    <p:anim calcmode="lin" valueType="num">
                                      <p:cBhvr>
                                        <p:cTn id="71" dur="500" fill="hold"/>
                                        <p:tgtEl>
                                          <p:spTgt spid="9221">
                                            <p:txEl>
                                              <p:pRg st="9" end="9"/>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9221">
                                            <p:txEl>
                                              <p:pRg st="9" end="9"/>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9221">
                                            <p:txEl>
                                              <p:pRg st="9" end="9"/>
                                            </p:txEl>
                                          </p:spTgt>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9221">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9" presetClass="entr" presetSubtype="0" accel="100000" fill="hold" nodeType="clickEffect">
                                  <p:stCondLst>
                                    <p:cond delay="0"/>
                                  </p:stCondLst>
                                  <p:childTnLst>
                                    <p:set>
                                      <p:cBhvr>
                                        <p:cTn id="78" dur="1" fill="hold">
                                          <p:stCondLst>
                                            <p:cond delay="0"/>
                                          </p:stCondLst>
                                        </p:cTn>
                                        <p:tgtEl>
                                          <p:spTgt spid="9221">
                                            <p:txEl>
                                              <p:pRg st="10" end="10"/>
                                            </p:txEl>
                                          </p:spTgt>
                                        </p:tgtEl>
                                        <p:attrNameLst>
                                          <p:attrName>style.visibility</p:attrName>
                                        </p:attrNameLst>
                                      </p:cBhvr>
                                      <p:to>
                                        <p:strVal val="visible"/>
                                      </p:to>
                                    </p:set>
                                    <p:anim calcmode="lin" valueType="num">
                                      <p:cBhvr>
                                        <p:cTn id="79" dur="500" fill="hold"/>
                                        <p:tgtEl>
                                          <p:spTgt spid="9221">
                                            <p:txEl>
                                              <p:pRg st="10" end="1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9221">
                                            <p:txEl>
                                              <p:pRg st="10" end="1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9221">
                                            <p:txEl>
                                              <p:pRg st="10" end="10"/>
                                            </p:txEl>
                                          </p:spTgt>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9221">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39" presetClass="entr" presetSubtype="0" accel="100000" fill="hold" nodeType="clickEffect">
                                  <p:stCondLst>
                                    <p:cond delay="0"/>
                                  </p:stCondLst>
                                  <p:childTnLst>
                                    <p:set>
                                      <p:cBhvr>
                                        <p:cTn id="86" dur="1" fill="hold">
                                          <p:stCondLst>
                                            <p:cond delay="0"/>
                                          </p:stCondLst>
                                        </p:cTn>
                                        <p:tgtEl>
                                          <p:spTgt spid="9221">
                                            <p:txEl>
                                              <p:pRg st="11" end="11"/>
                                            </p:txEl>
                                          </p:spTgt>
                                        </p:tgtEl>
                                        <p:attrNameLst>
                                          <p:attrName>style.visibility</p:attrName>
                                        </p:attrNameLst>
                                      </p:cBhvr>
                                      <p:to>
                                        <p:strVal val="visible"/>
                                      </p:to>
                                    </p:set>
                                    <p:anim calcmode="lin" valueType="num">
                                      <p:cBhvr>
                                        <p:cTn id="87" dur="500" fill="hold"/>
                                        <p:tgtEl>
                                          <p:spTgt spid="9221">
                                            <p:txEl>
                                              <p:pRg st="11" end="1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8" dur="500" fill="hold"/>
                                        <p:tgtEl>
                                          <p:spTgt spid="9221">
                                            <p:txEl>
                                              <p:pRg st="11" end="1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9" dur="500" fill="hold"/>
                                        <p:tgtEl>
                                          <p:spTgt spid="9221">
                                            <p:txEl>
                                              <p:pRg st="11" end="11"/>
                                            </p:txEl>
                                          </p:spTgt>
                                        </p:tgtEl>
                                        <p:attrNameLst>
                                          <p:attrName>ppt_x</p:attrName>
                                        </p:attrNameLst>
                                      </p:cBhvr>
                                      <p:tavLst>
                                        <p:tav tm="0">
                                          <p:val>
                                            <p:strVal val="#ppt_x-.3"/>
                                          </p:val>
                                        </p:tav>
                                        <p:tav tm="50000">
                                          <p:val>
                                            <p:strVal val="#ppt_x"/>
                                          </p:val>
                                        </p:tav>
                                        <p:tav tm="100000">
                                          <p:val>
                                            <p:strVal val="#ppt_x"/>
                                          </p:val>
                                        </p:tav>
                                      </p:tavLst>
                                    </p:anim>
                                    <p:anim calcmode="lin" valueType="num">
                                      <p:cBhvr>
                                        <p:cTn id="90" dur="500" fill="hold"/>
                                        <p:tgtEl>
                                          <p:spTgt spid="9221">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543490" name="Rectangle 2">
            <a:extLst>
              <a:ext uri="{FF2B5EF4-FFF2-40B4-BE49-F238E27FC236}">
                <a16:creationId xmlns:a16="http://schemas.microsoft.com/office/drawing/2014/main" id="{A05D48F8-5152-3F23-331E-C3E50F27DAE0}"/>
              </a:ext>
            </a:extLst>
          </p:cNvPr>
          <p:cNvSpPr>
            <a:spLocks noGrp="1" noChangeArrowheads="1"/>
          </p:cNvSpPr>
          <p:nvPr>
            <p:ph type="title"/>
          </p:nvPr>
        </p:nvSpPr>
        <p:spPr>
          <a:xfrm>
            <a:off x="1524000" y="5257800"/>
            <a:ext cx="9144000" cy="1600200"/>
          </a:xfrm>
        </p:spPr>
        <p:txBody>
          <a:bodyPr/>
          <a:lstStyle/>
          <a:p>
            <a:pPr eaLnBrk="1" hangingPunct="1">
              <a:defRPr/>
            </a:pPr>
            <a:r>
              <a:rPr lang="en-US" sz="2400" b="1">
                <a:solidFill>
                  <a:srgbClr val="FF66FF"/>
                </a:solidFill>
                <a:effectLst>
                  <a:outerShdw blurRad="38100" dist="38100" dir="2700000" algn="tl">
                    <a:srgbClr val="C0C0C0"/>
                  </a:outerShdw>
                </a:effectLst>
              </a:rPr>
              <a:t>“I pray you leave my name alone,   and call not yourselves Lutherans,  but Christians.  I have not been crucified for anyone.  How then,  does it befit me,  a miserable bag of dust and ashes,  to give my name to the children of God?  Cease my dear friends,  to cling to these party names and distinctions:  away with all;  and let us call ourselves only Christians.”</a:t>
            </a:r>
            <a:br>
              <a:rPr lang="en-US" sz="2400" b="1">
                <a:solidFill>
                  <a:srgbClr val="FF66FF"/>
                </a:solidFill>
                <a:effectLst>
                  <a:outerShdw blurRad="38100" dist="38100" dir="2700000" algn="tl">
                    <a:srgbClr val="C0C0C0"/>
                  </a:outerShdw>
                </a:effectLst>
              </a:rPr>
            </a:br>
            <a:endParaRPr lang="en-US"/>
          </a:p>
        </p:txBody>
      </p:sp>
      <p:sp>
        <p:nvSpPr>
          <p:cNvPr id="4543491" name="WordArt 3">
            <a:extLst>
              <a:ext uri="{FF2B5EF4-FFF2-40B4-BE49-F238E27FC236}">
                <a16:creationId xmlns:a16="http://schemas.microsoft.com/office/drawing/2014/main" id="{CFAA8402-1E77-E4CF-1DD5-F4397F6382AC}"/>
              </a:ext>
            </a:extLst>
          </p:cNvPr>
          <p:cNvSpPr>
            <a:spLocks noChangeArrowheads="1" noChangeShapeType="1" noTextEdit="1"/>
          </p:cNvSpPr>
          <p:nvPr/>
        </p:nvSpPr>
        <p:spPr bwMode="auto">
          <a:xfrm>
            <a:off x="2590800" y="228600"/>
            <a:ext cx="7086600" cy="762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kern="10" spc="720">
                <a:gradFill rotWithShape="1">
                  <a:gsLst>
                    <a:gs pos="0">
                      <a:srgbClr val="AAAAAA"/>
                    </a:gs>
                    <a:gs pos="100000">
                      <a:srgbClr val="FFFFFF"/>
                    </a:gs>
                  </a:gsLst>
                  <a:lin ang="5400000" scaled="1"/>
                </a:gradFill>
                <a:effectLst>
                  <a:outerShdw dist="45791" dir="3378596" algn="ctr" rotWithShape="0">
                    <a:srgbClr val="4D4D4D"/>
                  </a:outerShdw>
                </a:effectLst>
                <a:latin typeface="Arial Black" panose="020B0A04020102020204" pitchFamily="34" charset="0"/>
                <a:cs typeface="Arial" panose="020B0604020202020204" pitchFamily="34" charset="0"/>
              </a:rPr>
              <a:t>FIRST PROTESTANT &amp; EARLY MARTIN LUTHER: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543491"/>
                                        </p:tgtEl>
                                        <p:attrNameLst>
                                          <p:attrName>style.visibility</p:attrName>
                                        </p:attrNameLst>
                                      </p:cBhvr>
                                      <p:to>
                                        <p:strVal val="visible"/>
                                      </p:to>
                                    </p:set>
                                    <p:animEffect transition="in" filter="wipe(left)">
                                      <p:cBhvr>
                                        <p:cTn id="7" dur="500"/>
                                        <p:tgtEl>
                                          <p:spTgt spid="45434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lt">
                                    <p:tmPct val="100000"/>
                                  </p:iterate>
                                  <p:childTnLst>
                                    <p:set>
                                      <p:cBhvr>
                                        <p:cTn id="11" dur="1" fill="hold">
                                          <p:stCondLst>
                                            <p:cond delay="0"/>
                                          </p:stCondLst>
                                        </p:cTn>
                                        <p:tgtEl>
                                          <p:spTgt spid="4543490"/>
                                        </p:tgtEl>
                                        <p:attrNameLst>
                                          <p:attrName>style.visibility</p:attrName>
                                        </p:attrNameLst>
                                      </p:cBhvr>
                                      <p:to>
                                        <p:strVal val="visible"/>
                                      </p:to>
                                    </p:set>
                                    <p:anim calcmode="lin" valueType="num">
                                      <p:cBhvr>
                                        <p:cTn id="12" dur="75" fill="hold"/>
                                        <p:tgtEl>
                                          <p:spTgt spid="4543490"/>
                                        </p:tgtEl>
                                        <p:attrNameLst>
                                          <p:attrName>ppt_w</p:attrName>
                                        </p:attrNameLst>
                                      </p:cBhvr>
                                      <p:tavLst>
                                        <p:tav tm="0">
                                          <p:val>
                                            <p:fltVal val="0"/>
                                          </p:val>
                                        </p:tav>
                                        <p:tav tm="100000">
                                          <p:val>
                                            <p:strVal val="#ppt_w"/>
                                          </p:val>
                                        </p:tav>
                                      </p:tavLst>
                                    </p:anim>
                                    <p:anim calcmode="lin" valueType="num">
                                      <p:cBhvr>
                                        <p:cTn id="13" dur="75" fill="hold"/>
                                        <p:tgtEl>
                                          <p:spTgt spid="4543490"/>
                                        </p:tgtEl>
                                        <p:attrNameLst>
                                          <p:attrName>ppt_h</p:attrName>
                                        </p:attrNameLst>
                                      </p:cBhvr>
                                      <p:tavLst>
                                        <p:tav tm="0">
                                          <p:val>
                                            <p:fltVal val="0"/>
                                          </p:val>
                                        </p:tav>
                                        <p:tav tm="100000">
                                          <p:val>
                                            <p:strVal val="#ppt_h"/>
                                          </p:val>
                                        </p:tav>
                                      </p:tavLst>
                                    </p:anim>
                                    <p:anim calcmode="lin" valueType="num">
                                      <p:cBhvr>
                                        <p:cTn id="14" dur="75" fill="hold"/>
                                        <p:tgtEl>
                                          <p:spTgt spid="4543490"/>
                                        </p:tgtEl>
                                        <p:attrNameLst>
                                          <p:attrName>ppt_x</p:attrName>
                                        </p:attrNameLst>
                                      </p:cBhvr>
                                      <p:tavLst>
                                        <p:tav tm="0">
                                          <p:val>
                                            <p:fltVal val="0.5"/>
                                          </p:val>
                                        </p:tav>
                                        <p:tav tm="100000">
                                          <p:val>
                                            <p:strVal val="#ppt_x"/>
                                          </p:val>
                                        </p:tav>
                                      </p:tavLst>
                                    </p:anim>
                                    <p:anim calcmode="lin" valueType="num">
                                      <p:cBhvr>
                                        <p:cTn id="15" dur="75" fill="hold"/>
                                        <p:tgtEl>
                                          <p:spTgt spid="4543490"/>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3490"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WordArt 2">
            <a:extLst>
              <a:ext uri="{FF2B5EF4-FFF2-40B4-BE49-F238E27FC236}">
                <a16:creationId xmlns:a16="http://schemas.microsoft.com/office/drawing/2014/main" id="{A6AB733D-07B6-FC33-7B81-C258DD8C0B08}"/>
              </a:ext>
            </a:extLst>
          </p:cNvPr>
          <p:cNvSpPr>
            <a:spLocks noChangeArrowheads="1" noChangeShapeType="1" noTextEdit="1"/>
          </p:cNvSpPr>
          <p:nvPr/>
        </p:nvSpPr>
        <p:spPr bwMode="auto">
          <a:xfrm>
            <a:off x="1752600" y="152400"/>
            <a:ext cx="3048000" cy="6096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2400" b="1" kern="10">
                <a:ln w="19050">
                  <a:solidFill>
                    <a:srgbClr val="99CCFF"/>
                  </a:solidFill>
                  <a:round/>
                  <a:headEnd/>
                  <a:tailEnd/>
                </a:ln>
                <a:solidFill>
                  <a:srgbClr val="333399"/>
                </a:solidFill>
                <a:effectLst>
                  <a:outerShdw dist="35921" dir="2700000" algn="ctr" rotWithShape="0">
                    <a:srgbClr val="990000"/>
                  </a:outerShdw>
                </a:effectLst>
                <a:latin typeface="Arial" panose="020B0604020202020204" pitchFamily="34" charset="0"/>
                <a:cs typeface="Arial" panose="020B0604020202020204" pitchFamily="34" charset="0"/>
              </a:rPr>
              <a:t>Church History</a:t>
            </a:r>
          </a:p>
        </p:txBody>
      </p:sp>
      <p:sp>
        <p:nvSpPr>
          <p:cNvPr id="11267" name="Line 3">
            <a:extLst>
              <a:ext uri="{FF2B5EF4-FFF2-40B4-BE49-F238E27FC236}">
                <a16:creationId xmlns:a16="http://schemas.microsoft.com/office/drawing/2014/main" id="{E496D5C3-A957-5A7C-0F28-95E5FB8807E3}"/>
              </a:ext>
            </a:extLst>
          </p:cNvPr>
          <p:cNvSpPr>
            <a:spLocks noChangeShapeType="1"/>
          </p:cNvSpPr>
          <p:nvPr/>
        </p:nvSpPr>
        <p:spPr bwMode="auto">
          <a:xfrm>
            <a:off x="1752600" y="914400"/>
            <a:ext cx="8686800" cy="0"/>
          </a:xfrm>
          <a:prstGeom prst="line">
            <a:avLst/>
          </a:prstGeom>
          <a:noFill/>
          <a:ln w="1016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b="1">
              <a:solidFill>
                <a:srgbClr val="000000"/>
              </a:solidFill>
              <a:latin typeface="Century Schoolbook" panose="02040604050505020304" pitchFamily="18" charset="0"/>
            </a:endParaRPr>
          </a:p>
        </p:txBody>
      </p:sp>
      <p:sp>
        <p:nvSpPr>
          <p:cNvPr id="11268" name="WordArt 4">
            <a:extLst>
              <a:ext uri="{FF2B5EF4-FFF2-40B4-BE49-F238E27FC236}">
                <a16:creationId xmlns:a16="http://schemas.microsoft.com/office/drawing/2014/main" id="{AAE599DE-C57B-1704-E08E-221D9BB42AAC}"/>
              </a:ext>
            </a:extLst>
          </p:cNvPr>
          <p:cNvSpPr>
            <a:spLocks noChangeArrowheads="1" noChangeShapeType="1" noTextEdit="1"/>
          </p:cNvSpPr>
          <p:nvPr/>
        </p:nvSpPr>
        <p:spPr bwMode="auto">
          <a:xfrm>
            <a:off x="5486400" y="152400"/>
            <a:ext cx="4876800" cy="533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19050">
                  <a:solidFill>
                    <a:srgbClr val="99CCFF"/>
                  </a:solidFill>
                  <a:round/>
                  <a:headEnd/>
                  <a:tailEnd/>
                </a:ln>
                <a:solidFill>
                  <a:srgbClr val="800000"/>
                </a:solidFill>
                <a:effectLst>
                  <a:outerShdw dist="35921" dir="2700000" algn="ctr" rotWithShape="0">
                    <a:srgbClr val="990000"/>
                  </a:outerShdw>
                </a:effectLst>
                <a:latin typeface="Georgia" panose="02040502050405020303" pitchFamily="18" charset="0"/>
              </a:rPr>
              <a:t>The Reformation</a:t>
            </a:r>
          </a:p>
        </p:txBody>
      </p:sp>
      <p:sp>
        <p:nvSpPr>
          <p:cNvPr id="15365" name="Text Box 5">
            <a:extLst>
              <a:ext uri="{FF2B5EF4-FFF2-40B4-BE49-F238E27FC236}">
                <a16:creationId xmlns:a16="http://schemas.microsoft.com/office/drawing/2014/main" id="{D5FF8948-A26B-9E6D-C370-05BC1DB4DDE9}"/>
              </a:ext>
            </a:extLst>
          </p:cNvPr>
          <p:cNvSpPr txBox="1">
            <a:spLocks noChangeArrowheads="1"/>
          </p:cNvSpPr>
          <p:nvPr/>
        </p:nvSpPr>
        <p:spPr bwMode="auto">
          <a:xfrm>
            <a:off x="1905000" y="1066801"/>
            <a:ext cx="8305800" cy="5706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228600" eaLnBrk="0" hangingPunct="0">
              <a:spcBef>
                <a:spcPct val="20000"/>
              </a:spcBef>
              <a:buChar char="–"/>
              <a:defRPr sz="2800">
                <a:solidFill>
                  <a:schemeClr val="tx1"/>
                </a:solidFill>
                <a:latin typeface="Arial" panose="020B0604020202020204" pitchFamily="34" charset="0"/>
              </a:defRPr>
            </a:lvl2pPr>
            <a:lvl3pPr marL="4572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lnSpc>
                <a:spcPct val="90000"/>
              </a:lnSpc>
              <a:spcBef>
                <a:spcPct val="50000"/>
              </a:spcBef>
              <a:spcAft>
                <a:spcPct val="0"/>
              </a:spcAft>
              <a:buNone/>
            </a:pPr>
            <a:r>
              <a:rPr lang="en-US" altLang="en-US" b="1" u="sng">
                <a:solidFill>
                  <a:srgbClr val="000000"/>
                </a:solidFill>
              </a:rPr>
              <a:t>Origin of the Church of England (1534)</a:t>
            </a:r>
          </a:p>
          <a:p>
            <a:pPr lvl="1" eaLnBrk="1" fontAlgn="base" hangingPunct="1">
              <a:lnSpc>
                <a:spcPct val="90000"/>
              </a:lnSpc>
              <a:spcBef>
                <a:spcPct val="50000"/>
              </a:spcBef>
              <a:spcAft>
                <a:spcPct val="0"/>
              </a:spcAft>
              <a:buFontTx/>
              <a:buChar char="•"/>
            </a:pPr>
            <a:r>
              <a:rPr lang="en-US" altLang="en-US" sz="2400" b="1">
                <a:solidFill>
                  <a:srgbClr val="333399"/>
                </a:solidFill>
              </a:rPr>
              <a:t> Place: England</a:t>
            </a:r>
          </a:p>
          <a:p>
            <a:pPr lvl="1" eaLnBrk="1" fontAlgn="base" hangingPunct="1">
              <a:lnSpc>
                <a:spcPct val="90000"/>
              </a:lnSpc>
              <a:spcBef>
                <a:spcPct val="50000"/>
              </a:spcBef>
              <a:spcAft>
                <a:spcPct val="0"/>
              </a:spcAft>
              <a:buFontTx/>
              <a:buChar char="•"/>
            </a:pPr>
            <a:r>
              <a:rPr lang="en-US" altLang="en-US" sz="2400" b="1">
                <a:solidFill>
                  <a:srgbClr val="333399"/>
                </a:solidFill>
              </a:rPr>
              <a:t> Founder: King Henry VIII</a:t>
            </a:r>
          </a:p>
          <a:p>
            <a:pPr lvl="1" eaLnBrk="1" fontAlgn="base" hangingPunct="1">
              <a:lnSpc>
                <a:spcPct val="90000"/>
              </a:lnSpc>
              <a:spcBef>
                <a:spcPct val="50000"/>
              </a:spcBef>
              <a:spcAft>
                <a:spcPct val="0"/>
              </a:spcAft>
              <a:buFontTx/>
              <a:buChar char="•"/>
            </a:pPr>
            <a:r>
              <a:rPr lang="en-US" altLang="en-US" sz="2400" b="1">
                <a:solidFill>
                  <a:srgbClr val="333399"/>
                </a:solidFill>
              </a:rPr>
              <a:t> Reason: Pope refused his request for a divorce</a:t>
            </a:r>
          </a:p>
          <a:p>
            <a:pPr lvl="1" eaLnBrk="1" fontAlgn="base" hangingPunct="1">
              <a:lnSpc>
                <a:spcPct val="90000"/>
              </a:lnSpc>
              <a:spcBef>
                <a:spcPct val="50000"/>
              </a:spcBef>
              <a:spcAft>
                <a:spcPct val="0"/>
              </a:spcAft>
              <a:buFontTx/>
              <a:buChar char="•"/>
            </a:pPr>
            <a:r>
              <a:rPr lang="en-US" altLang="en-US" sz="2400" b="1">
                <a:solidFill>
                  <a:srgbClr val="333399"/>
                </a:solidFill>
              </a:rPr>
              <a:t> Prominent Doctrines:</a:t>
            </a:r>
          </a:p>
          <a:p>
            <a:pPr lvl="2" eaLnBrk="1" fontAlgn="base" hangingPunct="1">
              <a:lnSpc>
                <a:spcPct val="90000"/>
              </a:lnSpc>
              <a:spcBef>
                <a:spcPct val="50000"/>
              </a:spcBef>
              <a:spcAft>
                <a:spcPct val="0"/>
              </a:spcAft>
              <a:buFont typeface="Wingdings" panose="05000000000000000000" pitchFamily="2" charset="2"/>
              <a:buChar char="Ø"/>
            </a:pPr>
            <a:r>
              <a:rPr lang="en-US" altLang="en-US" b="1">
                <a:solidFill>
                  <a:srgbClr val="000000"/>
                </a:solidFill>
              </a:rPr>
              <a:t> King of England is Head of the Church</a:t>
            </a:r>
          </a:p>
          <a:p>
            <a:pPr lvl="2" eaLnBrk="1" fontAlgn="base" hangingPunct="1">
              <a:lnSpc>
                <a:spcPct val="90000"/>
              </a:lnSpc>
              <a:spcBef>
                <a:spcPct val="50000"/>
              </a:spcBef>
              <a:spcAft>
                <a:spcPct val="0"/>
              </a:spcAft>
              <a:buFont typeface="Wingdings" panose="05000000000000000000" pitchFamily="2" charset="2"/>
              <a:buChar char="Ø"/>
            </a:pPr>
            <a:r>
              <a:rPr lang="en-US" altLang="en-US" b="1">
                <a:solidFill>
                  <a:srgbClr val="000000"/>
                </a:solidFill>
              </a:rPr>
              <a:t> A Catholic Church under English Rule</a:t>
            </a:r>
          </a:p>
          <a:p>
            <a:pPr lvl="1" eaLnBrk="1" fontAlgn="base" hangingPunct="1">
              <a:lnSpc>
                <a:spcPct val="90000"/>
              </a:lnSpc>
              <a:spcBef>
                <a:spcPct val="50000"/>
              </a:spcBef>
              <a:spcAft>
                <a:spcPct val="0"/>
              </a:spcAft>
              <a:buFontTx/>
              <a:buChar char="•"/>
            </a:pPr>
            <a:r>
              <a:rPr lang="en-US" altLang="en-US" sz="2400" b="1">
                <a:solidFill>
                  <a:srgbClr val="000000"/>
                </a:solidFill>
              </a:rPr>
              <a:t> </a:t>
            </a:r>
            <a:r>
              <a:rPr lang="en-US" altLang="en-US" sz="2400" b="1">
                <a:solidFill>
                  <a:srgbClr val="333399"/>
                </a:solidFill>
              </a:rPr>
              <a:t>Interesting History:</a:t>
            </a:r>
          </a:p>
          <a:p>
            <a:pPr lvl="2" eaLnBrk="1" fontAlgn="base" hangingPunct="1">
              <a:lnSpc>
                <a:spcPct val="90000"/>
              </a:lnSpc>
              <a:spcBef>
                <a:spcPct val="50000"/>
              </a:spcBef>
              <a:spcAft>
                <a:spcPct val="0"/>
              </a:spcAft>
              <a:buFont typeface="Wingdings" panose="05000000000000000000" pitchFamily="2" charset="2"/>
              <a:buChar char="Ø"/>
            </a:pPr>
            <a:r>
              <a:rPr lang="en-US" altLang="en-US" b="1">
                <a:solidFill>
                  <a:srgbClr val="000000"/>
                </a:solidFill>
              </a:rPr>
              <a:t> Brought to America in 1578</a:t>
            </a:r>
          </a:p>
          <a:p>
            <a:pPr lvl="2" eaLnBrk="1" fontAlgn="base" hangingPunct="1">
              <a:lnSpc>
                <a:spcPct val="90000"/>
              </a:lnSpc>
              <a:spcBef>
                <a:spcPct val="50000"/>
              </a:spcBef>
              <a:spcAft>
                <a:spcPct val="0"/>
              </a:spcAft>
              <a:buFont typeface="Wingdings" panose="05000000000000000000" pitchFamily="2" charset="2"/>
              <a:buChar char="Ø"/>
            </a:pPr>
            <a:r>
              <a:rPr lang="en-US" altLang="en-US" b="1">
                <a:solidFill>
                  <a:srgbClr val="000000"/>
                </a:solidFill>
              </a:rPr>
              <a:t> American Revolution destroyed it</a:t>
            </a:r>
          </a:p>
          <a:p>
            <a:pPr lvl="2" eaLnBrk="1" fontAlgn="base" hangingPunct="1">
              <a:lnSpc>
                <a:spcPct val="90000"/>
              </a:lnSpc>
              <a:spcBef>
                <a:spcPct val="50000"/>
              </a:spcBef>
              <a:spcAft>
                <a:spcPct val="0"/>
              </a:spcAft>
              <a:buFont typeface="Wingdings" panose="05000000000000000000" pitchFamily="2" charset="2"/>
              <a:buChar char="Ø"/>
            </a:pPr>
            <a:r>
              <a:rPr lang="en-US" altLang="en-US" b="1">
                <a:solidFill>
                  <a:srgbClr val="000000"/>
                </a:solidFill>
              </a:rPr>
              <a:t> Reorganized in 1783 as the Episcopal Church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5365">
                                            <p:txEl>
                                              <p:pRg st="1" end="1"/>
                                            </p:txEl>
                                          </p:spTgt>
                                        </p:tgtEl>
                                        <p:attrNameLst>
                                          <p:attrName>style.visibility</p:attrName>
                                        </p:attrNameLst>
                                      </p:cBhvr>
                                      <p:to>
                                        <p:strVal val="visible"/>
                                      </p:to>
                                    </p:set>
                                    <p:anim calcmode="lin" valueType="num">
                                      <p:cBhvr>
                                        <p:cTn id="7" dur="500" fill="hold"/>
                                        <p:tgtEl>
                                          <p:spTgt spid="1536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536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536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536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15365">
                                            <p:txEl>
                                              <p:pRg st="2" end="2"/>
                                            </p:txEl>
                                          </p:spTgt>
                                        </p:tgtEl>
                                        <p:attrNameLst>
                                          <p:attrName>style.visibility</p:attrName>
                                        </p:attrNameLst>
                                      </p:cBhvr>
                                      <p:to>
                                        <p:strVal val="visible"/>
                                      </p:to>
                                    </p:set>
                                    <p:anim calcmode="lin" valueType="num">
                                      <p:cBhvr>
                                        <p:cTn id="15" dur="500" fill="hold"/>
                                        <p:tgtEl>
                                          <p:spTgt spid="1536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536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536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536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15365">
                                            <p:txEl>
                                              <p:pRg st="3" end="3"/>
                                            </p:txEl>
                                          </p:spTgt>
                                        </p:tgtEl>
                                        <p:attrNameLst>
                                          <p:attrName>style.visibility</p:attrName>
                                        </p:attrNameLst>
                                      </p:cBhvr>
                                      <p:to>
                                        <p:strVal val="visible"/>
                                      </p:to>
                                    </p:set>
                                    <p:anim calcmode="lin" valueType="num">
                                      <p:cBhvr>
                                        <p:cTn id="23" dur="500" fill="hold"/>
                                        <p:tgtEl>
                                          <p:spTgt spid="15365">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5365">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5365">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536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15365">
                                            <p:txEl>
                                              <p:pRg st="4" end="4"/>
                                            </p:txEl>
                                          </p:spTgt>
                                        </p:tgtEl>
                                        <p:attrNameLst>
                                          <p:attrName>style.visibility</p:attrName>
                                        </p:attrNameLst>
                                      </p:cBhvr>
                                      <p:to>
                                        <p:strVal val="visible"/>
                                      </p:to>
                                    </p:set>
                                    <p:anim calcmode="lin" valueType="num">
                                      <p:cBhvr>
                                        <p:cTn id="31" dur="500" fill="hold"/>
                                        <p:tgtEl>
                                          <p:spTgt spid="15365">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15365">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15365">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1536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nodeType="clickEffect">
                                  <p:stCondLst>
                                    <p:cond delay="0"/>
                                  </p:stCondLst>
                                  <p:childTnLst>
                                    <p:set>
                                      <p:cBhvr>
                                        <p:cTn id="38" dur="1" fill="hold">
                                          <p:stCondLst>
                                            <p:cond delay="0"/>
                                          </p:stCondLst>
                                        </p:cTn>
                                        <p:tgtEl>
                                          <p:spTgt spid="15365">
                                            <p:txEl>
                                              <p:pRg st="5" end="5"/>
                                            </p:txEl>
                                          </p:spTgt>
                                        </p:tgtEl>
                                        <p:attrNameLst>
                                          <p:attrName>style.visibility</p:attrName>
                                        </p:attrNameLst>
                                      </p:cBhvr>
                                      <p:to>
                                        <p:strVal val="visible"/>
                                      </p:to>
                                    </p:set>
                                    <p:anim calcmode="lin" valueType="num">
                                      <p:cBhvr>
                                        <p:cTn id="39" dur="500" fill="hold"/>
                                        <p:tgtEl>
                                          <p:spTgt spid="15365">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15365">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15365">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1536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nodeType="clickEffect">
                                  <p:stCondLst>
                                    <p:cond delay="0"/>
                                  </p:stCondLst>
                                  <p:childTnLst>
                                    <p:set>
                                      <p:cBhvr>
                                        <p:cTn id="46" dur="1" fill="hold">
                                          <p:stCondLst>
                                            <p:cond delay="0"/>
                                          </p:stCondLst>
                                        </p:cTn>
                                        <p:tgtEl>
                                          <p:spTgt spid="15365">
                                            <p:txEl>
                                              <p:pRg st="6" end="6"/>
                                            </p:txEl>
                                          </p:spTgt>
                                        </p:tgtEl>
                                        <p:attrNameLst>
                                          <p:attrName>style.visibility</p:attrName>
                                        </p:attrNameLst>
                                      </p:cBhvr>
                                      <p:to>
                                        <p:strVal val="visible"/>
                                      </p:to>
                                    </p:set>
                                    <p:anim calcmode="lin" valueType="num">
                                      <p:cBhvr>
                                        <p:cTn id="47" dur="500" fill="hold"/>
                                        <p:tgtEl>
                                          <p:spTgt spid="15365">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15365">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15365">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1536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nodeType="clickEffect">
                                  <p:stCondLst>
                                    <p:cond delay="0"/>
                                  </p:stCondLst>
                                  <p:childTnLst>
                                    <p:set>
                                      <p:cBhvr>
                                        <p:cTn id="54" dur="1" fill="hold">
                                          <p:stCondLst>
                                            <p:cond delay="0"/>
                                          </p:stCondLst>
                                        </p:cTn>
                                        <p:tgtEl>
                                          <p:spTgt spid="15365">
                                            <p:txEl>
                                              <p:pRg st="7" end="7"/>
                                            </p:txEl>
                                          </p:spTgt>
                                        </p:tgtEl>
                                        <p:attrNameLst>
                                          <p:attrName>style.visibility</p:attrName>
                                        </p:attrNameLst>
                                      </p:cBhvr>
                                      <p:to>
                                        <p:strVal val="visible"/>
                                      </p:to>
                                    </p:set>
                                    <p:anim calcmode="lin" valueType="num">
                                      <p:cBhvr>
                                        <p:cTn id="55" dur="500" fill="hold"/>
                                        <p:tgtEl>
                                          <p:spTgt spid="15365">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15365">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15365">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15365">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nodeType="clickEffect">
                                  <p:stCondLst>
                                    <p:cond delay="0"/>
                                  </p:stCondLst>
                                  <p:childTnLst>
                                    <p:set>
                                      <p:cBhvr>
                                        <p:cTn id="62" dur="1" fill="hold">
                                          <p:stCondLst>
                                            <p:cond delay="0"/>
                                          </p:stCondLst>
                                        </p:cTn>
                                        <p:tgtEl>
                                          <p:spTgt spid="15365">
                                            <p:txEl>
                                              <p:pRg st="8" end="8"/>
                                            </p:txEl>
                                          </p:spTgt>
                                        </p:tgtEl>
                                        <p:attrNameLst>
                                          <p:attrName>style.visibility</p:attrName>
                                        </p:attrNameLst>
                                      </p:cBhvr>
                                      <p:to>
                                        <p:strVal val="visible"/>
                                      </p:to>
                                    </p:set>
                                    <p:anim calcmode="lin" valueType="num">
                                      <p:cBhvr>
                                        <p:cTn id="63" dur="500" fill="hold"/>
                                        <p:tgtEl>
                                          <p:spTgt spid="15365">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15365">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15365">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15365">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9" presetClass="entr" presetSubtype="0" accel="100000" fill="hold" nodeType="clickEffect">
                                  <p:stCondLst>
                                    <p:cond delay="0"/>
                                  </p:stCondLst>
                                  <p:childTnLst>
                                    <p:set>
                                      <p:cBhvr>
                                        <p:cTn id="70" dur="1" fill="hold">
                                          <p:stCondLst>
                                            <p:cond delay="0"/>
                                          </p:stCondLst>
                                        </p:cTn>
                                        <p:tgtEl>
                                          <p:spTgt spid="15365">
                                            <p:txEl>
                                              <p:pRg st="9" end="9"/>
                                            </p:txEl>
                                          </p:spTgt>
                                        </p:tgtEl>
                                        <p:attrNameLst>
                                          <p:attrName>style.visibility</p:attrName>
                                        </p:attrNameLst>
                                      </p:cBhvr>
                                      <p:to>
                                        <p:strVal val="visible"/>
                                      </p:to>
                                    </p:set>
                                    <p:anim calcmode="lin" valueType="num">
                                      <p:cBhvr>
                                        <p:cTn id="71" dur="500" fill="hold"/>
                                        <p:tgtEl>
                                          <p:spTgt spid="15365">
                                            <p:txEl>
                                              <p:pRg st="9" end="9"/>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15365">
                                            <p:txEl>
                                              <p:pRg st="9" end="9"/>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15365">
                                            <p:txEl>
                                              <p:pRg st="9" end="9"/>
                                            </p:txEl>
                                          </p:spTgt>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15365">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9" presetClass="entr" presetSubtype="0" accel="100000" fill="hold" nodeType="clickEffect">
                                  <p:stCondLst>
                                    <p:cond delay="0"/>
                                  </p:stCondLst>
                                  <p:childTnLst>
                                    <p:set>
                                      <p:cBhvr>
                                        <p:cTn id="78" dur="1" fill="hold">
                                          <p:stCondLst>
                                            <p:cond delay="0"/>
                                          </p:stCondLst>
                                        </p:cTn>
                                        <p:tgtEl>
                                          <p:spTgt spid="15365">
                                            <p:txEl>
                                              <p:pRg st="10" end="10"/>
                                            </p:txEl>
                                          </p:spTgt>
                                        </p:tgtEl>
                                        <p:attrNameLst>
                                          <p:attrName>style.visibility</p:attrName>
                                        </p:attrNameLst>
                                      </p:cBhvr>
                                      <p:to>
                                        <p:strVal val="visible"/>
                                      </p:to>
                                    </p:set>
                                    <p:anim calcmode="lin" valueType="num">
                                      <p:cBhvr>
                                        <p:cTn id="79" dur="500" fill="hold"/>
                                        <p:tgtEl>
                                          <p:spTgt spid="15365">
                                            <p:txEl>
                                              <p:pRg st="10" end="1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15365">
                                            <p:txEl>
                                              <p:pRg st="10" end="1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15365">
                                            <p:txEl>
                                              <p:pRg st="10" end="10"/>
                                            </p:txEl>
                                          </p:spTgt>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15365">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541442" name="Rectangle 2">
            <a:extLst>
              <a:ext uri="{FF2B5EF4-FFF2-40B4-BE49-F238E27FC236}">
                <a16:creationId xmlns:a16="http://schemas.microsoft.com/office/drawing/2014/main" id="{DFCB58E1-47AE-1D5D-5436-1672FA587B2A}"/>
              </a:ext>
            </a:extLst>
          </p:cNvPr>
          <p:cNvSpPr>
            <a:spLocks noGrp="1" noChangeArrowheads="1"/>
          </p:cNvSpPr>
          <p:nvPr>
            <p:ph type="title"/>
          </p:nvPr>
        </p:nvSpPr>
        <p:spPr>
          <a:xfrm>
            <a:off x="2133600" y="4876800"/>
            <a:ext cx="8115300" cy="1600200"/>
          </a:xfrm>
        </p:spPr>
        <p:txBody>
          <a:bodyPr/>
          <a:lstStyle/>
          <a:p>
            <a:pPr eaLnBrk="1" hangingPunct="1">
              <a:defRPr/>
            </a:pPr>
            <a:r>
              <a:rPr lang="en-US" sz="2400" b="1">
                <a:solidFill>
                  <a:srgbClr val="FF66FF"/>
                </a:solidFill>
                <a:effectLst>
                  <a:outerShdw blurRad="38100" dist="38100" dir="2700000" algn="tl">
                    <a:srgbClr val="C0C0C0"/>
                  </a:outerShdw>
                </a:effectLst>
              </a:rPr>
              <a:t>“God never made Protestant Episcopalians,  nor Presbyterians,  nor Congregationalists,  nor any other sectarian name.  He made Christians,  and they chose to call themselves by less lovely names.”</a:t>
            </a:r>
            <a:endParaRPr lang="en-US"/>
          </a:p>
        </p:txBody>
      </p:sp>
      <p:sp>
        <p:nvSpPr>
          <p:cNvPr id="4541443" name="WordArt 3">
            <a:extLst>
              <a:ext uri="{FF2B5EF4-FFF2-40B4-BE49-F238E27FC236}">
                <a16:creationId xmlns:a16="http://schemas.microsoft.com/office/drawing/2014/main" id="{EDFF98EA-B462-07CC-CD1D-C1DE30908BEE}"/>
              </a:ext>
            </a:extLst>
          </p:cNvPr>
          <p:cNvSpPr>
            <a:spLocks noChangeArrowheads="1" noChangeShapeType="1" noTextEdit="1"/>
          </p:cNvSpPr>
          <p:nvPr/>
        </p:nvSpPr>
        <p:spPr bwMode="auto">
          <a:xfrm>
            <a:off x="2724150" y="228600"/>
            <a:ext cx="6743700" cy="762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kern="10" spc="720">
                <a:gradFill rotWithShape="1">
                  <a:gsLst>
                    <a:gs pos="0">
                      <a:srgbClr val="AAAAAA"/>
                    </a:gs>
                    <a:gs pos="100000">
                      <a:srgbClr val="FFFFFF"/>
                    </a:gs>
                  </a:gsLst>
                  <a:lin ang="5400000" scaled="1"/>
                </a:gradFill>
                <a:effectLst>
                  <a:outerShdw dist="45791" dir="3378596" algn="ctr" rotWithShape="0">
                    <a:srgbClr val="4D4D4D"/>
                  </a:outerShdw>
                </a:effectLst>
                <a:latin typeface="Arial Black" panose="020B0A04020102020204" pitchFamily="34" charset="0"/>
                <a:cs typeface="Arial" panose="020B0604020202020204" pitchFamily="34" charset="0"/>
              </a:rPr>
              <a:t>ANGLICAN BISHOP ANDERSON: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541443"/>
                                        </p:tgtEl>
                                        <p:attrNameLst>
                                          <p:attrName>style.visibility</p:attrName>
                                        </p:attrNameLst>
                                      </p:cBhvr>
                                      <p:to>
                                        <p:strVal val="visible"/>
                                      </p:to>
                                    </p:set>
                                    <p:animEffect transition="in" filter="wipe(left)">
                                      <p:cBhvr>
                                        <p:cTn id="7" dur="500"/>
                                        <p:tgtEl>
                                          <p:spTgt spid="45414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lt">
                                    <p:tmPct val="100000"/>
                                  </p:iterate>
                                  <p:childTnLst>
                                    <p:set>
                                      <p:cBhvr>
                                        <p:cTn id="11" dur="1" fill="hold">
                                          <p:stCondLst>
                                            <p:cond delay="0"/>
                                          </p:stCondLst>
                                        </p:cTn>
                                        <p:tgtEl>
                                          <p:spTgt spid="4541442"/>
                                        </p:tgtEl>
                                        <p:attrNameLst>
                                          <p:attrName>style.visibility</p:attrName>
                                        </p:attrNameLst>
                                      </p:cBhvr>
                                      <p:to>
                                        <p:strVal val="visible"/>
                                      </p:to>
                                    </p:set>
                                    <p:anim calcmode="lin" valueType="num">
                                      <p:cBhvr>
                                        <p:cTn id="12" dur="75" fill="hold"/>
                                        <p:tgtEl>
                                          <p:spTgt spid="4541442"/>
                                        </p:tgtEl>
                                        <p:attrNameLst>
                                          <p:attrName>ppt_w</p:attrName>
                                        </p:attrNameLst>
                                      </p:cBhvr>
                                      <p:tavLst>
                                        <p:tav tm="0">
                                          <p:val>
                                            <p:fltVal val="0"/>
                                          </p:val>
                                        </p:tav>
                                        <p:tav tm="100000">
                                          <p:val>
                                            <p:strVal val="#ppt_w"/>
                                          </p:val>
                                        </p:tav>
                                      </p:tavLst>
                                    </p:anim>
                                    <p:anim calcmode="lin" valueType="num">
                                      <p:cBhvr>
                                        <p:cTn id="13" dur="75" fill="hold"/>
                                        <p:tgtEl>
                                          <p:spTgt spid="4541442"/>
                                        </p:tgtEl>
                                        <p:attrNameLst>
                                          <p:attrName>ppt_h</p:attrName>
                                        </p:attrNameLst>
                                      </p:cBhvr>
                                      <p:tavLst>
                                        <p:tav tm="0">
                                          <p:val>
                                            <p:fltVal val="0"/>
                                          </p:val>
                                        </p:tav>
                                        <p:tav tm="100000">
                                          <p:val>
                                            <p:strVal val="#ppt_h"/>
                                          </p:val>
                                        </p:tav>
                                      </p:tavLst>
                                    </p:anim>
                                    <p:anim calcmode="lin" valueType="num">
                                      <p:cBhvr>
                                        <p:cTn id="14" dur="75" fill="hold"/>
                                        <p:tgtEl>
                                          <p:spTgt spid="4541442"/>
                                        </p:tgtEl>
                                        <p:attrNameLst>
                                          <p:attrName>ppt_x</p:attrName>
                                        </p:attrNameLst>
                                      </p:cBhvr>
                                      <p:tavLst>
                                        <p:tav tm="0">
                                          <p:val>
                                            <p:fltVal val="0.5"/>
                                          </p:val>
                                        </p:tav>
                                        <p:tav tm="100000">
                                          <p:val>
                                            <p:strVal val="#ppt_x"/>
                                          </p:val>
                                        </p:tav>
                                      </p:tavLst>
                                    </p:anim>
                                    <p:anim calcmode="lin" valueType="num">
                                      <p:cBhvr>
                                        <p:cTn id="15" dur="75" fill="hold"/>
                                        <p:tgtEl>
                                          <p:spTgt spid="4541442"/>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1442"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WordArt 2">
            <a:extLst>
              <a:ext uri="{FF2B5EF4-FFF2-40B4-BE49-F238E27FC236}">
                <a16:creationId xmlns:a16="http://schemas.microsoft.com/office/drawing/2014/main" id="{DD87C770-7F99-4558-6E03-81E683382FDE}"/>
              </a:ext>
            </a:extLst>
          </p:cNvPr>
          <p:cNvSpPr>
            <a:spLocks noChangeArrowheads="1" noChangeShapeType="1" noTextEdit="1"/>
          </p:cNvSpPr>
          <p:nvPr/>
        </p:nvSpPr>
        <p:spPr bwMode="auto">
          <a:xfrm>
            <a:off x="1752600" y="152400"/>
            <a:ext cx="3048000" cy="6096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2400" b="1" kern="10">
                <a:ln w="19050">
                  <a:solidFill>
                    <a:srgbClr val="99CCFF"/>
                  </a:solidFill>
                  <a:round/>
                  <a:headEnd/>
                  <a:tailEnd/>
                </a:ln>
                <a:solidFill>
                  <a:srgbClr val="333399"/>
                </a:solidFill>
                <a:effectLst>
                  <a:outerShdw dist="35921" dir="2700000" algn="ctr" rotWithShape="0">
                    <a:srgbClr val="990000"/>
                  </a:outerShdw>
                </a:effectLst>
                <a:latin typeface="Arial" panose="020B0604020202020204" pitchFamily="34" charset="0"/>
                <a:cs typeface="Arial" panose="020B0604020202020204" pitchFamily="34" charset="0"/>
              </a:rPr>
              <a:t>Church History</a:t>
            </a:r>
          </a:p>
        </p:txBody>
      </p:sp>
      <p:sp>
        <p:nvSpPr>
          <p:cNvPr id="9219" name="Line 3">
            <a:extLst>
              <a:ext uri="{FF2B5EF4-FFF2-40B4-BE49-F238E27FC236}">
                <a16:creationId xmlns:a16="http://schemas.microsoft.com/office/drawing/2014/main" id="{AE0FC14D-AC43-58E9-BDB1-44CAD87CCC0A}"/>
              </a:ext>
            </a:extLst>
          </p:cNvPr>
          <p:cNvSpPr>
            <a:spLocks noChangeShapeType="1"/>
          </p:cNvSpPr>
          <p:nvPr/>
        </p:nvSpPr>
        <p:spPr bwMode="auto">
          <a:xfrm>
            <a:off x="1752600" y="914400"/>
            <a:ext cx="8686800" cy="0"/>
          </a:xfrm>
          <a:prstGeom prst="line">
            <a:avLst/>
          </a:prstGeom>
          <a:noFill/>
          <a:ln w="1016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b="1">
              <a:solidFill>
                <a:srgbClr val="000000"/>
              </a:solidFill>
              <a:latin typeface="Century Schoolbook" panose="02040604050505020304" pitchFamily="18" charset="0"/>
            </a:endParaRPr>
          </a:p>
        </p:txBody>
      </p:sp>
      <p:sp>
        <p:nvSpPr>
          <p:cNvPr id="9220" name="WordArt 4">
            <a:extLst>
              <a:ext uri="{FF2B5EF4-FFF2-40B4-BE49-F238E27FC236}">
                <a16:creationId xmlns:a16="http://schemas.microsoft.com/office/drawing/2014/main" id="{5B55B888-CAD8-10DF-172C-E0C40109EB1E}"/>
              </a:ext>
            </a:extLst>
          </p:cNvPr>
          <p:cNvSpPr>
            <a:spLocks noChangeArrowheads="1" noChangeShapeType="1" noTextEdit="1"/>
          </p:cNvSpPr>
          <p:nvPr/>
        </p:nvSpPr>
        <p:spPr bwMode="auto">
          <a:xfrm>
            <a:off x="5486400" y="152400"/>
            <a:ext cx="4876800" cy="533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19050">
                  <a:solidFill>
                    <a:srgbClr val="99CCFF"/>
                  </a:solidFill>
                  <a:round/>
                  <a:headEnd/>
                  <a:tailEnd/>
                </a:ln>
                <a:solidFill>
                  <a:srgbClr val="800000"/>
                </a:solidFill>
                <a:effectLst>
                  <a:outerShdw dist="35921" dir="2700000" algn="ctr" rotWithShape="0">
                    <a:srgbClr val="990000"/>
                  </a:outerShdw>
                </a:effectLst>
                <a:latin typeface="Georgia" panose="02040502050405020303" pitchFamily="18" charset="0"/>
              </a:rPr>
              <a:t>The Reformation</a:t>
            </a:r>
          </a:p>
        </p:txBody>
      </p:sp>
      <p:sp>
        <p:nvSpPr>
          <p:cNvPr id="11269" name="Text Box 5">
            <a:extLst>
              <a:ext uri="{FF2B5EF4-FFF2-40B4-BE49-F238E27FC236}">
                <a16:creationId xmlns:a16="http://schemas.microsoft.com/office/drawing/2014/main" id="{B9082FAA-A55B-8C02-0BEB-C98C8FC0BC87}"/>
              </a:ext>
            </a:extLst>
          </p:cNvPr>
          <p:cNvSpPr txBox="1">
            <a:spLocks noChangeArrowheads="1"/>
          </p:cNvSpPr>
          <p:nvPr/>
        </p:nvSpPr>
        <p:spPr bwMode="auto">
          <a:xfrm>
            <a:off x="1676400" y="1143001"/>
            <a:ext cx="8305800" cy="5706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228600" eaLnBrk="0" hangingPunct="0">
              <a:spcBef>
                <a:spcPct val="20000"/>
              </a:spcBef>
              <a:buChar char="–"/>
              <a:defRPr sz="2800">
                <a:solidFill>
                  <a:schemeClr val="tx1"/>
                </a:solidFill>
                <a:latin typeface="Arial" panose="020B0604020202020204" pitchFamily="34" charset="0"/>
              </a:defRPr>
            </a:lvl2pPr>
            <a:lvl3pPr marL="4572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lnSpc>
                <a:spcPct val="90000"/>
              </a:lnSpc>
              <a:spcBef>
                <a:spcPct val="50000"/>
              </a:spcBef>
              <a:spcAft>
                <a:spcPct val="0"/>
              </a:spcAft>
              <a:buNone/>
            </a:pPr>
            <a:r>
              <a:rPr lang="en-US" altLang="en-US" b="1" u="sng">
                <a:solidFill>
                  <a:srgbClr val="000000"/>
                </a:solidFill>
              </a:rPr>
              <a:t>Origin of the Presbyterian Church (1540)</a:t>
            </a:r>
          </a:p>
          <a:p>
            <a:pPr lvl="1" eaLnBrk="1" fontAlgn="base" hangingPunct="1">
              <a:lnSpc>
                <a:spcPct val="90000"/>
              </a:lnSpc>
              <a:spcBef>
                <a:spcPct val="50000"/>
              </a:spcBef>
              <a:spcAft>
                <a:spcPct val="0"/>
              </a:spcAft>
              <a:buFontTx/>
              <a:buChar char="•"/>
            </a:pPr>
            <a:r>
              <a:rPr lang="en-US" altLang="en-US" sz="2400" b="1">
                <a:solidFill>
                  <a:srgbClr val="333399"/>
                </a:solidFill>
              </a:rPr>
              <a:t> Place: Scotland</a:t>
            </a:r>
          </a:p>
          <a:p>
            <a:pPr lvl="1" eaLnBrk="1" fontAlgn="base" hangingPunct="1">
              <a:lnSpc>
                <a:spcPct val="90000"/>
              </a:lnSpc>
              <a:spcBef>
                <a:spcPct val="50000"/>
              </a:spcBef>
              <a:spcAft>
                <a:spcPct val="0"/>
              </a:spcAft>
              <a:buFontTx/>
              <a:buChar char="•"/>
            </a:pPr>
            <a:r>
              <a:rPr lang="en-US" altLang="en-US" sz="2400" b="1">
                <a:solidFill>
                  <a:srgbClr val="333399"/>
                </a:solidFill>
              </a:rPr>
              <a:t> Founder: John Calvin and John Knox</a:t>
            </a:r>
          </a:p>
          <a:p>
            <a:pPr lvl="1" eaLnBrk="1" fontAlgn="base" hangingPunct="1">
              <a:lnSpc>
                <a:spcPct val="90000"/>
              </a:lnSpc>
              <a:spcBef>
                <a:spcPct val="50000"/>
              </a:spcBef>
              <a:spcAft>
                <a:spcPct val="0"/>
              </a:spcAft>
              <a:buFontTx/>
              <a:buChar char="•"/>
            </a:pPr>
            <a:r>
              <a:rPr lang="en-US" altLang="en-US" sz="2400" b="1">
                <a:solidFill>
                  <a:srgbClr val="333399"/>
                </a:solidFill>
              </a:rPr>
              <a:t> Prominent Doctrines:</a:t>
            </a:r>
          </a:p>
          <a:p>
            <a:pPr lvl="2" eaLnBrk="1" fontAlgn="base" hangingPunct="1">
              <a:lnSpc>
                <a:spcPct val="90000"/>
              </a:lnSpc>
              <a:spcBef>
                <a:spcPct val="50000"/>
              </a:spcBef>
              <a:spcAft>
                <a:spcPct val="0"/>
              </a:spcAft>
              <a:buFont typeface="Wingdings" panose="05000000000000000000" pitchFamily="2" charset="2"/>
              <a:buChar char="Ø"/>
            </a:pPr>
            <a:r>
              <a:rPr lang="en-US" altLang="en-US" b="1">
                <a:solidFill>
                  <a:srgbClr val="000000"/>
                </a:solidFill>
              </a:rPr>
              <a:t> Calvinism</a:t>
            </a:r>
          </a:p>
          <a:p>
            <a:pPr lvl="2" eaLnBrk="1" fontAlgn="base" hangingPunct="1">
              <a:lnSpc>
                <a:spcPct val="90000"/>
              </a:lnSpc>
              <a:spcBef>
                <a:spcPct val="50000"/>
              </a:spcBef>
              <a:spcAft>
                <a:spcPct val="0"/>
              </a:spcAft>
              <a:buFont typeface="Wingdings" panose="05000000000000000000" pitchFamily="2" charset="2"/>
              <a:buChar char="Ø"/>
            </a:pPr>
            <a:r>
              <a:rPr lang="en-US" altLang="en-US" b="1">
                <a:solidFill>
                  <a:srgbClr val="000000"/>
                </a:solidFill>
              </a:rPr>
              <a:t> Called the Lord’s Day the Christian Sabbath</a:t>
            </a:r>
          </a:p>
          <a:p>
            <a:pPr lvl="2" eaLnBrk="1" fontAlgn="base" hangingPunct="1">
              <a:lnSpc>
                <a:spcPct val="90000"/>
              </a:lnSpc>
              <a:spcBef>
                <a:spcPct val="50000"/>
              </a:spcBef>
              <a:spcAft>
                <a:spcPct val="0"/>
              </a:spcAft>
              <a:buFont typeface="Wingdings" panose="05000000000000000000" pitchFamily="2" charset="2"/>
              <a:buChar char="Ø"/>
            </a:pPr>
            <a:r>
              <a:rPr lang="en-US" altLang="en-US" b="1">
                <a:solidFill>
                  <a:srgbClr val="000000"/>
                </a:solidFill>
              </a:rPr>
              <a:t> Baptism by Sprinkling or Pouring</a:t>
            </a:r>
          </a:p>
          <a:p>
            <a:pPr lvl="1" eaLnBrk="1" fontAlgn="base" hangingPunct="1">
              <a:lnSpc>
                <a:spcPct val="90000"/>
              </a:lnSpc>
              <a:spcBef>
                <a:spcPct val="50000"/>
              </a:spcBef>
              <a:spcAft>
                <a:spcPct val="0"/>
              </a:spcAft>
              <a:buFontTx/>
              <a:buChar char="•"/>
            </a:pPr>
            <a:r>
              <a:rPr lang="en-US" altLang="en-US" sz="2400" b="1">
                <a:solidFill>
                  <a:srgbClr val="000000"/>
                </a:solidFill>
              </a:rPr>
              <a:t> </a:t>
            </a:r>
            <a:r>
              <a:rPr lang="en-US" altLang="en-US" sz="2400" b="1">
                <a:solidFill>
                  <a:srgbClr val="333399"/>
                </a:solidFill>
              </a:rPr>
              <a:t>Organization:</a:t>
            </a:r>
          </a:p>
          <a:p>
            <a:pPr lvl="2" eaLnBrk="1" fontAlgn="base" hangingPunct="1">
              <a:lnSpc>
                <a:spcPct val="90000"/>
              </a:lnSpc>
              <a:spcBef>
                <a:spcPct val="50000"/>
              </a:spcBef>
              <a:spcAft>
                <a:spcPct val="0"/>
              </a:spcAft>
              <a:buFont typeface="Wingdings" panose="05000000000000000000" pitchFamily="2" charset="2"/>
              <a:buChar char="Ø"/>
            </a:pPr>
            <a:r>
              <a:rPr lang="en-US" altLang="en-US" b="1">
                <a:solidFill>
                  <a:srgbClr val="000000"/>
                </a:solidFill>
              </a:rPr>
              <a:t> Elders in each congregation</a:t>
            </a:r>
          </a:p>
          <a:p>
            <a:pPr lvl="2" eaLnBrk="1" fontAlgn="base" hangingPunct="1">
              <a:lnSpc>
                <a:spcPct val="90000"/>
              </a:lnSpc>
              <a:spcBef>
                <a:spcPct val="50000"/>
              </a:spcBef>
              <a:spcAft>
                <a:spcPct val="0"/>
              </a:spcAft>
              <a:buFont typeface="Wingdings" panose="05000000000000000000" pitchFamily="2" charset="2"/>
              <a:buChar char="Ø"/>
            </a:pPr>
            <a:r>
              <a:rPr lang="en-US" altLang="en-US" b="1">
                <a:solidFill>
                  <a:srgbClr val="000000"/>
                </a:solidFill>
              </a:rPr>
              <a:t> Presbytery consisting of a number of churches</a:t>
            </a:r>
          </a:p>
          <a:p>
            <a:pPr lvl="2" eaLnBrk="1" fontAlgn="base" hangingPunct="1">
              <a:lnSpc>
                <a:spcPct val="90000"/>
              </a:lnSpc>
              <a:spcBef>
                <a:spcPct val="50000"/>
              </a:spcBef>
              <a:spcAft>
                <a:spcPct val="0"/>
              </a:spcAft>
              <a:buFont typeface="Wingdings" panose="05000000000000000000" pitchFamily="2" charset="2"/>
              <a:buChar char="Ø"/>
            </a:pPr>
            <a:r>
              <a:rPr lang="en-US" altLang="en-US" b="1">
                <a:solidFill>
                  <a:srgbClr val="000000"/>
                </a:solidFill>
              </a:rPr>
              <a:t> Annual General Assembly</a:t>
            </a:r>
          </a:p>
        </p:txBody>
      </p:sp>
      <p:sp>
        <p:nvSpPr>
          <p:cNvPr id="11270" name="Text Box 6">
            <a:extLst>
              <a:ext uri="{FF2B5EF4-FFF2-40B4-BE49-F238E27FC236}">
                <a16:creationId xmlns:a16="http://schemas.microsoft.com/office/drawing/2014/main" id="{E0D4464B-DB64-E501-CAF7-F10937C8BAC5}"/>
              </a:ext>
            </a:extLst>
          </p:cNvPr>
          <p:cNvSpPr txBox="1">
            <a:spLocks noChangeArrowheads="1"/>
          </p:cNvSpPr>
          <p:nvPr/>
        </p:nvSpPr>
        <p:spPr bwMode="auto">
          <a:xfrm>
            <a:off x="4800600" y="3352801"/>
            <a:ext cx="5562600" cy="2282825"/>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2" eaLnBrk="1" fontAlgn="base" hangingPunct="1">
              <a:lnSpc>
                <a:spcPct val="120000"/>
              </a:lnSpc>
              <a:spcBef>
                <a:spcPct val="0"/>
              </a:spcBef>
              <a:spcAft>
                <a:spcPct val="0"/>
              </a:spcAft>
              <a:buFont typeface="Wingdings" panose="05000000000000000000" pitchFamily="2" charset="2"/>
              <a:buChar char="F"/>
            </a:pPr>
            <a:r>
              <a:rPr lang="en-US" altLang="en-US">
                <a:solidFill>
                  <a:srgbClr val="000000"/>
                </a:solidFill>
              </a:rPr>
              <a:t> </a:t>
            </a:r>
            <a:r>
              <a:rPr lang="en-US" altLang="en-US" b="1">
                <a:solidFill>
                  <a:srgbClr val="000000"/>
                </a:solidFill>
              </a:rPr>
              <a:t>Total Depravity</a:t>
            </a:r>
          </a:p>
          <a:p>
            <a:pPr lvl="2" eaLnBrk="1" fontAlgn="base" hangingPunct="1">
              <a:lnSpc>
                <a:spcPct val="120000"/>
              </a:lnSpc>
              <a:spcBef>
                <a:spcPct val="0"/>
              </a:spcBef>
              <a:spcAft>
                <a:spcPct val="0"/>
              </a:spcAft>
              <a:buFont typeface="Wingdings" panose="05000000000000000000" pitchFamily="2" charset="2"/>
              <a:buChar char="F"/>
            </a:pPr>
            <a:r>
              <a:rPr lang="en-US" altLang="en-US" b="1">
                <a:solidFill>
                  <a:srgbClr val="000000"/>
                </a:solidFill>
              </a:rPr>
              <a:t> Unconditional Election</a:t>
            </a:r>
          </a:p>
          <a:p>
            <a:pPr lvl="2" eaLnBrk="1" fontAlgn="base" hangingPunct="1">
              <a:lnSpc>
                <a:spcPct val="120000"/>
              </a:lnSpc>
              <a:spcBef>
                <a:spcPct val="0"/>
              </a:spcBef>
              <a:spcAft>
                <a:spcPct val="0"/>
              </a:spcAft>
              <a:buFont typeface="Wingdings" panose="05000000000000000000" pitchFamily="2" charset="2"/>
              <a:buChar char="F"/>
            </a:pPr>
            <a:r>
              <a:rPr lang="en-US" altLang="en-US" b="1">
                <a:solidFill>
                  <a:srgbClr val="000000"/>
                </a:solidFill>
              </a:rPr>
              <a:t> Limited Atonement</a:t>
            </a:r>
          </a:p>
          <a:p>
            <a:pPr lvl="2" eaLnBrk="1" fontAlgn="base" hangingPunct="1">
              <a:lnSpc>
                <a:spcPct val="120000"/>
              </a:lnSpc>
              <a:spcBef>
                <a:spcPct val="0"/>
              </a:spcBef>
              <a:spcAft>
                <a:spcPct val="0"/>
              </a:spcAft>
              <a:buFont typeface="Wingdings" panose="05000000000000000000" pitchFamily="2" charset="2"/>
              <a:buChar char="F"/>
            </a:pPr>
            <a:r>
              <a:rPr lang="en-US" altLang="en-US" b="1">
                <a:solidFill>
                  <a:srgbClr val="000000"/>
                </a:solidFill>
              </a:rPr>
              <a:t> Irresistible Grace</a:t>
            </a:r>
          </a:p>
          <a:p>
            <a:pPr lvl="2" eaLnBrk="1" fontAlgn="base" hangingPunct="1">
              <a:lnSpc>
                <a:spcPct val="120000"/>
              </a:lnSpc>
              <a:spcBef>
                <a:spcPct val="0"/>
              </a:spcBef>
              <a:spcAft>
                <a:spcPct val="0"/>
              </a:spcAft>
              <a:buFont typeface="Wingdings" panose="05000000000000000000" pitchFamily="2" charset="2"/>
              <a:buChar char="F"/>
            </a:pPr>
            <a:r>
              <a:rPr lang="en-US" altLang="en-US" b="1">
                <a:solidFill>
                  <a:srgbClr val="000000"/>
                </a:solidFill>
              </a:rPr>
              <a:t> Perseverance of the Saints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1269">
                                            <p:txEl>
                                              <p:pRg st="1" end="1"/>
                                            </p:txEl>
                                          </p:spTgt>
                                        </p:tgtEl>
                                        <p:attrNameLst>
                                          <p:attrName>style.visibility</p:attrName>
                                        </p:attrNameLst>
                                      </p:cBhvr>
                                      <p:to>
                                        <p:strVal val="visible"/>
                                      </p:to>
                                    </p:set>
                                    <p:anim calcmode="lin" valueType="num">
                                      <p:cBhvr>
                                        <p:cTn id="7" dur="500" fill="hold"/>
                                        <p:tgtEl>
                                          <p:spTgt spid="1126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126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126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126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11269">
                                            <p:txEl>
                                              <p:pRg st="2" end="2"/>
                                            </p:txEl>
                                          </p:spTgt>
                                        </p:tgtEl>
                                        <p:attrNameLst>
                                          <p:attrName>style.visibility</p:attrName>
                                        </p:attrNameLst>
                                      </p:cBhvr>
                                      <p:to>
                                        <p:strVal val="visible"/>
                                      </p:to>
                                    </p:set>
                                    <p:anim calcmode="lin" valueType="num">
                                      <p:cBhvr>
                                        <p:cTn id="15" dur="500" fill="hold"/>
                                        <p:tgtEl>
                                          <p:spTgt spid="1126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126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126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126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11269">
                                            <p:txEl>
                                              <p:pRg st="3" end="3"/>
                                            </p:txEl>
                                          </p:spTgt>
                                        </p:tgtEl>
                                        <p:attrNameLst>
                                          <p:attrName>style.visibility</p:attrName>
                                        </p:attrNameLst>
                                      </p:cBhvr>
                                      <p:to>
                                        <p:strVal val="visible"/>
                                      </p:to>
                                    </p:set>
                                    <p:anim calcmode="lin" valueType="num">
                                      <p:cBhvr>
                                        <p:cTn id="23" dur="500" fill="hold"/>
                                        <p:tgtEl>
                                          <p:spTgt spid="1126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126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126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126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11269">
                                            <p:txEl>
                                              <p:pRg st="4" end="4"/>
                                            </p:txEl>
                                          </p:spTgt>
                                        </p:tgtEl>
                                        <p:attrNameLst>
                                          <p:attrName>style.visibility</p:attrName>
                                        </p:attrNameLst>
                                      </p:cBhvr>
                                      <p:to>
                                        <p:strVal val="visible"/>
                                      </p:to>
                                    </p:set>
                                    <p:anim calcmode="lin" valueType="num">
                                      <p:cBhvr>
                                        <p:cTn id="31" dur="500" fill="hold"/>
                                        <p:tgtEl>
                                          <p:spTgt spid="1126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1126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1126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11269">
                                            <p:txEl>
                                              <p:pRg st="4" end="4"/>
                                            </p:txEl>
                                          </p:spTgt>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500"/>
                            </p:stCondLst>
                            <p:childTnLst>
                              <p:par>
                                <p:cTn id="36" presetID="39" presetClass="entr" presetSubtype="0" accel="100000" fill="hold" nodeType="afterEffect">
                                  <p:stCondLst>
                                    <p:cond delay="0"/>
                                  </p:stCondLst>
                                  <p:childTnLst>
                                    <p:set>
                                      <p:cBhvr>
                                        <p:cTn id="37" dur="1" fill="hold">
                                          <p:stCondLst>
                                            <p:cond delay="0"/>
                                          </p:stCondLst>
                                        </p:cTn>
                                        <p:tgtEl>
                                          <p:spTgt spid="11270"/>
                                        </p:tgtEl>
                                        <p:attrNameLst>
                                          <p:attrName>style.visibility</p:attrName>
                                        </p:attrNameLst>
                                      </p:cBhvr>
                                      <p:to>
                                        <p:strVal val="visible"/>
                                      </p:to>
                                    </p:set>
                                    <p:anim calcmode="lin" valueType="num">
                                      <p:cBhvr>
                                        <p:cTn id="38" dur="500" fill="hold"/>
                                        <p:tgtEl>
                                          <p:spTgt spid="11270"/>
                                        </p:tgtEl>
                                        <p:attrNameLst>
                                          <p:attrName>ppt_h</p:attrName>
                                        </p:attrNameLst>
                                      </p:cBhvr>
                                      <p:tavLst>
                                        <p:tav tm="0">
                                          <p:val>
                                            <p:strVal val="#ppt_h/20"/>
                                          </p:val>
                                        </p:tav>
                                        <p:tav tm="50000">
                                          <p:val>
                                            <p:strVal val="#ppt_h/20"/>
                                          </p:val>
                                        </p:tav>
                                        <p:tav tm="100000">
                                          <p:val>
                                            <p:strVal val="#ppt_h"/>
                                          </p:val>
                                        </p:tav>
                                      </p:tavLst>
                                    </p:anim>
                                    <p:anim calcmode="lin" valueType="num">
                                      <p:cBhvr>
                                        <p:cTn id="39" dur="500" fill="hold"/>
                                        <p:tgtEl>
                                          <p:spTgt spid="11270"/>
                                        </p:tgtEl>
                                        <p:attrNameLst>
                                          <p:attrName>ppt_w</p:attrName>
                                        </p:attrNameLst>
                                      </p:cBhvr>
                                      <p:tavLst>
                                        <p:tav tm="0">
                                          <p:val>
                                            <p:strVal val="#ppt_w+.3"/>
                                          </p:val>
                                        </p:tav>
                                        <p:tav tm="50000">
                                          <p:val>
                                            <p:strVal val="#ppt_w+.3"/>
                                          </p:val>
                                        </p:tav>
                                        <p:tav tm="100000">
                                          <p:val>
                                            <p:strVal val="#ppt_w"/>
                                          </p:val>
                                        </p:tav>
                                      </p:tavLst>
                                    </p:anim>
                                    <p:anim calcmode="lin" valueType="num">
                                      <p:cBhvr>
                                        <p:cTn id="40" dur="500" fill="hold"/>
                                        <p:tgtEl>
                                          <p:spTgt spid="11270"/>
                                        </p:tgtEl>
                                        <p:attrNameLst>
                                          <p:attrName>ppt_x</p:attrName>
                                        </p:attrNameLst>
                                      </p:cBhvr>
                                      <p:tavLst>
                                        <p:tav tm="0">
                                          <p:val>
                                            <p:strVal val="#ppt_x-.3"/>
                                          </p:val>
                                        </p:tav>
                                        <p:tav tm="50000">
                                          <p:val>
                                            <p:strVal val="#ppt_x"/>
                                          </p:val>
                                        </p:tav>
                                        <p:tav tm="100000">
                                          <p:val>
                                            <p:strVal val="#ppt_x"/>
                                          </p:val>
                                        </p:tav>
                                      </p:tavLst>
                                    </p:anim>
                                    <p:anim calcmode="lin" valueType="num">
                                      <p:cBhvr>
                                        <p:cTn id="41" dur="500" fill="hold"/>
                                        <p:tgtEl>
                                          <p:spTgt spid="11270"/>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1270"/>
                                        </p:tgtEl>
                                        <p:attrNameLst>
                                          <p:attrName>style.visibility</p:attrName>
                                        </p:attrNameLst>
                                      </p:cBhvr>
                                      <p:to>
                                        <p:strVal val="hidden"/>
                                      </p:to>
                                    </p:set>
                                  </p:subTnLst>
                                </p:cTn>
                              </p:par>
                            </p:childTnLst>
                          </p:cTn>
                        </p:par>
                      </p:childTnLst>
                    </p:cTn>
                  </p:par>
                  <p:par>
                    <p:cTn id="42" fill="hold" nodeType="clickPar">
                      <p:stCondLst>
                        <p:cond delay="indefinite"/>
                      </p:stCondLst>
                      <p:childTnLst>
                        <p:par>
                          <p:cTn id="43" fill="hold" nodeType="withGroup">
                            <p:stCondLst>
                              <p:cond delay="0"/>
                            </p:stCondLst>
                            <p:childTnLst>
                              <p:par>
                                <p:cTn id="44" presetID="39" presetClass="entr" presetSubtype="0" accel="100000" fill="hold" nodeType="clickEffect">
                                  <p:stCondLst>
                                    <p:cond delay="0"/>
                                  </p:stCondLst>
                                  <p:childTnLst>
                                    <p:set>
                                      <p:cBhvr>
                                        <p:cTn id="45" dur="1" fill="hold">
                                          <p:stCondLst>
                                            <p:cond delay="0"/>
                                          </p:stCondLst>
                                        </p:cTn>
                                        <p:tgtEl>
                                          <p:spTgt spid="11269">
                                            <p:txEl>
                                              <p:pRg st="5" end="5"/>
                                            </p:txEl>
                                          </p:spTgt>
                                        </p:tgtEl>
                                        <p:attrNameLst>
                                          <p:attrName>style.visibility</p:attrName>
                                        </p:attrNameLst>
                                      </p:cBhvr>
                                      <p:to>
                                        <p:strVal val="visible"/>
                                      </p:to>
                                    </p:set>
                                    <p:anim calcmode="lin" valueType="num">
                                      <p:cBhvr>
                                        <p:cTn id="46" dur="500" fill="hold"/>
                                        <p:tgtEl>
                                          <p:spTgt spid="11269">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7" dur="500" fill="hold"/>
                                        <p:tgtEl>
                                          <p:spTgt spid="11269">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8" dur="500" fill="hold"/>
                                        <p:tgtEl>
                                          <p:spTgt spid="11269">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9" dur="500" fill="hold"/>
                                        <p:tgtEl>
                                          <p:spTgt spid="1126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39" presetClass="entr" presetSubtype="0" accel="100000" fill="hold" nodeType="clickEffect">
                                  <p:stCondLst>
                                    <p:cond delay="0"/>
                                  </p:stCondLst>
                                  <p:childTnLst>
                                    <p:set>
                                      <p:cBhvr>
                                        <p:cTn id="53" dur="1" fill="hold">
                                          <p:stCondLst>
                                            <p:cond delay="0"/>
                                          </p:stCondLst>
                                        </p:cTn>
                                        <p:tgtEl>
                                          <p:spTgt spid="11269">
                                            <p:txEl>
                                              <p:pRg st="6" end="6"/>
                                            </p:txEl>
                                          </p:spTgt>
                                        </p:tgtEl>
                                        <p:attrNameLst>
                                          <p:attrName>style.visibility</p:attrName>
                                        </p:attrNameLst>
                                      </p:cBhvr>
                                      <p:to>
                                        <p:strVal val="visible"/>
                                      </p:to>
                                    </p:set>
                                    <p:anim calcmode="lin" valueType="num">
                                      <p:cBhvr>
                                        <p:cTn id="54" dur="500" fill="hold"/>
                                        <p:tgtEl>
                                          <p:spTgt spid="11269">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5" dur="500" fill="hold"/>
                                        <p:tgtEl>
                                          <p:spTgt spid="11269">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6" dur="500" fill="hold"/>
                                        <p:tgtEl>
                                          <p:spTgt spid="11269">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57" dur="500" fill="hold"/>
                                        <p:tgtEl>
                                          <p:spTgt spid="1126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39" presetClass="entr" presetSubtype="0" accel="100000" fill="hold" nodeType="clickEffect">
                                  <p:stCondLst>
                                    <p:cond delay="0"/>
                                  </p:stCondLst>
                                  <p:childTnLst>
                                    <p:set>
                                      <p:cBhvr>
                                        <p:cTn id="61" dur="1" fill="hold">
                                          <p:stCondLst>
                                            <p:cond delay="0"/>
                                          </p:stCondLst>
                                        </p:cTn>
                                        <p:tgtEl>
                                          <p:spTgt spid="11269">
                                            <p:txEl>
                                              <p:pRg st="7" end="7"/>
                                            </p:txEl>
                                          </p:spTgt>
                                        </p:tgtEl>
                                        <p:attrNameLst>
                                          <p:attrName>style.visibility</p:attrName>
                                        </p:attrNameLst>
                                      </p:cBhvr>
                                      <p:to>
                                        <p:strVal val="visible"/>
                                      </p:to>
                                    </p:set>
                                    <p:anim calcmode="lin" valueType="num">
                                      <p:cBhvr>
                                        <p:cTn id="62" dur="500" fill="hold"/>
                                        <p:tgtEl>
                                          <p:spTgt spid="11269">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3" dur="500" fill="hold"/>
                                        <p:tgtEl>
                                          <p:spTgt spid="11269">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4" dur="500" fill="hold"/>
                                        <p:tgtEl>
                                          <p:spTgt spid="11269">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65" dur="500" fill="hold"/>
                                        <p:tgtEl>
                                          <p:spTgt spid="1126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39" presetClass="entr" presetSubtype="0" accel="100000" fill="hold" nodeType="clickEffect">
                                  <p:stCondLst>
                                    <p:cond delay="0"/>
                                  </p:stCondLst>
                                  <p:childTnLst>
                                    <p:set>
                                      <p:cBhvr>
                                        <p:cTn id="69" dur="1" fill="hold">
                                          <p:stCondLst>
                                            <p:cond delay="0"/>
                                          </p:stCondLst>
                                        </p:cTn>
                                        <p:tgtEl>
                                          <p:spTgt spid="11269">
                                            <p:txEl>
                                              <p:pRg st="8" end="8"/>
                                            </p:txEl>
                                          </p:spTgt>
                                        </p:tgtEl>
                                        <p:attrNameLst>
                                          <p:attrName>style.visibility</p:attrName>
                                        </p:attrNameLst>
                                      </p:cBhvr>
                                      <p:to>
                                        <p:strVal val="visible"/>
                                      </p:to>
                                    </p:set>
                                    <p:anim calcmode="lin" valueType="num">
                                      <p:cBhvr>
                                        <p:cTn id="70" dur="500" fill="hold"/>
                                        <p:tgtEl>
                                          <p:spTgt spid="11269">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1" dur="500" fill="hold"/>
                                        <p:tgtEl>
                                          <p:spTgt spid="11269">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2" dur="500" fill="hold"/>
                                        <p:tgtEl>
                                          <p:spTgt spid="11269">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73" dur="500" fill="hold"/>
                                        <p:tgtEl>
                                          <p:spTgt spid="11269">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39" presetClass="entr" presetSubtype="0" accel="100000" fill="hold" nodeType="clickEffect">
                                  <p:stCondLst>
                                    <p:cond delay="0"/>
                                  </p:stCondLst>
                                  <p:childTnLst>
                                    <p:set>
                                      <p:cBhvr>
                                        <p:cTn id="77" dur="1" fill="hold">
                                          <p:stCondLst>
                                            <p:cond delay="0"/>
                                          </p:stCondLst>
                                        </p:cTn>
                                        <p:tgtEl>
                                          <p:spTgt spid="11269">
                                            <p:txEl>
                                              <p:pRg st="9" end="9"/>
                                            </p:txEl>
                                          </p:spTgt>
                                        </p:tgtEl>
                                        <p:attrNameLst>
                                          <p:attrName>style.visibility</p:attrName>
                                        </p:attrNameLst>
                                      </p:cBhvr>
                                      <p:to>
                                        <p:strVal val="visible"/>
                                      </p:to>
                                    </p:set>
                                    <p:anim calcmode="lin" valueType="num">
                                      <p:cBhvr>
                                        <p:cTn id="78" dur="500" fill="hold"/>
                                        <p:tgtEl>
                                          <p:spTgt spid="11269">
                                            <p:txEl>
                                              <p:pRg st="9" end="9"/>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9" dur="500" fill="hold"/>
                                        <p:tgtEl>
                                          <p:spTgt spid="11269">
                                            <p:txEl>
                                              <p:pRg st="9" end="9"/>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0" dur="500" fill="hold"/>
                                        <p:tgtEl>
                                          <p:spTgt spid="11269">
                                            <p:txEl>
                                              <p:pRg st="9" end="9"/>
                                            </p:txEl>
                                          </p:spTgt>
                                        </p:tgtEl>
                                        <p:attrNameLst>
                                          <p:attrName>ppt_x</p:attrName>
                                        </p:attrNameLst>
                                      </p:cBhvr>
                                      <p:tavLst>
                                        <p:tav tm="0">
                                          <p:val>
                                            <p:strVal val="#ppt_x-.3"/>
                                          </p:val>
                                        </p:tav>
                                        <p:tav tm="50000">
                                          <p:val>
                                            <p:strVal val="#ppt_x"/>
                                          </p:val>
                                        </p:tav>
                                        <p:tav tm="100000">
                                          <p:val>
                                            <p:strVal val="#ppt_x"/>
                                          </p:val>
                                        </p:tav>
                                      </p:tavLst>
                                    </p:anim>
                                    <p:anim calcmode="lin" valueType="num">
                                      <p:cBhvr>
                                        <p:cTn id="81" dur="500" fill="hold"/>
                                        <p:tgtEl>
                                          <p:spTgt spid="11269">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39" presetClass="entr" presetSubtype="0" accel="100000" fill="hold" nodeType="clickEffect">
                                  <p:stCondLst>
                                    <p:cond delay="0"/>
                                  </p:stCondLst>
                                  <p:childTnLst>
                                    <p:set>
                                      <p:cBhvr>
                                        <p:cTn id="85" dur="1" fill="hold">
                                          <p:stCondLst>
                                            <p:cond delay="0"/>
                                          </p:stCondLst>
                                        </p:cTn>
                                        <p:tgtEl>
                                          <p:spTgt spid="11269">
                                            <p:txEl>
                                              <p:pRg st="10" end="10"/>
                                            </p:txEl>
                                          </p:spTgt>
                                        </p:tgtEl>
                                        <p:attrNameLst>
                                          <p:attrName>style.visibility</p:attrName>
                                        </p:attrNameLst>
                                      </p:cBhvr>
                                      <p:to>
                                        <p:strVal val="visible"/>
                                      </p:to>
                                    </p:set>
                                    <p:anim calcmode="lin" valueType="num">
                                      <p:cBhvr>
                                        <p:cTn id="86" dur="500" fill="hold"/>
                                        <p:tgtEl>
                                          <p:spTgt spid="11269">
                                            <p:txEl>
                                              <p:pRg st="10" end="1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7" dur="500" fill="hold"/>
                                        <p:tgtEl>
                                          <p:spTgt spid="11269">
                                            <p:txEl>
                                              <p:pRg st="10" end="1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8" dur="500" fill="hold"/>
                                        <p:tgtEl>
                                          <p:spTgt spid="11269">
                                            <p:txEl>
                                              <p:pRg st="10" end="10"/>
                                            </p:txEl>
                                          </p:spTgt>
                                        </p:tgtEl>
                                        <p:attrNameLst>
                                          <p:attrName>ppt_x</p:attrName>
                                        </p:attrNameLst>
                                      </p:cBhvr>
                                      <p:tavLst>
                                        <p:tav tm="0">
                                          <p:val>
                                            <p:strVal val="#ppt_x-.3"/>
                                          </p:val>
                                        </p:tav>
                                        <p:tav tm="50000">
                                          <p:val>
                                            <p:strVal val="#ppt_x"/>
                                          </p:val>
                                        </p:tav>
                                        <p:tav tm="100000">
                                          <p:val>
                                            <p:strVal val="#ppt_x"/>
                                          </p:val>
                                        </p:tav>
                                      </p:tavLst>
                                    </p:anim>
                                    <p:anim calcmode="lin" valueType="num">
                                      <p:cBhvr>
                                        <p:cTn id="89" dur="500" fill="hold"/>
                                        <p:tgtEl>
                                          <p:spTgt spid="11269">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12B4D015-EEDA-638E-3599-98F1A99C8FBC}"/>
              </a:ext>
            </a:extLst>
          </p:cNvPr>
          <p:cNvSpPr>
            <a:spLocks noGrp="1" noRot="1" noChangeArrowheads="1"/>
          </p:cNvSpPr>
          <p:nvPr>
            <p:ph type="title"/>
          </p:nvPr>
        </p:nvSpPr>
        <p:spPr>
          <a:xfrm>
            <a:off x="1981201" y="511728"/>
            <a:ext cx="8385175" cy="889233"/>
          </a:xfrm>
        </p:spPr>
        <p:txBody>
          <a:bodyPr/>
          <a:lstStyle/>
          <a:p>
            <a:pPr algn="ctr" eaLnBrk="1" hangingPunct="1">
              <a:defRPr/>
            </a:pPr>
            <a:r>
              <a:rPr lang="en-US" sz="3600" dirty="0"/>
              <a:t>The Counter-Reformation</a:t>
            </a:r>
          </a:p>
        </p:txBody>
      </p:sp>
      <p:sp>
        <p:nvSpPr>
          <p:cNvPr id="77827" name="Rectangle 3">
            <a:extLst>
              <a:ext uri="{FF2B5EF4-FFF2-40B4-BE49-F238E27FC236}">
                <a16:creationId xmlns:a16="http://schemas.microsoft.com/office/drawing/2014/main" id="{F6C3EFFF-2810-A33C-5A07-EDFC81FC73FB}"/>
              </a:ext>
            </a:extLst>
          </p:cNvPr>
          <p:cNvSpPr>
            <a:spLocks noGrp="1" noRot="1" noChangeArrowheads="1"/>
          </p:cNvSpPr>
          <p:nvPr>
            <p:ph type="body" idx="1"/>
          </p:nvPr>
        </p:nvSpPr>
        <p:spPr>
          <a:xfrm>
            <a:off x="1518407" y="2030136"/>
            <a:ext cx="10275660" cy="4065864"/>
          </a:xfrm>
        </p:spPr>
        <p:txBody>
          <a:bodyPr/>
          <a:lstStyle/>
          <a:p>
            <a:pPr eaLnBrk="1" hangingPunct="1">
              <a:defRPr/>
            </a:pPr>
            <a:r>
              <a:rPr lang="en-US" sz="2800" b="1" dirty="0"/>
              <a:t>Council of Trent 1545-1563</a:t>
            </a:r>
          </a:p>
          <a:p>
            <a:pPr lvl="1" eaLnBrk="1" hangingPunct="1">
              <a:defRPr/>
            </a:pPr>
            <a:r>
              <a:rPr lang="en-US" sz="2400" b="1" dirty="0"/>
              <a:t>Eliminated many Medieval excesses (indulgences, etc.)</a:t>
            </a:r>
          </a:p>
          <a:p>
            <a:pPr lvl="1" eaLnBrk="1" hangingPunct="1">
              <a:defRPr/>
            </a:pPr>
            <a:r>
              <a:rPr lang="en-US" sz="2400" b="1" dirty="0"/>
              <a:t>Gave official status to many Catholic teachings.</a:t>
            </a:r>
          </a:p>
          <a:p>
            <a:pPr lvl="1" eaLnBrk="1" hangingPunct="1">
              <a:defRPr/>
            </a:pPr>
            <a:r>
              <a:rPr lang="en-US" sz="2400" b="1" dirty="0"/>
              <a:t>Declared church tradition equal to biblical authority.</a:t>
            </a:r>
          </a:p>
          <a:p>
            <a:pPr lvl="1" eaLnBrk="1" hangingPunct="1">
              <a:defRPr/>
            </a:pPr>
            <a:r>
              <a:rPr lang="en-US" sz="2400" b="1" dirty="0"/>
              <a:t>Condemned Luther and others as heretics.</a:t>
            </a:r>
          </a:p>
          <a:p>
            <a:pPr lvl="1" eaLnBrk="1" hangingPunct="1">
              <a:defRPr/>
            </a:pPr>
            <a:r>
              <a:rPr lang="en-US" sz="2400" b="1" dirty="0"/>
              <a:t>Confirmed works sanctification.</a:t>
            </a:r>
          </a:p>
          <a:p>
            <a:pPr lvl="1" eaLnBrk="1" hangingPunct="1">
              <a:defRPr/>
            </a:pPr>
            <a:r>
              <a:rPr lang="en-US" sz="2400" b="1" dirty="0"/>
              <a:t>Confirmed sacraments, especially the priesthood.               (opposing the priesthood of all believers)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WordArt 2">
            <a:extLst>
              <a:ext uri="{FF2B5EF4-FFF2-40B4-BE49-F238E27FC236}">
                <a16:creationId xmlns:a16="http://schemas.microsoft.com/office/drawing/2014/main" id="{16C72816-0AC1-FA80-936C-81C4AE056329}"/>
              </a:ext>
            </a:extLst>
          </p:cNvPr>
          <p:cNvSpPr>
            <a:spLocks noChangeArrowheads="1" noChangeShapeType="1" noTextEdit="1"/>
          </p:cNvSpPr>
          <p:nvPr/>
        </p:nvSpPr>
        <p:spPr bwMode="auto">
          <a:xfrm>
            <a:off x="1752600" y="152400"/>
            <a:ext cx="3048000" cy="533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2400" b="1" kern="10">
                <a:ln w="19050">
                  <a:solidFill>
                    <a:srgbClr val="99CCFF"/>
                  </a:solidFill>
                  <a:round/>
                  <a:headEnd/>
                  <a:tailEnd/>
                </a:ln>
                <a:solidFill>
                  <a:srgbClr val="333399"/>
                </a:solidFill>
                <a:effectLst>
                  <a:outerShdw dist="35921" dir="2700000" algn="ctr" rotWithShape="0">
                    <a:srgbClr val="990000"/>
                  </a:outerShdw>
                </a:effectLst>
                <a:latin typeface="Arial" panose="020B0604020202020204" pitchFamily="34" charset="0"/>
                <a:cs typeface="Arial" panose="020B0604020202020204" pitchFamily="34" charset="0"/>
              </a:rPr>
              <a:t>Church History</a:t>
            </a:r>
          </a:p>
        </p:txBody>
      </p:sp>
      <p:sp>
        <p:nvSpPr>
          <p:cNvPr id="14339" name="Line 3">
            <a:extLst>
              <a:ext uri="{FF2B5EF4-FFF2-40B4-BE49-F238E27FC236}">
                <a16:creationId xmlns:a16="http://schemas.microsoft.com/office/drawing/2014/main" id="{88DC7933-1550-53EA-4946-3BFDA838E02A}"/>
              </a:ext>
            </a:extLst>
          </p:cNvPr>
          <p:cNvSpPr>
            <a:spLocks noChangeShapeType="1"/>
          </p:cNvSpPr>
          <p:nvPr/>
        </p:nvSpPr>
        <p:spPr bwMode="auto">
          <a:xfrm>
            <a:off x="1752600" y="838200"/>
            <a:ext cx="8686800" cy="0"/>
          </a:xfrm>
          <a:prstGeom prst="line">
            <a:avLst/>
          </a:prstGeom>
          <a:noFill/>
          <a:ln w="1016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b="1">
              <a:solidFill>
                <a:srgbClr val="000000"/>
              </a:solidFill>
              <a:latin typeface="Century Schoolbook" panose="02040604050505020304" pitchFamily="18" charset="0"/>
            </a:endParaRPr>
          </a:p>
        </p:txBody>
      </p:sp>
      <p:sp>
        <p:nvSpPr>
          <p:cNvPr id="14340" name="WordArt 4">
            <a:extLst>
              <a:ext uri="{FF2B5EF4-FFF2-40B4-BE49-F238E27FC236}">
                <a16:creationId xmlns:a16="http://schemas.microsoft.com/office/drawing/2014/main" id="{ECC38C8F-2E09-FD1C-5A0F-87C9B93BEBEB}"/>
              </a:ext>
            </a:extLst>
          </p:cNvPr>
          <p:cNvSpPr>
            <a:spLocks noChangeArrowheads="1" noChangeShapeType="1" noTextEdit="1"/>
          </p:cNvSpPr>
          <p:nvPr/>
        </p:nvSpPr>
        <p:spPr bwMode="auto">
          <a:xfrm>
            <a:off x="5486400" y="152400"/>
            <a:ext cx="48768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19050">
                  <a:solidFill>
                    <a:srgbClr val="99CCFF"/>
                  </a:solidFill>
                  <a:round/>
                  <a:headEnd/>
                  <a:tailEnd/>
                </a:ln>
                <a:solidFill>
                  <a:srgbClr val="800000"/>
                </a:solidFill>
                <a:effectLst>
                  <a:outerShdw dist="35921" dir="2700000" algn="ctr" rotWithShape="0">
                    <a:srgbClr val="990000"/>
                  </a:outerShdw>
                </a:effectLst>
                <a:latin typeface="Georgia" panose="02040502050405020303" pitchFamily="18" charset="0"/>
              </a:rPr>
              <a:t>The Reformation</a:t>
            </a:r>
          </a:p>
        </p:txBody>
      </p:sp>
      <p:sp>
        <p:nvSpPr>
          <p:cNvPr id="21509" name="Text Box 5">
            <a:extLst>
              <a:ext uri="{FF2B5EF4-FFF2-40B4-BE49-F238E27FC236}">
                <a16:creationId xmlns:a16="http://schemas.microsoft.com/office/drawing/2014/main" id="{1F6B487B-5EFB-B6C2-2F42-A42160EE9AA6}"/>
              </a:ext>
            </a:extLst>
          </p:cNvPr>
          <p:cNvSpPr txBox="1">
            <a:spLocks noChangeArrowheads="1"/>
          </p:cNvSpPr>
          <p:nvPr/>
        </p:nvSpPr>
        <p:spPr bwMode="auto">
          <a:xfrm>
            <a:off x="1828800" y="1014413"/>
            <a:ext cx="8686800" cy="5760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228600" eaLnBrk="0" hangingPunct="0">
              <a:spcBef>
                <a:spcPct val="20000"/>
              </a:spcBef>
              <a:buChar char="–"/>
              <a:defRPr sz="2800">
                <a:solidFill>
                  <a:schemeClr val="tx1"/>
                </a:solidFill>
                <a:latin typeface="Arial" panose="020B0604020202020204" pitchFamily="34" charset="0"/>
              </a:defRPr>
            </a:lvl2pPr>
            <a:lvl3pPr marL="579438"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lnSpc>
                <a:spcPct val="70000"/>
              </a:lnSpc>
              <a:spcBef>
                <a:spcPct val="50000"/>
              </a:spcBef>
              <a:spcAft>
                <a:spcPct val="0"/>
              </a:spcAft>
              <a:buNone/>
            </a:pPr>
            <a:r>
              <a:rPr lang="en-US" altLang="en-US" b="1" u="sng">
                <a:solidFill>
                  <a:srgbClr val="000000"/>
                </a:solidFill>
              </a:rPr>
              <a:t>Origin of the Baptist Church (1607)</a:t>
            </a:r>
          </a:p>
          <a:p>
            <a:pPr lvl="1" eaLnBrk="1" fontAlgn="base" hangingPunct="1">
              <a:lnSpc>
                <a:spcPct val="70000"/>
              </a:lnSpc>
              <a:spcBef>
                <a:spcPct val="50000"/>
              </a:spcBef>
              <a:spcAft>
                <a:spcPct val="0"/>
              </a:spcAft>
              <a:buFontTx/>
              <a:buChar char="•"/>
            </a:pPr>
            <a:r>
              <a:rPr lang="en-US" altLang="en-US" sz="2400" b="1">
                <a:solidFill>
                  <a:srgbClr val="333399"/>
                </a:solidFill>
              </a:rPr>
              <a:t> Place: Holland</a:t>
            </a:r>
          </a:p>
          <a:p>
            <a:pPr lvl="1" eaLnBrk="1" fontAlgn="base" hangingPunct="1">
              <a:lnSpc>
                <a:spcPct val="70000"/>
              </a:lnSpc>
              <a:spcBef>
                <a:spcPct val="50000"/>
              </a:spcBef>
              <a:spcAft>
                <a:spcPct val="0"/>
              </a:spcAft>
              <a:buFontTx/>
              <a:buChar char="•"/>
            </a:pPr>
            <a:r>
              <a:rPr lang="en-US" altLang="en-US" sz="2400" b="1">
                <a:solidFill>
                  <a:srgbClr val="333399"/>
                </a:solidFill>
              </a:rPr>
              <a:t> Founder: John Smythe</a:t>
            </a:r>
          </a:p>
          <a:p>
            <a:pPr lvl="1" eaLnBrk="1" fontAlgn="base" hangingPunct="1">
              <a:lnSpc>
                <a:spcPct val="70000"/>
              </a:lnSpc>
              <a:spcBef>
                <a:spcPct val="50000"/>
              </a:spcBef>
              <a:spcAft>
                <a:spcPct val="0"/>
              </a:spcAft>
              <a:buFontTx/>
              <a:buChar char="•"/>
            </a:pPr>
            <a:r>
              <a:rPr lang="en-US" altLang="en-US" sz="2400" b="1">
                <a:solidFill>
                  <a:srgbClr val="333399"/>
                </a:solidFill>
              </a:rPr>
              <a:t> Prominent Doctrines:</a:t>
            </a:r>
          </a:p>
          <a:p>
            <a:pPr lvl="2" eaLnBrk="1" fontAlgn="base" hangingPunct="1">
              <a:lnSpc>
                <a:spcPct val="70000"/>
              </a:lnSpc>
              <a:spcBef>
                <a:spcPct val="50000"/>
              </a:spcBef>
              <a:spcAft>
                <a:spcPct val="0"/>
              </a:spcAft>
              <a:buFont typeface="Wingdings" panose="05000000000000000000" pitchFamily="2" charset="2"/>
              <a:buChar char="Ø"/>
            </a:pPr>
            <a:r>
              <a:rPr lang="en-US" altLang="en-US" b="1">
                <a:solidFill>
                  <a:srgbClr val="000000"/>
                </a:solidFill>
              </a:rPr>
              <a:t> Total Depravity &amp; Salvation by Faith Only</a:t>
            </a:r>
          </a:p>
          <a:p>
            <a:pPr lvl="2" eaLnBrk="1" fontAlgn="base" hangingPunct="1">
              <a:lnSpc>
                <a:spcPct val="70000"/>
              </a:lnSpc>
              <a:spcBef>
                <a:spcPct val="50000"/>
              </a:spcBef>
              <a:spcAft>
                <a:spcPct val="0"/>
              </a:spcAft>
              <a:buFont typeface="Wingdings" panose="05000000000000000000" pitchFamily="2" charset="2"/>
              <a:buChar char="Ø"/>
            </a:pPr>
            <a:r>
              <a:rPr lang="en-US" altLang="en-US" b="1">
                <a:solidFill>
                  <a:srgbClr val="000000"/>
                </a:solidFill>
              </a:rPr>
              <a:t> Baptism Not essential to salvation</a:t>
            </a:r>
          </a:p>
          <a:p>
            <a:pPr lvl="2" eaLnBrk="1" fontAlgn="base" hangingPunct="1">
              <a:lnSpc>
                <a:spcPct val="70000"/>
              </a:lnSpc>
              <a:spcBef>
                <a:spcPct val="50000"/>
              </a:spcBef>
              <a:spcAft>
                <a:spcPct val="0"/>
              </a:spcAft>
              <a:buFont typeface="Wingdings" panose="05000000000000000000" pitchFamily="2" charset="2"/>
              <a:buChar char="Ø"/>
            </a:pPr>
            <a:r>
              <a:rPr lang="en-US" altLang="en-US" b="1">
                <a:solidFill>
                  <a:srgbClr val="000000"/>
                </a:solidFill>
              </a:rPr>
              <a:t> Baptism essential to membership in Baptist Church</a:t>
            </a:r>
            <a:endParaRPr lang="en-US" altLang="en-US" sz="2000" b="1">
              <a:solidFill>
                <a:srgbClr val="000000"/>
              </a:solidFill>
            </a:endParaRPr>
          </a:p>
          <a:p>
            <a:pPr lvl="2" eaLnBrk="1" fontAlgn="base" hangingPunct="1">
              <a:lnSpc>
                <a:spcPct val="70000"/>
              </a:lnSpc>
              <a:spcBef>
                <a:spcPct val="50000"/>
              </a:spcBef>
              <a:spcAft>
                <a:spcPct val="0"/>
              </a:spcAft>
              <a:buFont typeface="Wingdings" panose="05000000000000000000" pitchFamily="2" charset="2"/>
              <a:buChar char="Ø"/>
            </a:pPr>
            <a:r>
              <a:rPr lang="en-US" altLang="en-US" b="1">
                <a:solidFill>
                  <a:srgbClr val="000000"/>
                </a:solidFill>
              </a:rPr>
              <a:t> Candidates for baptism must be voted on</a:t>
            </a:r>
          </a:p>
          <a:p>
            <a:pPr lvl="2" eaLnBrk="1" fontAlgn="base" hangingPunct="1">
              <a:lnSpc>
                <a:spcPct val="70000"/>
              </a:lnSpc>
              <a:spcBef>
                <a:spcPct val="50000"/>
              </a:spcBef>
              <a:spcAft>
                <a:spcPct val="0"/>
              </a:spcAft>
              <a:buFont typeface="Wingdings" panose="05000000000000000000" pitchFamily="2" charset="2"/>
              <a:buChar char="Ø"/>
            </a:pPr>
            <a:r>
              <a:rPr lang="en-US" altLang="en-US" b="1">
                <a:solidFill>
                  <a:srgbClr val="000000"/>
                </a:solidFill>
              </a:rPr>
              <a:t> Impossibility of Apostasy </a:t>
            </a:r>
            <a:r>
              <a:rPr lang="en-US" altLang="en-US" sz="2000" b="1">
                <a:solidFill>
                  <a:srgbClr val="000000"/>
                </a:solidFill>
              </a:rPr>
              <a:t>(once saved always saved)</a:t>
            </a:r>
          </a:p>
          <a:p>
            <a:pPr lvl="2" eaLnBrk="1" fontAlgn="base" hangingPunct="1">
              <a:lnSpc>
                <a:spcPct val="70000"/>
              </a:lnSpc>
              <a:spcBef>
                <a:spcPct val="50000"/>
              </a:spcBef>
              <a:spcAft>
                <a:spcPct val="0"/>
              </a:spcAft>
              <a:buFont typeface="Wingdings" panose="05000000000000000000" pitchFamily="2" charset="2"/>
              <a:buChar char="Ø"/>
            </a:pPr>
            <a:r>
              <a:rPr lang="en-US" altLang="en-US" sz="2000" b="1">
                <a:solidFill>
                  <a:srgbClr val="000000"/>
                </a:solidFill>
              </a:rPr>
              <a:t> </a:t>
            </a:r>
            <a:r>
              <a:rPr lang="en-US" altLang="en-US" b="1">
                <a:solidFill>
                  <a:srgbClr val="000000"/>
                </a:solidFill>
              </a:rPr>
              <a:t>Closed Communion observed usually on 1</a:t>
            </a:r>
            <a:r>
              <a:rPr lang="en-US" altLang="en-US" b="1" baseline="30000">
                <a:solidFill>
                  <a:srgbClr val="000000"/>
                </a:solidFill>
              </a:rPr>
              <a:t>st</a:t>
            </a:r>
            <a:r>
              <a:rPr lang="en-US" altLang="en-US" b="1">
                <a:solidFill>
                  <a:srgbClr val="000000"/>
                </a:solidFill>
              </a:rPr>
              <a:t> Sunday</a:t>
            </a:r>
          </a:p>
          <a:p>
            <a:pPr lvl="1" eaLnBrk="1" fontAlgn="base" hangingPunct="1">
              <a:lnSpc>
                <a:spcPct val="70000"/>
              </a:lnSpc>
              <a:spcBef>
                <a:spcPct val="50000"/>
              </a:spcBef>
              <a:spcAft>
                <a:spcPct val="0"/>
              </a:spcAft>
              <a:buFontTx/>
              <a:buChar char="•"/>
            </a:pPr>
            <a:r>
              <a:rPr lang="en-US" altLang="en-US" sz="2400" b="1">
                <a:solidFill>
                  <a:srgbClr val="000000"/>
                </a:solidFill>
              </a:rPr>
              <a:t> </a:t>
            </a:r>
            <a:r>
              <a:rPr lang="en-US" altLang="en-US" sz="2400" b="1">
                <a:solidFill>
                  <a:srgbClr val="333399"/>
                </a:solidFill>
              </a:rPr>
              <a:t>Organization:</a:t>
            </a:r>
          </a:p>
          <a:p>
            <a:pPr lvl="2" eaLnBrk="1" fontAlgn="base" hangingPunct="1">
              <a:lnSpc>
                <a:spcPct val="70000"/>
              </a:lnSpc>
              <a:spcBef>
                <a:spcPct val="50000"/>
              </a:spcBef>
              <a:spcAft>
                <a:spcPct val="0"/>
              </a:spcAft>
              <a:buFont typeface="Wingdings" panose="05000000000000000000" pitchFamily="2" charset="2"/>
              <a:buChar char="Ø"/>
            </a:pPr>
            <a:r>
              <a:rPr lang="en-US" altLang="en-US" b="1">
                <a:solidFill>
                  <a:srgbClr val="000000"/>
                </a:solidFill>
              </a:rPr>
              <a:t> Pastor and Deacons – officers in local church</a:t>
            </a:r>
          </a:p>
          <a:p>
            <a:pPr lvl="2" eaLnBrk="1" fontAlgn="base" hangingPunct="1">
              <a:lnSpc>
                <a:spcPct val="70000"/>
              </a:lnSpc>
              <a:spcBef>
                <a:spcPct val="50000"/>
              </a:spcBef>
              <a:spcAft>
                <a:spcPct val="0"/>
              </a:spcAft>
              <a:buFont typeface="Wingdings" panose="05000000000000000000" pitchFamily="2" charset="2"/>
              <a:buChar char="Ø"/>
            </a:pPr>
            <a:r>
              <a:rPr lang="en-US" altLang="en-US" b="1">
                <a:solidFill>
                  <a:srgbClr val="000000"/>
                </a:solidFill>
              </a:rPr>
              <a:t> Conventions and Associations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1509">
                                            <p:txEl>
                                              <p:pRg st="1" end="1"/>
                                            </p:txEl>
                                          </p:spTgt>
                                        </p:tgtEl>
                                        <p:attrNameLst>
                                          <p:attrName>style.visibility</p:attrName>
                                        </p:attrNameLst>
                                      </p:cBhvr>
                                      <p:to>
                                        <p:strVal val="visible"/>
                                      </p:to>
                                    </p:set>
                                    <p:anim calcmode="lin" valueType="num">
                                      <p:cBhvr>
                                        <p:cTn id="7" dur="500" fill="hold"/>
                                        <p:tgtEl>
                                          <p:spTgt spid="2150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150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150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150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1509">
                                            <p:txEl>
                                              <p:pRg st="2" end="2"/>
                                            </p:txEl>
                                          </p:spTgt>
                                        </p:tgtEl>
                                        <p:attrNameLst>
                                          <p:attrName>style.visibility</p:attrName>
                                        </p:attrNameLst>
                                      </p:cBhvr>
                                      <p:to>
                                        <p:strVal val="visible"/>
                                      </p:to>
                                    </p:set>
                                    <p:anim calcmode="lin" valueType="num">
                                      <p:cBhvr>
                                        <p:cTn id="15" dur="500" fill="hold"/>
                                        <p:tgtEl>
                                          <p:spTgt spid="2150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150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150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150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21509">
                                            <p:txEl>
                                              <p:pRg st="3" end="3"/>
                                            </p:txEl>
                                          </p:spTgt>
                                        </p:tgtEl>
                                        <p:attrNameLst>
                                          <p:attrName>style.visibility</p:attrName>
                                        </p:attrNameLst>
                                      </p:cBhvr>
                                      <p:to>
                                        <p:strVal val="visible"/>
                                      </p:to>
                                    </p:set>
                                    <p:anim calcmode="lin" valueType="num">
                                      <p:cBhvr>
                                        <p:cTn id="23" dur="500" fill="hold"/>
                                        <p:tgtEl>
                                          <p:spTgt spid="2150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2150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2150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2150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21509">
                                            <p:txEl>
                                              <p:pRg st="4" end="4"/>
                                            </p:txEl>
                                          </p:spTgt>
                                        </p:tgtEl>
                                        <p:attrNameLst>
                                          <p:attrName>style.visibility</p:attrName>
                                        </p:attrNameLst>
                                      </p:cBhvr>
                                      <p:to>
                                        <p:strVal val="visible"/>
                                      </p:to>
                                    </p:set>
                                    <p:anim calcmode="lin" valueType="num">
                                      <p:cBhvr>
                                        <p:cTn id="31" dur="500" fill="hold"/>
                                        <p:tgtEl>
                                          <p:spTgt spid="2150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2150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2150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2150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nodeType="clickEffect">
                                  <p:stCondLst>
                                    <p:cond delay="0"/>
                                  </p:stCondLst>
                                  <p:childTnLst>
                                    <p:set>
                                      <p:cBhvr>
                                        <p:cTn id="38" dur="1" fill="hold">
                                          <p:stCondLst>
                                            <p:cond delay="0"/>
                                          </p:stCondLst>
                                        </p:cTn>
                                        <p:tgtEl>
                                          <p:spTgt spid="21509">
                                            <p:txEl>
                                              <p:pRg st="5" end="5"/>
                                            </p:txEl>
                                          </p:spTgt>
                                        </p:tgtEl>
                                        <p:attrNameLst>
                                          <p:attrName>style.visibility</p:attrName>
                                        </p:attrNameLst>
                                      </p:cBhvr>
                                      <p:to>
                                        <p:strVal val="visible"/>
                                      </p:to>
                                    </p:set>
                                    <p:anim calcmode="lin" valueType="num">
                                      <p:cBhvr>
                                        <p:cTn id="39" dur="500" fill="hold"/>
                                        <p:tgtEl>
                                          <p:spTgt spid="21509">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21509">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21509">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2150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nodeType="clickEffect">
                                  <p:stCondLst>
                                    <p:cond delay="0"/>
                                  </p:stCondLst>
                                  <p:childTnLst>
                                    <p:set>
                                      <p:cBhvr>
                                        <p:cTn id="46" dur="1" fill="hold">
                                          <p:stCondLst>
                                            <p:cond delay="0"/>
                                          </p:stCondLst>
                                        </p:cTn>
                                        <p:tgtEl>
                                          <p:spTgt spid="21509">
                                            <p:txEl>
                                              <p:pRg st="6" end="6"/>
                                            </p:txEl>
                                          </p:spTgt>
                                        </p:tgtEl>
                                        <p:attrNameLst>
                                          <p:attrName>style.visibility</p:attrName>
                                        </p:attrNameLst>
                                      </p:cBhvr>
                                      <p:to>
                                        <p:strVal val="visible"/>
                                      </p:to>
                                    </p:set>
                                    <p:anim calcmode="lin" valueType="num">
                                      <p:cBhvr>
                                        <p:cTn id="47" dur="500" fill="hold"/>
                                        <p:tgtEl>
                                          <p:spTgt spid="21509">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21509">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21509">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2150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nodeType="clickEffect">
                                  <p:stCondLst>
                                    <p:cond delay="0"/>
                                  </p:stCondLst>
                                  <p:childTnLst>
                                    <p:set>
                                      <p:cBhvr>
                                        <p:cTn id="54" dur="1" fill="hold">
                                          <p:stCondLst>
                                            <p:cond delay="0"/>
                                          </p:stCondLst>
                                        </p:cTn>
                                        <p:tgtEl>
                                          <p:spTgt spid="21509">
                                            <p:txEl>
                                              <p:pRg st="7" end="7"/>
                                            </p:txEl>
                                          </p:spTgt>
                                        </p:tgtEl>
                                        <p:attrNameLst>
                                          <p:attrName>style.visibility</p:attrName>
                                        </p:attrNameLst>
                                      </p:cBhvr>
                                      <p:to>
                                        <p:strVal val="visible"/>
                                      </p:to>
                                    </p:set>
                                    <p:anim calcmode="lin" valueType="num">
                                      <p:cBhvr>
                                        <p:cTn id="55" dur="500" fill="hold"/>
                                        <p:tgtEl>
                                          <p:spTgt spid="21509">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21509">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21509">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2150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nodeType="clickEffect">
                                  <p:stCondLst>
                                    <p:cond delay="0"/>
                                  </p:stCondLst>
                                  <p:childTnLst>
                                    <p:set>
                                      <p:cBhvr>
                                        <p:cTn id="62" dur="1" fill="hold">
                                          <p:stCondLst>
                                            <p:cond delay="0"/>
                                          </p:stCondLst>
                                        </p:cTn>
                                        <p:tgtEl>
                                          <p:spTgt spid="21509">
                                            <p:txEl>
                                              <p:pRg st="8" end="8"/>
                                            </p:txEl>
                                          </p:spTgt>
                                        </p:tgtEl>
                                        <p:attrNameLst>
                                          <p:attrName>style.visibility</p:attrName>
                                        </p:attrNameLst>
                                      </p:cBhvr>
                                      <p:to>
                                        <p:strVal val="visible"/>
                                      </p:to>
                                    </p:set>
                                    <p:anim calcmode="lin" valueType="num">
                                      <p:cBhvr>
                                        <p:cTn id="63" dur="500" fill="hold"/>
                                        <p:tgtEl>
                                          <p:spTgt spid="21509">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21509">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21509">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21509">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9" presetClass="entr" presetSubtype="0" accel="100000" fill="hold" nodeType="clickEffect">
                                  <p:stCondLst>
                                    <p:cond delay="0"/>
                                  </p:stCondLst>
                                  <p:childTnLst>
                                    <p:set>
                                      <p:cBhvr>
                                        <p:cTn id="70" dur="1" fill="hold">
                                          <p:stCondLst>
                                            <p:cond delay="0"/>
                                          </p:stCondLst>
                                        </p:cTn>
                                        <p:tgtEl>
                                          <p:spTgt spid="21509">
                                            <p:txEl>
                                              <p:pRg st="9" end="9"/>
                                            </p:txEl>
                                          </p:spTgt>
                                        </p:tgtEl>
                                        <p:attrNameLst>
                                          <p:attrName>style.visibility</p:attrName>
                                        </p:attrNameLst>
                                      </p:cBhvr>
                                      <p:to>
                                        <p:strVal val="visible"/>
                                      </p:to>
                                    </p:set>
                                    <p:anim calcmode="lin" valueType="num">
                                      <p:cBhvr>
                                        <p:cTn id="71" dur="500" fill="hold"/>
                                        <p:tgtEl>
                                          <p:spTgt spid="21509">
                                            <p:txEl>
                                              <p:pRg st="9" end="9"/>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21509">
                                            <p:txEl>
                                              <p:pRg st="9" end="9"/>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21509">
                                            <p:txEl>
                                              <p:pRg st="9" end="9"/>
                                            </p:txEl>
                                          </p:spTgt>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21509">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9" presetClass="entr" presetSubtype="0" accel="100000" fill="hold" nodeType="clickEffect">
                                  <p:stCondLst>
                                    <p:cond delay="0"/>
                                  </p:stCondLst>
                                  <p:childTnLst>
                                    <p:set>
                                      <p:cBhvr>
                                        <p:cTn id="78" dur="1" fill="hold">
                                          <p:stCondLst>
                                            <p:cond delay="0"/>
                                          </p:stCondLst>
                                        </p:cTn>
                                        <p:tgtEl>
                                          <p:spTgt spid="21509">
                                            <p:txEl>
                                              <p:pRg st="10" end="10"/>
                                            </p:txEl>
                                          </p:spTgt>
                                        </p:tgtEl>
                                        <p:attrNameLst>
                                          <p:attrName>style.visibility</p:attrName>
                                        </p:attrNameLst>
                                      </p:cBhvr>
                                      <p:to>
                                        <p:strVal val="visible"/>
                                      </p:to>
                                    </p:set>
                                    <p:anim calcmode="lin" valueType="num">
                                      <p:cBhvr>
                                        <p:cTn id="79" dur="500" fill="hold"/>
                                        <p:tgtEl>
                                          <p:spTgt spid="21509">
                                            <p:txEl>
                                              <p:pRg st="10" end="1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21509">
                                            <p:txEl>
                                              <p:pRg st="10" end="1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21509">
                                            <p:txEl>
                                              <p:pRg st="10" end="10"/>
                                            </p:txEl>
                                          </p:spTgt>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21509">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39" presetClass="entr" presetSubtype="0" accel="100000" fill="hold" nodeType="clickEffect">
                                  <p:stCondLst>
                                    <p:cond delay="0"/>
                                  </p:stCondLst>
                                  <p:childTnLst>
                                    <p:set>
                                      <p:cBhvr>
                                        <p:cTn id="86" dur="1" fill="hold">
                                          <p:stCondLst>
                                            <p:cond delay="0"/>
                                          </p:stCondLst>
                                        </p:cTn>
                                        <p:tgtEl>
                                          <p:spTgt spid="21509">
                                            <p:txEl>
                                              <p:pRg st="11" end="11"/>
                                            </p:txEl>
                                          </p:spTgt>
                                        </p:tgtEl>
                                        <p:attrNameLst>
                                          <p:attrName>style.visibility</p:attrName>
                                        </p:attrNameLst>
                                      </p:cBhvr>
                                      <p:to>
                                        <p:strVal val="visible"/>
                                      </p:to>
                                    </p:set>
                                    <p:anim calcmode="lin" valueType="num">
                                      <p:cBhvr>
                                        <p:cTn id="87" dur="500" fill="hold"/>
                                        <p:tgtEl>
                                          <p:spTgt spid="21509">
                                            <p:txEl>
                                              <p:pRg st="11" end="1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8" dur="500" fill="hold"/>
                                        <p:tgtEl>
                                          <p:spTgt spid="21509">
                                            <p:txEl>
                                              <p:pRg st="11" end="1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9" dur="500" fill="hold"/>
                                        <p:tgtEl>
                                          <p:spTgt spid="21509">
                                            <p:txEl>
                                              <p:pRg st="11" end="11"/>
                                            </p:txEl>
                                          </p:spTgt>
                                        </p:tgtEl>
                                        <p:attrNameLst>
                                          <p:attrName>ppt_x</p:attrName>
                                        </p:attrNameLst>
                                      </p:cBhvr>
                                      <p:tavLst>
                                        <p:tav tm="0">
                                          <p:val>
                                            <p:strVal val="#ppt_x-.3"/>
                                          </p:val>
                                        </p:tav>
                                        <p:tav tm="50000">
                                          <p:val>
                                            <p:strVal val="#ppt_x"/>
                                          </p:val>
                                        </p:tav>
                                        <p:tav tm="100000">
                                          <p:val>
                                            <p:strVal val="#ppt_x"/>
                                          </p:val>
                                        </p:tav>
                                      </p:tavLst>
                                    </p:anim>
                                    <p:anim calcmode="lin" valueType="num">
                                      <p:cBhvr>
                                        <p:cTn id="90" dur="500" fill="hold"/>
                                        <p:tgtEl>
                                          <p:spTgt spid="21509">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39" presetClass="entr" presetSubtype="0" accel="100000" fill="hold" nodeType="clickEffect">
                                  <p:stCondLst>
                                    <p:cond delay="0"/>
                                  </p:stCondLst>
                                  <p:childTnLst>
                                    <p:set>
                                      <p:cBhvr>
                                        <p:cTn id="94" dur="1" fill="hold">
                                          <p:stCondLst>
                                            <p:cond delay="0"/>
                                          </p:stCondLst>
                                        </p:cTn>
                                        <p:tgtEl>
                                          <p:spTgt spid="21509">
                                            <p:txEl>
                                              <p:pRg st="12" end="12"/>
                                            </p:txEl>
                                          </p:spTgt>
                                        </p:tgtEl>
                                        <p:attrNameLst>
                                          <p:attrName>style.visibility</p:attrName>
                                        </p:attrNameLst>
                                      </p:cBhvr>
                                      <p:to>
                                        <p:strVal val="visible"/>
                                      </p:to>
                                    </p:set>
                                    <p:anim calcmode="lin" valueType="num">
                                      <p:cBhvr>
                                        <p:cTn id="95" dur="500" fill="hold"/>
                                        <p:tgtEl>
                                          <p:spTgt spid="21509">
                                            <p:txEl>
                                              <p:pRg st="12" end="1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96" dur="500" fill="hold"/>
                                        <p:tgtEl>
                                          <p:spTgt spid="21509">
                                            <p:txEl>
                                              <p:pRg st="12" end="1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7" dur="500" fill="hold"/>
                                        <p:tgtEl>
                                          <p:spTgt spid="21509">
                                            <p:txEl>
                                              <p:pRg st="12" end="12"/>
                                            </p:txEl>
                                          </p:spTgt>
                                        </p:tgtEl>
                                        <p:attrNameLst>
                                          <p:attrName>ppt_x</p:attrName>
                                        </p:attrNameLst>
                                      </p:cBhvr>
                                      <p:tavLst>
                                        <p:tav tm="0">
                                          <p:val>
                                            <p:strVal val="#ppt_x-.3"/>
                                          </p:val>
                                        </p:tav>
                                        <p:tav tm="50000">
                                          <p:val>
                                            <p:strVal val="#ppt_x"/>
                                          </p:val>
                                        </p:tav>
                                        <p:tav tm="100000">
                                          <p:val>
                                            <p:strVal val="#ppt_x"/>
                                          </p:val>
                                        </p:tav>
                                      </p:tavLst>
                                    </p:anim>
                                    <p:anim calcmode="lin" valueType="num">
                                      <p:cBhvr>
                                        <p:cTn id="98" dur="500" fill="hold"/>
                                        <p:tgtEl>
                                          <p:spTgt spid="21509">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33583BF6-CB00-EA5B-460B-CBE3598F5351}"/>
              </a:ext>
            </a:extLst>
          </p:cNvPr>
          <p:cNvSpPr>
            <a:spLocks noGrp="1" noChangeArrowheads="1"/>
          </p:cNvSpPr>
          <p:nvPr>
            <p:ph type="title"/>
          </p:nvPr>
        </p:nvSpPr>
        <p:spPr/>
        <p:txBody>
          <a:bodyPr/>
          <a:lstStyle/>
          <a:p>
            <a:pPr eaLnBrk="1" hangingPunct="1"/>
            <a:endParaRPr lang="en-US" altLang="en-US"/>
          </a:p>
        </p:txBody>
      </p:sp>
      <p:sp>
        <p:nvSpPr>
          <p:cNvPr id="15363" name="Rectangle 3">
            <a:extLst>
              <a:ext uri="{FF2B5EF4-FFF2-40B4-BE49-F238E27FC236}">
                <a16:creationId xmlns:a16="http://schemas.microsoft.com/office/drawing/2014/main" id="{5BA8715C-2FB2-3E8C-93A7-A99E6B3E39D7}"/>
              </a:ext>
            </a:extLst>
          </p:cNvPr>
          <p:cNvSpPr>
            <a:spLocks noGrp="1" noChangeArrowheads="1"/>
          </p:cNvSpPr>
          <p:nvPr>
            <p:ph type="body" idx="1"/>
          </p:nvPr>
        </p:nvSpPr>
        <p:spPr/>
        <p:txBody>
          <a:bodyPr/>
          <a:lstStyle/>
          <a:p>
            <a:pPr eaLnBrk="1" hangingPunct="1">
              <a:lnSpc>
                <a:spcPct val="90000"/>
              </a:lnSpc>
              <a:buFontTx/>
              <a:buNone/>
            </a:pPr>
            <a:r>
              <a:rPr lang="en-US" altLang="en-US" sz="4000" b="1" u="sng">
                <a:solidFill>
                  <a:srgbClr val="FFFF00"/>
                </a:solidFill>
                <a:latin typeface="Times New Roman" panose="02020603050405020304" pitchFamily="18" charset="0"/>
              </a:rPr>
              <a:t>Acts 2:46-47,</a:t>
            </a:r>
            <a:r>
              <a:rPr lang="en-US" altLang="en-US" sz="4000" i="1">
                <a:solidFill>
                  <a:srgbClr val="FFFF00"/>
                </a:solidFill>
                <a:latin typeface="Times New Roman" panose="02020603050405020304" pitchFamily="18" charset="0"/>
              </a:rPr>
              <a:t> “So continuing daily with one accord in the temple, and breaking bread from house to house, they ate their food with gladness and simplicity of heart, 47 praising God and having favor with all the people. </a:t>
            </a:r>
            <a:r>
              <a:rPr lang="en-US" altLang="en-US" sz="4000" b="1" i="1" u="sng">
                <a:solidFill>
                  <a:srgbClr val="FFFF00"/>
                </a:solidFill>
                <a:latin typeface="Times New Roman" panose="02020603050405020304" pitchFamily="18" charset="0"/>
              </a:rPr>
              <a:t>And the Lord added to the church daily those who were being saved.”</a:t>
            </a:r>
          </a:p>
          <a:p>
            <a:pPr eaLnBrk="1" hangingPunct="1">
              <a:lnSpc>
                <a:spcPct val="90000"/>
              </a:lnSpc>
              <a:buFontTx/>
              <a:buNone/>
            </a:pPr>
            <a:endParaRPr lang="en-US" altLang="en-US"/>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with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1000"/>
                                        <p:tgtEl>
                                          <p:spTgt spid="15362"/>
                                        </p:tgtEl>
                                      </p:cBhvr>
                                    </p:animEffect>
                                    <p:anim calcmode="lin" valueType="num">
                                      <p:cBhvr>
                                        <p:cTn id="8" dur="1000" fill="hold"/>
                                        <p:tgtEl>
                                          <p:spTgt spid="15362"/>
                                        </p:tgtEl>
                                        <p:attrNameLst>
                                          <p:attrName>ppt_x</p:attrName>
                                        </p:attrNameLst>
                                      </p:cBhvr>
                                      <p:tavLst>
                                        <p:tav tm="0">
                                          <p:val>
                                            <p:strVal val="#ppt_x"/>
                                          </p:val>
                                        </p:tav>
                                        <p:tav tm="100000">
                                          <p:val>
                                            <p:strVal val="#ppt_x"/>
                                          </p:val>
                                        </p:tav>
                                      </p:tavLst>
                                    </p:anim>
                                    <p:anim calcmode="lin" valueType="num">
                                      <p:cBhvr>
                                        <p:cTn id="9" dur="898" decel="100000" fill="hold"/>
                                        <p:tgtEl>
                                          <p:spTgt spid="15362"/>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15362"/>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nodeType="clickEffect">
                                  <p:stCondLst>
                                    <p:cond delay="0"/>
                                  </p:stCondLst>
                                  <p:childTnLst>
                                    <p:set>
                                      <p:cBhvr>
                                        <p:cTn id="14" dur="1" fill="hold">
                                          <p:stCondLst>
                                            <p:cond delay="0"/>
                                          </p:stCondLst>
                                        </p:cTn>
                                        <p:tgtEl>
                                          <p:spTgt spid="15363">
                                            <p:txEl>
                                              <p:pRg st="0" end="0"/>
                                            </p:txEl>
                                          </p:spTgt>
                                        </p:tgtEl>
                                        <p:attrNameLst>
                                          <p:attrName>style.visibility</p:attrName>
                                        </p:attrNameLst>
                                      </p:cBhvr>
                                      <p:to>
                                        <p:strVal val="visible"/>
                                      </p:to>
                                    </p:set>
                                    <p:animEffect transition="in" filter="fade">
                                      <p:cBhvr>
                                        <p:cTn id="15" dur="1000"/>
                                        <p:tgtEl>
                                          <p:spTgt spid="15363">
                                            <p:txEl>
                                              <p:pRg st="0" end="0"/>
                                            </p:txEl>
                                          </p:spTgt>
                                        </p:tgtEl>
                                      </p:cBhvr>
                                    </p:animEffect>
                                    <p:anim calcmode="lin" valueType="num">
                                      <p:cBhvr>
                                        <p:cTn id="16" dur="10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15363">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15363">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15363" grpId="0" build="p"/>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915AE48D-2D63-9CA0-B38C-AE34567932CE}"/>
              </a:ext>
            </a:extLst>
          </p:cNvPr>
          <p:cNvSpPr>
            <a:spLocks noGrp="1" noChangeArrowheads="1"/>
          </p:cNvSpPr>
          <p:nvPr>
            <p:ph type="title"/>
          </p:nvPr>
        </p:nvSpPr>
        <p:spPr/>
        <p:txBody>
          <a:bodyPr/>
          <a:lstStyle/>
          <a:p>
            <a:pPr eaLnBrk="1" hangingPunct="1"/>
            <a:r>
              <a:rPr lang="en-US" altLang="en-US" u="sng">
                <a:solidFill>
                  <a:srgbClr val="FFFF00"/>
                </a:solidFill>
                <a:latin typeface="Times New Roman" panose="02020603050405020304" pitchFamily="18" charset="0"/>
              </a:rPr>
              <a:t>Historical Chain of Events</a:t>
            </a:r>
          </a:p>
        </p:txBody>
      </p:sp>
      <p:sp>
        <p:nvSpPr>
          <p:cNvPr id="7171" name="Rectangle 3">
            <a:extLst>
              <a:ext uri="{FF2B5EF4-FFF2-40B4-BE49-F238E27FC236}">
                <a16:creationId xmlns:a16="http://schemas.microsoft.com/office/drawing/2014/main" id="{FFC2CDBA-2881-D053-B680-20B4396F3BF3}"/>
              </a:ext>
            </a:extLst>
          </p:cNvPr>
          <p:cNvSpPr>
            <a:spLocks noGrp="1" noChangeArrowheads="1"/>
          </p:cNvSpPr>
          <p:nvPr>
            <p:ph type="body" idx="1"/>
          </p:nvPr>
        </p:nvSpPr>
        <p:spPr>
          <a:xfrm>
            <a:off x="1981200" y="1219201"/>
            <a:ext cx="8229600" cy="4525963"/>
          </a:xfrm>
        </p:spPr>
        <p:txBody>
          <a:bodyPr/>
          <a:lstStyle/>
          <a:p>
            <a:pPr marL="609600" indent="-609600" eaLnBrk="1" hangingPunct="1">
              <a:buFontTx/>
              <a:buAutoNum type="arabicPeriod"/>
            </a:pPr>
            <a:r>
              <a:rPr lang="en-US" altLang="en-US" b="1" u="sng">
                <a:solidFill>
                  <a:srgbClr val="CCFF33"/>
                </a:solidFill>
                <a:latin typeface="Times New Roman" panose="02020603050405020304" pitchFamily="18" charset="0"/>
              </a:rPr>
              <a:t>CHURCH OF CHRIST</a:t>
            </a:r>
            <a:r>
              <a:rPr lang="en-US" altLang="en-US" b="1">
                <a:solidFill>
                  <a:srgbClr val="FFFF00"/>
                </a:solidFill>
                <a:latin typeface="Times New Roman" panose="02020603050405020304" pitchFamily="18" charset="0"/>
              </a:rPr>
              <a:t>, 34 AD (Origin Recorded in Acts 2, Jerusalem)</a:t>
            </a:r>
          </a:p>
          <a:p>
            <a:pPr marL="609600" indent="-609600" eaLnBrk="1" hangingPunct="1">
              <a:buNone/>
            </a:pPr>
            <a:r>
              <a:rPr lang="en-US" altLang="en-US" b="1">
                <a:solidFill>
                  <a:srgbClr val="FFFF00"/>
                </a:solidFill>
                <a:latin typeface="Times New Roman" panose="02020603050405020304" pitchFamily="18" charset="0"/>
              </a:rPr>
              <a:t>        </a:t>
            </a:r>
            <a:r>
              <a:rPr lang="en-US" altLang="en-US" b="1">
                <a:solidFill>
                  <a:schemeClr val="bg1"/>
                </a:solidFill>
                <a:latin typeface="Times New Roman" panose="02020603050405020304" pitchFamily="18" charset="0"/>
              </a:rPr>
              <a:t>****Departure From God’s Word Known As </a:t>
            </a:r>
            <a:r>
              <a:rPr lang="en-US" altLang="en-US" b="1" u="sng">
                <a:solidFill>
                  <a:schemeClr val="bg1"/>
                </a:solidFill>
                <a:latin typeface="Times New Roman" panose="02020603050405020304" pitchFamily="18" charset="0"/>
              </a:rPr>
              <a:t>Apostasy</a:t>
            </a:r>
            <a:r>
              <a:rPr lang="en-US" altLang="en-US" b="1">
                <a:solidFill>
                  <a:schemeClr val="bg1"/>
                </a:solidFill>
                <a:latin typeface="Times New Roman" panose="02020603050405020304" pitchFamily="18" charset="0"/>
              </a:rPr>
              <a:t> Begins**** </a:t>
            </a:r>
          </a:p>
          <a:p>
            <a:pPr marL="609600" indent="-609600" eaLnBrk="1" hangingPunct="1">
              <a:buNone/>
            </a:pPr>
            <a:r>
              <a:rPr lang="en-US" altLang="en-US" b="1">
                <a:solidFill>
                  <a:srgbClr val="FFFF00"/>
                </a:solidFill>
                <a:latin typeface="Times New Roman" panose="02020603050405020304" pitchFamily="18" charset="0"/>
              </a:rPr>
              <a:t>2. </a:t>
            </a:r>
            <a:r>
              <a:rPr lang="en-US" altLang="en-US" b="1" u="sng">
                <a:solidFill>
                  <a:srgbClr val="CCFF33"/>
                </a:solidFill>
                <a:latin typeface="Times New Roman" panose="02020603050405020304" pitchFamily="18" charset="0"/>
              </a:rPr>
              <a:t>Roman Catholic Church</a:t>
            </a:r>
            <a:r>
              <a:rPr lang="en-US" altLang="en-US" b="1">
                <a:solidFill>
                  <a:srgbClr val="FFFF00"/>
                </a:solidFill>
                <a:latin typeface="Times New Roman" panose="02020603050405020304" pitchFamily="18" charset="0"/>
              </a:rPr>
              <a:t>, 606 AD (Rome) &amp; </a:t>
            </a:r>
            <a:r>
              <a:rPr lang="en-US" altLang="en-US" b="1" u="sng">
                <a:solidFill>
                  <a:srgbClr val="CCFF33"/>
                </a:solidFill>
                <a:latin typeface="Times New Roman" panose="02020603050405020304" pitchFamily="18" charset="0"/>
              </a:rPr>
              <a:t>Eastern Orthodox Church</a:t>
            </a:r>
            <a:r>
              <a:rPr lang="en-US" altLang="en-US" b="1">
                <a:solidFill>
                  <a:srgbClr val="FFFF00"/>
                </a:solidFill>
                <a:latin typeface="Times New Roman" panose="02020603050405020304" pitchFamily="18" charset="0"/>
              </a:rPr>
              <a:t> (Constantinople)</a:t>
            </a:r>
          </a:p>
          <a:p>
            <a:pPr marL="609600" indent="-609600" eaLnBrk="1" hangingPunct="1">
              <a:buNone/>
            </a:pPr>
            <a:r>
              <a:rPr lang="en-US" altLang="en-US" b="1">
                <a:solidFill>
                  <a:srgbClr val="FFFF00"/>
                </a:solidFill>
                <a:latin typeface="Times New Roman" panose="02020603050405020304" pitchFamily="18" charset="0"/>
              </a:rPr>
              <a:t>3. </a:t>
            </a:r>
            <a:r>
              <a:rPr lang="en-US" altLang="en-US" b="1" u="sng">
                <a:solidFill>
                  <a:srgbClr val="CCFF33"/>
                </a:solidFill>
                <a:latin typeface="Times New Roman" panose="02020603050405020304" pitchFamily="18" charset="0"/>
              </a:rPr>
              <a:t>Lutheran Church</a:t>
            </a:r>
            <a:r>
              <a:rPr lang="en-US" altLang="en-US" b="1">
                <a:solidFill>
                  <a:srgbClr val="FFFF00"/>
                </a:solidFill>
                <a:latin typeface="Times New Roman" panose="02020603050405020304" pitchFamily="18" charset="0"/>
              </a:rPr>
              <a:t>, 1529 AD, (Augsburg, Germany) Martin Luther</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800" decel="100000"/>
                                        <p:tgtEl>
                                          <p:spTgt spid="7170"/>
                                        </p:tgtEl>
                                      </p:cBhvr>
                                    </p:animEffect>
                                    <p:anim calcmode="lin" valueType="num">
                                      <p:cBhvr>
                                        <p:cTn id="8" dur="800" decel="100000" fill="hold"/>
                                        <p:tgtEl>
                                          <p:spTgt spid="7170"/>
                                        </p:tgtEl>
                                        <p:attrNameLst>
                                          <p:attrName>style.rotation</p:attrName>
                                        </p:attrNameLst>
                                      </p:cBhvr>
                                      <p:tavLst>
                                        <p:tav tm="0">
                                          <p:val>
                                            <p:fltVal val="-90"/>
                                          </p:val>
                                        </p:tav>
                                        <p:tav tm="100000">
                                          <p:val>
                                            <p:fltVal val="0"/>
                                          </p:val>
                                        </p:tav>
                                      </p:tavLst>
                                    </p:anim>
                                    <p:anim calcmode="lin" valueType="num">
                                      <p:cBhvr>
                                        <p:cTn id="9" dur="800" decel="100000" fill="hold"/>
                                        <p:tgtEl>
                                          <p:spTgt spid="7170"/>
                                        </p:tgtEl>
                                        <p:attrNameLst>
                                          <p:attrName>ppt_x</p:attrName>
                                        </p:attrNameLst>
                                      </p:cBhvr>
                                      <p:tavLst>
                                        <p:tav tm="0">
                                          <p:val>
                                            <p:strVal val="#ppt_x+0.4"/>
                                          </p:val>
                                        </p:tav>
                                        <p:tav tm="100000">
                                          <p:val>
                                            <p:strVal val="#ppt_x-0.05"/>
                                          </p:val>
                                        </p:tav>
                                      </p:tavLst>
                                    </p:anim>
                                    <p:anim calcmode="lin" valueType="num">
                                      <p:cBhvr>
                                        <p:cTn id="10" dur="800" decel="100000" fill="hold"/>
                                        <p:tgtEl>
                                          <p:spTgt spid="717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17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170"/>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nodeType="clickEffect">
                                  <p:stCondLst>
                                    <p:cond delay="0"/>
                                  </p:stCondLst>
                                  <p:childTnLst>
                                    <p:set>
                                      <p:cBhvr>
                                        <p:cTn id="16" dur="1" fill="hold">
                                          <p:stCondLst>
                                            <p:cond delay="0"/>
                                          </p:stCondLst>
                                        </p:cTn>
                                        <p:tgtEl>
                                          <p:spTgt spid="7171">
                                            <p:txEl>
                                              <p:pRg st="0" end="0"/>
                                            </p:txEl>
                                          </p:spTgt>
                                        </p:tgtEl>
                                        <p:attrNameLst>
                                          <p:attrName>style.visibility</p:attrName>
                                        </p:attrNameLst>
                                      </p:cBhvr>
                                      <p:to>
                                        <p:strVal val="visible"/>
                                      </p:to>
                                    </p:set>
                                    <p:animEffect transition="in" filter="fade">
                                      <p:cBhvr>
                                        <p:cTn id="17" dur="1000"/>
                                        <p:tgtEl>
                                          <p:spTgt spid="7171">
                                            <p:txEl>
                                              <p:pRg st="0" end="0"/>
                                            </p:txEl>
                                          </p:spTgt>
                                        </p:tgtEl>
                                      </p:cBhvr>
                                    </p:animEffect>
                                    <p:anim calcmode="lin" valueType="num">
                                      <p:cBhvr>
                                        <p:cTn id="18" dur="1000" fill="hold"/>
                                        <p:tgtEl>
                                          <p:spTgt spid="7171">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717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47" presetClass="entr" presetSubtype="0" fill="hold" nodeType="clickEffect">
                                  <p:stCondLst>
                                    <p:cond delay="0"/>
                                  </p:stCondLst>
                                  <p:childTnLst>
                                    <p:set>
                                      <p:cBhvr>
                                        <p:cTn id="23" dur="1" fill="hold">
                                          <p:stCondLst>
                                            <p:cond delay="0"/>
                                          </p:stCondLst>
                                        </p:cTn>
                                        <p:tgtEl>
                                          <p:spTgt spid="7171">
                                            <p:txEl>
                                              <p:pRg st="1" end="1"/>
                                            </p:txEl>
                                          </p:spTgt>
                                        </p:tgtEl>
                                        <p:attrNameLst>
                                          <p:attrName>style.visibility</p:attrName>
                                        </p:attrNameLst>
                                      </p:cBhvr>
                                      <p:to>
                                        <p:strVal val="visible"/>
                                      </p:to>
                                    </p:set>
                                    <p:animEffect transition="in" filter="fade">
                                      <p:cBhvr>
                                        <p:cTn id="24" dur="1000"/>
                                        <p:tgtEl>
                                          <p:spTgt spid="7171">
                                            <p:txEl>
                                              <p:pRg st="1" end="1"/>
                                            </p:txEl>
                                          </p:spTgt>
                                        </p:tgtEl>
                                      </p:cBhvr>
                                    </p:animEffect>
                                    <p:anim calcmode="lin" valueType="num">
                                      <p:cBhvr>
                                        <p:cTn id="25" dur="1000" fill="hold"/>
                                        <p:tgtEl>
                                          <p:spTgt spid="7171">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717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nodeType="clickEffect">
                                  <p:stCondLst>
                                    <p:cond delay="0"/>
                                  </p:stCondLst>
                                  <p:childTnLst>
                                    <p:set>
                                      <p:cBhvr>
                                        <p:cTn id="30" dur="1" fill="hold">
                                          <p:stCondLst>
                                            <p:cond delay="0"/>
                                          </p:stCondLst>
                                        </p:cTn>
                                        <p:tgtEl>
                                          <p:spTgt spid="7171">
                                            <p:txEl>
                                              <p:pRg st="2" end="2"/>
                                            </p:txEl>
                                          </p:spTgt>
                                        </p:tgtEl>
                                        <p:attrNameLst>
                                          <p:attrName>style.visibility</p:attrName>
                                        </p:attrNameLst>
                                      </p:cBhvr>
                                      <p:to>
                                        <p:strVal val="visible"/>
                                      </p:to>
                                    </p:set>
                                    <p:animEffect transition="in" filter="fade">
                                      <p:cBhvr>
                                        <p:cTn id="31" dur="1000"/>
                                        <p:tgtEl>
                                          <p:spTgt spid="7171">
                                            <p:txEl>
                                              <p:pRg st="2" end="2"/>
                                            </p:txEl>
                                          </p:spTgt>
                                        </p:tgtEl>
                                      </p:cBhvr>
                                    </p:animEffect>
                                    <p:anim calcmode="lin" valueType="num">
                                      <p:cBhvr>
                                        <p:cTn id="32"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717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7" presetClass="entr" presetSubtype="0" fill="hold" nodeType="clickEffect">
                                  <p:stCondLst>
                                    <p:cond delay="0"/>
                                  </p:stCondLst>
                                  <p:childTnLst>
                                    <p:set>
                                      <p:cBhvr>
                                        <p:cTn id="37" dur="1" fill="hold">
                                          <p:stCondLst>
                                            <p:cond delay="0"/>
                                          </p:stCondLst>
                                        </p:cTn>
                                        <p:tgtEl>
                                          <p:spTgt spid="7171">
                                            <p:txEl>
                                              <p:pRg st="3" end="3"/>
                                            </p:txEl>
                                          </p:spTgt>
                                        </p:tgtEl>
                                        <p:attrNameLst>
                                          <p:attrName>style.visibility</p:attrName>
                                        </p:attrNameLst>
                                      </p:cBhvr>
                                      <p:to>
                                        <p:strVal val="visible"/>
                                      </p:to>
                                    </p:set>
                                    <p:animEffect transition="in" filter="fade">
                                      <p:cBhvr>
                                        <p:cTn id="38" dur="1000"/>
                                        <p:tgtEl>
                                          <p:spTgt spid="7171">
                                            <p:txEl>
                                              <p:pRg st="3" end="3"/>
                                            </p:txEl>
                                          </p:spTgt>
                                        </p:tgtEl>
                                      </p:cBhvr>
                                    </p:animEffect>
                                    <p:anim calcmode="lin" valueType="num">
                                      <p:cBhvr>
                                        <p:cTn id="39" dur="1000" fill="hold"/>
                                        <p:tgtEl>
                                          <p:spTgt spid="7171">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717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7171" grpId="0" build="p"/>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2A67EC4F-CC7D-8EC0-FCAF-893613EF604F}"/>
              </a:ext>
            </a:extLst>
          </p:cNvPr>
          <p:cNvSpPr>
            <a:spLocks noGrp="1" noChangeArrowheads="1"/>
          </p:cNvSpPr>
          <p:nvPr>
            <p:ph type="title"/>
          </p:nvPr>
        </p:nvSpPr>
        <p:spPr/>
        <p:txBody>
          <a:bodyPr/>
          <a:lstStyle/>
          <a:p>
            <a:pPr eaLnBrk="1" hangingPunct="1"/>
            <a:endParaRPr lang="en-US" altLang="en-US"/>
          </a:p>
        </p:txBody>
      </p:sp>
      <p:sp>
        <p:nvSpPr>
          <p:cNvPr id="9219" name="Rectangle 3">
            <a:extLst>
              <a:ext uri="{FF2B5EF4-FFF2-40B4-BE49-F238E27FC236}">
                <a16:creationId xmlns:a16="http://schemas.microsoft.com/office/drawing/2014/main" id="{4DFA0F35-4733-D0B2-46F3-FBD26618E9F2}"/>
              </a:ext>
            </a:extLst>
          </p:cNvPr>
          <p:cNvSpPr>
            <a:spLocks noGrp="1" noChangeArrowheads="1"/>
          </p:cNvSpPr>
          <p:nvPr>
            <p:ph type="body" idx="1"/>
          </p:nvPr>
        </p:nvSpPr>
        <p:spPr/>
        <p:txBody>
          <a:bodyPr/>
          <a:lstStyle/>
          <a:p>
            <a:pPr eaLnBrk="1" hangingPunct="1">
              <a:lnSpc>
                <a:spcPct val="90000"/>
              </a:lnSpc>
              <a:buFontTx/>
              <a:buNone/>
            </a:pPr>
            <a:r>
              <a:rPr lang="en-US" altLang="en-US" sz="3600" b="1" dirty="0">
                <a:solidFill>
                  <a:srgbClr val="FFFF00"/>
                </a:solidFill>
                <a:latin typeface="Copper Black" pitchFamily="2" charset="0"/>
              </a:rPr>
              <a:t>4. </a:t>
            </a:r>
            <a:r>
              <a:rPr lang="en-US" altLang="en-US" sz="3600" b="1" u="sng" dirty="0">
                <a:solidFill>
                  <a:srgbClr val="CCFF33"/>
                </a:solidFill>
                <a:latin typeface="Times New Roman" panose="02020603050405020304" pitchFamily="18" charset="0"/>
              </a:rPr>
              <a:t>Reformed Churches</a:t>
            </a:r>
            <a:r>
              <a:rPr lang="en-US" altLang="en-US" sz="3600" b="1" dirty="0">
                <a:solidFill>
                  <a:srgbClr val="FFFF00"/>
                </a:solidFill>
                <a:latin typeface="Times New Roman" panose="02020603050405020304" pitchFamily="18" charset="0"/>
              </a:rPr>
              <a:t>, 1530's,(All of Western Europe) Ulrich Zwingli &amp; John Calvin</a:t>
            </a:r>
          </a:p>
          <a:p>
            <a:pPr eaLnBrk="1" hangingPunct="1">
              <a:lnSpc>
                <a:spcPct val="90000"/>
              </a:lnSpc>
              <a:buFontTx/>
              <a:buNone/>
            </a:pPr>
            <a:r>
              <a:rPr lang="en-US" altLang="en-US" sz="3600" b="1" dirty="0">
                <a:solidFill>
                  <a:srgbClr val="FFFF00"/>
                </a:solidFill>
                <a:latin typeface="Times New Roman" panose="02020603050405020304" pitchFamily="18" charset="0"/>
              </a:rPr>
              <a:t>5. </a:t>
            </a:r>
            <a:r>
              <a:rPr lang="en-US" altLang="en-US" sz="3600" b="1" u="sng" dirty="0">
                <a:solidFill>
                  <a:srgbClr val="CCFF33"/>
                </a:solidFill>
                <a:latin typeface="Times New Roman" panose="02020603050405020304" pitchFamily="18" charset="0"/>
              </a:rPr>
              <a:t>Presbyterian</a:t>
            </a:r>
            <a:r>
              <a:rPr lang="en-US" altLang="en-US" sz="3600" b="1" dirty="0">
                <a:solidFill>
                  <a:srgbClr val="FFFF00"/>
                </a:solidFill>
                <a:latin typeface="Times New Roman" panose="02020603050405020304" pitchFamily="18" charset="0"/>
              </a:rPr>
              <a:t>, 1530's, (Scotland) John Knox</a:t>
            </a:r>
          </a:p>
          <a:p>
            <a:pPr eaLnBrk="1" hangingPunct="1">
              <a:lnSpc>
                <a:spcPct val="90000"/>
              </a:lnSpc>
              <a:buNone/>
            </a:pPr>
            <a:r>
              <a:rPr lang="en-US" altLang="en-US" sz="3600" b="1" dirty="0">
                <a:solidFill>
                  <a:srgbClr val="FFFF00"/>
                </a:solidFill>
                <a:latin typeface="Times New Roman" panose="02020603050405020304" pitchFamily="18" charset="0"/>
              </a:rPr>
              <a:t>6. </a:t>
            </a:r>
            <a:r>
              <a:rPr lang="en-US" altLang="en-US" sz="3600" b="1" u="sng" dirty="0">
                <a:solidFill>
                  <a:srgbClr val="CCFF33"/>
                </a:solidFill>
                <a:latin typeface="Times New Roman" panose="02020603050405020304" pitchFamily="18" charset="0"/>
              </a:rPr>
              <a:t>Ana-Baptists</a:t>
            </a:r>
            <a:r>
              <a:rPr lang="en-US" altLang="en-US" sz="3600" b="1" dirty="0">
                <a:solidFill>
                  <a:srgbClr val="FFFF00"/>
                </a:solidFill>
                <a:latin typeface="Times New Roman" panose="02020603050405020304" pitchFamily="18" charset="0"/>
              </a:rPr>
              <a:t>, 1609, (Holland) John Smyth, Evolved into 27 Major denominations = </a:t>
            </a:r>
            <a:r>
              <a:rPr lang="en-US" altLang="en-US" sz="3600" b="1" u="sng" dirty="0">
                <a:solidFill>
                  <a:srgbClr val="CCFF33"/>
                </a:solidFill>
                <a:latin typeface="Times New Roman" panose="02020603050405020304" pitchFamily="18" charset="0"/>
              </a:rPr>
              <a:t>Baptist Churches</a:t>
            </a:r>
          </a:p>
          <a:p>
            <a:pPr eaLnBrk="1" hangingPunct="1">
              <a:lnSpc>
                <a:spcPct val="90000"/>
              </a:lnSpc>
              <a:buNone/>
            </a:pPr>
            <a:r>
              <a:rPr lang="en-US" altLang="en-US" b="1" dirty="0">
                <a:solidFill>
                  <a:srgbClr val="FFFF00"/>
                </a:solidFill>
                <a:latin typeface="Times New Roman" panose="02020603050405020304" pitchFamily="18" charset="0"/>
              </a:rPr>
              <a:t>7. </a:t>
            </a:r>
            <a:r>
              <a:rPr lang="en-US" altLang="en-US" b="1" u="sng" dirty="0">
                <a:solidFill>
                  <a:srgbClr val="CCFF33"/>
                </a:solidFill>
                <a:latin typeface="Times New Roman" panose="02020603050405020304" pitchFamily="18" charset="0"/>
              </a:rPr>
              <a:t>Methodist Church</a:t>
            </a:r>
            <a:r>
              <a:rPr lang="en-US" altLang="en-US" b="1" dirty="0">
                <a:solidFill>
                  <a:srgbClr val="FFFF00"/>
                </a:solidFill>
                <a:latin typeface="Times New Roman" panose="02020603050405020304" pitchFamily="18" charset="0"/>
              </a:rPr>
              <a:t>, </a:t>
            </a:r>
            <a:r>
              <a:rPr lang="en-US" altLang="en-US" dirty="0">
                <a:solidFill>
                  <a:srgbClr val="FFFF00"/>
                </a:solidFill>
                <a:latin typeface="Times New Roman" panose="02020603050405020304" pitchFamily="18" charset="0"/>
              </a:rPr>
              <a:t>1729, (England) John Wesley</a:t>
            </a:r>
          </a:p>
          <a:p>
            <a:pPr eaLnBrk="1" hangingPunct="1">
              <a:lnSpc>
                <a:spcPct val="90000"/>
              </a:lnSpc>
              <a:buFontTx/>
              <a:buNone/>
            </a:pPr>
            <a:r>
              <a:rPr lang="en-US" altLang="en-US" dirty="0">
                <a:solidFill>
                  <a:srgbClr val="FFFF00"/>
                </a:solidFill>
                <a:latin typeface="Times New Roman" panose="02020603050405020304" pitchFamily="18" charset="0"/>
              </a:rPr>
              <a:t> </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800" decel="100000"/>
                                        <p:tgtEl>
                                          <p:spTgt spid="9218"/>
                                        </p:tgtEl>
                                      </p:cBhvr>
                                    </p:animEffect>
                                    <p:anim calcmode="lin" valueType="num">
                                      <p:cBhvr>
                                        <p:cTn id="8" dur="800" decel="100000" fill="hold"/>
                                        <p:tgtEl>
                                          <p:spTgt spid="9218"/>
                                        </p:tgtEl>
                                        <p:attrNameLst>
                                          <p:attrName>style.rotation</p:attrName>
                                        </p:attrNameLst>
                                      </p:cBhvr>
                                      <p:tavLst>
                                        <p:tav tm="0">
                                          <p:val>
                                            <p:fltVal val="-90"/>
                                          </p:val>
                                        </p:tav>
                                        <p:tav tm="100000">
                                          <p:val>
                                            <p:fltVal val="0"/>
                                          </p:val>
                                        </p:tav>
                                      </p:tavLst>
                                    </p:anim>
                                    <p:anim calcmode="lin" valueType="num">
                                      <p:cBhvr>
                                        <p:cTn id="9" dur="800" decel="100000" fill="hold"/>
                                        <p:tgtEl>
                                          <p:spTgt spid="9218"/>
                                        </p:tgtEl>
                                        <p:attrNameLst>
                                          <p:attrName>ppt_x</p:attrName>
                                        </p:attrNameLst>
                                      </p:cBhvr>
                                      <p:tavLst>
                                        <p:tav tm="0">
                                          <p:val>
                                            <p:strVal val="#ppt_x+0.4"/>
                                          </p:val>
                                        </p:tav>
                                        <p:tav tm="100000">
                                          <p:val>
                                            <p:strVal val="#ppt_x-0.05"/>
                                          </p:val>
                                        </p:tav>
                                      </p:tavLst>
                                    </p:anim>
                                    <p:anim calcmode="lin" valueType="num">
                                      <p:cBhvr>
                                        <p:cTn id="10" dur="800" decel="100000" fill="hold"/>
                                        <p:tgtEl>
                                          <p:spTgt spid="921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21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218"/>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nodeType="clickEffect">
                                  <p:stCondLst>
                                    <p:cond delay="0"/>
                                  </p:stCondLst>
                                  <p:childTnLst>
                                    <p:set>
                                      <p:cBhvr>
                                        <p:cTn id="16" dur="1" fill="hold">
                                          <p:stCondLst>
                                            <p:cond delay="0"/>
                                          </p:stCondLst>
                                        </p:cTn>
                                        <p:tgtEl>
                                          <p:spTgt spid="9219">
                                            <p:txEl>
                                              <p:pRg st="0" end="0"/>
                                            </p:txEl>
                                          </p:spTgt>
                                        </p:tgtEl>
                                        <p:attrNameLst>
                                          <p:attrName>style.visibility</p:attrName>
                                        </p:attrNameLst>
                                      </p:cBhvr>
                                      <p:to>
                                        <p:strVal val="visible"/>
                                      </p:to>
                                    </p:set>
                                    <p:animEffect transition="in" filter="fade">
                                      <p:cBhvr>
                                        <p:cTn id="17" dur="1000"/>
                                        <p:tgtEl>
                                          <p:spTgt spid="9219">
                                            <p:txEl>
                                              <p:pRg st="0" end="0"/>
                                            </p:txEl>
                                          </p:spTgt>
                                        </p:tgtEl>
                                      </p:cBhvr>
                                    </p:animEffect>
                                    <p:anim calcmode="lin" valueType="num">
                                      <p:cBhvr>
                                        <p:cTn id="18" dur="1000" fill="hold"/>
                                        <p:tgtEl>
                                          <p:spTgt spid="9219">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92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47" presetClass="entr" presetSubtype="0" fill="hold" nodeType="clickEffect">
                                  <p:stCondLst>
                                    <p:cond delay="0"/>
                                  </p:stCondLst>
                                  <p:childTnLst>
                                    <p:set>
                                      <p:cBhvr>
                                        <p:cTn id="23" dur="1" fill="hold">
                                          <p:stCondLst>
                                            <p:cond delay="0"/>
                                          </p:stCondLst>
                                        </p:cTn>
                                        <p:tgtEl>
                                          <p:spTgt spid="9219">
                                            <p:txEl>
                                              <p:pRg st="1" end="1"/>
                                            </p:txEl>
                                          </p:spTgt>
                                        </p:tgtEl>
                                        <p:attrNameLst>
                                          <p:attrName>style.visibility</p:attrName>
                                        </p:attrNameLst>
                                      </p:cBhvr>
                                      <p:to>
                                        <p:strVal val="visible"/>
                                      </p:to>
                                    </p:set>
                                    <p:animEffect transition="in" filter="fade">
                                      <p:cBhvr>
                                        <p:cTn id="24" dur="1000"/>
                                        <p:tgtEl>
                                          <p:spTgt spid="9219">
                                            <p:txEl>
                                              <p:pRg st="1" end="1"/>
                                            </p:txEl>
                                          </p:spTgt>
                                        </p:tgtEl>
                                      </p:cBhvr>
                                    </p:animEffect>
                                    <p:anim calcmode="lin" valueType="num">
                                      <p:cBhvr>
                                        <p:cTn id="25" dur="1000" fill="hold"/>
                                        <p:tgtEl>
                                          <p:spTgt spid="9219">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92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nodeType="clickEffect">
                                  <p:stCondLst>
                                    <p:cond delay="0"/>
                                  </p:stCondLst>
                                  <p:childTnLst>
                                    <p:set>
                                      <p:cBhvr>
                                        <p:cTn id="30" dur="1" fill="hold">
                                          <p:stCondLst>
                                            <p:cond delay="0"/>
                                          </p:stCondLst>
                                        </p:cTn>
                                        <p:tgtEl>
                                          <p:spTgt spid="9219">
                                            <p:txEl>
                                              <p:pRg st="2" end="2"/>
                                            </p:txEl>
                                          </p:spTgt>
                                        </p:tgtEl>
                                        <p:attrNameLst>
                                          <p:attrName>style.visibility</p:attrName>
                                        </p:attrNameLst>
                                      </p:cBhvr>
                                      <p:to>
                                        <p:strVal val="visible"/>
                                      </p:to>
                                    </p:set>
                                    <p:animEffect transition="in" filter="fade">
                                      <p:cBhvr>
                                        <p:cTn id="31" dur="1000"/>
                                        <p:tgtEl>
                                          <p:spTgt spid="9219">
                                            <p:txEl>
                                              <p:pRg st="2" end="2"/>
                                            </p:txEl>
                                          </p:spTgt>
                                        </p:tgtEl>
                                      </p:cBhvr>
                                    </p:animEffect>
                                    <p:anim calcmode="lin" valueType="num">
                                      <p:cBhvr>
                                        <p:cTn id="32" dur="1000" fill="hold"/>
                                        <p:tgtEl>
                                          <p:spTgt spid="9219">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921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9219">
                                            <p:txEl>
                                              <p:pRg st="3" end="3"/>
                                            </p:txEl>
                                          </p:spTgt>
                                        </p:tgtEl>
                                        <p:attrNameLst>
                                          <p:attrName>style.visibility</p:attrName>
                                        </p:attrNameLst>
                                      </p:cBhvr>
                                      <p:to>
                                        <p:strVal val="visible"/>
                                      </p:to>
                                    </p:set>
                                    <p:animEffect transition="in" filter="fade">
                                      <p:cBhvr>
                                        <p:cTn id="38" dur="1000"/>
                                        <p:tgtEl>
                                          <p:spTgt spid="9219">
                                            <p:txEl>
                                              <p:pRg st="3" end="3"/>
                                            </p:txEl>
                                          </p:spTgt>
                                        </p:tgtEl>
                                      </p:cBhvr>
                                    </p:animEffect>
                                    <p:anim calcmode="lin" valueType="num">
                                      <p:cBhvr>
                                        <p:cTn id="39" dur="1000" fill="hold"/>
                                        <p:tgtEl>
                                          <p:spTgt spid="9219">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921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9219">
                                            <p:txEl>
                                              <p:pRg st="4" end="4"/>
                                            </p:txEl>
                                          </p:spTgt>
                                        </p:tgtEl>
                                        <p:attrNameLst>
                                          <p:attrName>style.visibility</p:attrName>
                                        </p:attrNameLst>
                                      </p:cBhvr>
                                      <p:to>
                                        <p:strVal val="visible"/>
                                      </p:to>
                                    </p:set>
                                    <p:animEffect transition="in" filter="fade">
                                      <p:cBhvr>
                                        <p:cTn id="45" dur="1000"/>
                                        <p:tgtEl>
                                          <p:spTgt spid="9219">
                                            <p:txEl>
                                              <p:pRg st="4" end="4"/>
                                            </p:txEl>
                                          </p:spTgt>
                                        </p:tgtEl>
                                      </p:cBhvr>
                                    </p:animEffect>
                                    <p:anim calcmode="lin" valueType="num">
                                      <p:cBhvr>
                                        <p:cTn id="46" dur="1000" fill="hold"/>
                                        <p:tgtEl>
                                          <p:spTgt spid="9219">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921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219" grpId="0" build="p"/>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539394" name="Rectangle 2">
            <a:extLst>
              <a:ext uri="{FF2B5EF4-FFF2-40B4-BE49-F238E27FC236}">
                <a16:creationId xmlns:a16="http://schemas.microsoft.com/office/drawing/2014/main" id="{6887082F-1290-1D5A-98DA-E0CB3E53CEDF}"/>
              </a:ext>
            </a:extLst>
          </p:cNvPr>
          <p:cNvSpPr>
            <a:spLocks noGrp="1" noChangeArrowheads="1"/>
          </p:cNvSpPr>
          <p:nvPr>
            <p:ph type="title"/>
          </p:nvPr>
        </p:nvSpPr>
        <p:spPr>
          <a:xfrm>
            <a:off x="2133600" y="5257800"/>
            <a:ext cx="8001000" cy="1600200"/>
          </a:xfrm>
        </p:spPr>
        <p:txBody>
          <a:bodyPr/>
          <a:lstStyle/>
          <a:p>
            <a:pPr eaLnBrk="1" hangingPunct="1">
              <a:defRPr/>
            </a:pPr>
            <a:r>
              <a:rPr lang="en-US" sz="2400" b="1">
                <a:solidFill>
                  <a:srgbClr val="FF66FF"/>
                </a:solidFill>
                <a:effectLst>
                  <a:outerShdw blurRad="38100" dist="38100" dir="2700000" algn="tl">
                    <a:srgbClr val="C0C0C0"/>
                  </a:outerShdw>
                </a:effectLst>
              </a:rPr>
              <a:t>“It appears that CHRISTIANS was the first GENERAL appellative of the followers of our blessed Lord;  and there is presumptive evidence that this appellative came by DIVINE APPOINTMENT.  How very few of those who profess this religion are satisfied with this title.”</a:t>
            </a:r>
            <a:br>
              <a:rPr lang="en-US" sz="2400" b="1">
                <a:solidFill>
                  <a:srgbClr val="FF66FF"/>
                </a:solidFill>
                <a:effectLst>
                  <a:outerShdw blurRad="38100" dist="38100" dir="2700000" algn="tl">
                    <a:srgbClr val="C0C0C0"/>
                  </a:outerShdw>
                </a:effectLst>
              </a:rPr>
            </a:br>
            <a:r>
              <a:rPr lang="en-US"/>
              <a:t>    </a:t>
            </a:r>
          </a:p>
        </p:txBody>
      </p:sp>
      <p:sp>
        <p:nvSpPr>
          <p:cNvPr id="4539395" name="WordArt 3">
            <a:extLst>
              <a:ext uri="{FF2B5EF4-FFF2-40B4-BE49-F238E27FC236}">
                <a16:creationId xmlns:a16="http://schemas.microsoft.com/office/drawing/2014/main" id="{8035EB86-2515-52B8-D4EE-053580CC269F}"/>
              </a:ext>
            </a:extLst>
          </p:cNvPr>
          <p:cNvSpPr>
            <a:spLocks noChangeArrowheads="1" noChangeShapeType="1" noTextEdit="1"/>
          </p:cNvSpPr>
          <p:nvPr/>
        </p:nvSpPr>
        <p:spPr bwMode="auto">
          <a:xfrm>
            <a:off x="2724150" y="228600"/>
            <a:ext cx="6743700" cy="762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kern="10" spc="720">
                <a:gradFill rotWithShape="1">
                  <a:gsLst>
                    <a:gs pos="0">
                      <a:srgbClr val="AAAAAA"/>
                    </a:gs>
                    <a:gs pos="100000">
                      <a:srgbClr val="FFFFFF"/>
                    </a:gs>
                  </a:gsLst>
                  <a:lin ang="5400000" scaled="1"/>
                </a:gradFill>
                <a:effectLst>
                  <a:outerShdw dist="45791" dir="3378596" algn="ctr" rotWithShape="0">
                    <a:srgbClr val="4D4D4D"/>
                  </a:outerShdw>
                </a:effectLst>
                <a:latin typeface="Arial Black" panose="020B0A04020102020204" pitchFamily="34" charset="0"/>
                <a:cs typeface="Arial" panose="020B0604020202020204" pitchFamily="34" charset="0"/>
              </a:rPr>
              <a:t>METHODIST ADAM CLARK: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539395"/>
                                        </p:tgtEl>
                                        <p:attrNameLst>
                                          <p:attrName>style.visibility</p:attrName>
                                        </p:attrNameLst>
                                      </p:cBhvr>
                                      <p:to>
                                        <p:strVal val="visible"/>
                                      </p:to>
                                    </p:set>
                                    <p:animEffect transition="in" filter="wipe(left)">
                                      <p:cBhvr>
                                        <p:cTn id="7" dur="500"/>
                                        <p:tgtEl>
                                          <p:spTgt spid="45393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lt">
                                    <p:tmPct val="100000"/>
                                  </p:iterate>
                                  <p:childTnLst>
                                    <p:set>
                                      <p:cBhvr>
                                        <p:cTn id="11" dur="1" fill="hold">
                                          <p:stCondLst>
                                            <p:cond delay="0"/>
                                          </p:stCondLst>
                                        </p:cTn>
                                        <p:tgtEl>
                                          <p:spTgt spid="4539394"/>
                                        </p:tgtEl>
                                        <p:attrNameLst>
                                          <p:attrName>style.visibility</p:attrName>
                                        </p:attrNameLst>
                                      </p:cBhvr>
                                      <p:to>
                                        <p:strVal val="visible"/>
                                      </p:to>
                                    </p:set>
                                    <p:anim calcmode="lin" valueType="num">
                                      <p:cBhvr>
                                        <p:cTn id="12" dur="75" fill="hold"/>
                                        <p:tgtEl>
                                          <p:spTgt spid="4539394"/>
                                        </p:tgtEl>
                                        <p:attrNameLst>
                                          <p:attrName>ppt_w</p:attrName>
                                        </p:attrNameLst>
                                      </p:cBhvr>
                                      <p:tavLst>
                                        <p:tav tm="0">
                                          <p:val>
                                            <p:fltVal val="0"/>
                                          </p:val>
                                        </p:tav>
                                        <p:tav tm="100000">
                                          <p:val>
                                            <p:strVal val="#ppt_w"/>
                                          </p:val>
                                        </p:tav>
                                      </p:tavLst>
                                    </p:anim>
                                    <p:anim calcmode="lin" valueType="num">
                                      <p:cBhvr>
                                        <p:cTn id="13" dur="75" fill="hold"/>
                                        <p:tgtEl>
                                          <p:spTgt spid="4539394"/>
                                        </p:tgtEl>
                                        <p:attrNameLst>
                                          <p:attrName>ppt_h</p:attrName>
                                        </p:attrNameLst>
                                      </p:cBhvr>
                                      <p:tavLst>
                                        <p:tav tm="0">
                                          <p:val>
                                            <p:fltVal val="0"/>
                                          </p:val>
                                        </p:tav>
                                        <p:tav tm="100000">
                                          <p:val>
                                            <p:strVal val="#ppt_h"/>
                                          </p:val>
                                        </p:tav>
                                      </p:tavLst>
                                    </p:anim>
                                    <p:anim calcmode="lin" valueType="num">
                                      <p:cBhvr>
                                        <p:cTn id="14" dur="75" fill="hold"/>
                                        <p:tgtEl>
                                          <p:spTgt spid="4539394"/>
                                        </p:tgtEl>
                                        <p:attrNameLst>
                                          <p:attrName>ppt_x</p:attrName>
                                        </p:attrNameLst>
                                      </p:cBhvr>
                                      <p:tavLst>
                                        <p:tav tm="0">
                                          <p:val>
                                            <p:fltVal val="0.5"/>
                                          </p:val>
                                        </p:tav>
                                        <p:tav tm="100000">
                                          <p:val>
                                            <p:strVal val="#ppt_x"/>
                                          </p:val>
                                        </p:tav>
                                      </p:tavLst>
                                    </p:anim>
                                    <p:anim calcmode="lin" valueType="num">
                                      <p:cBhvr>
                                        <p:cTn id="15" dur="75" fill="hold"/>
                                        <p:tgtEl>
                                          <p:spTgt spid="4539394"/>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9394"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55A39B1-8A90-D124-3947-AEAC6E1CCFEE}"/>
              </a:ext>
            </a:extLst>
          </p:cNvPr>
          <p:cNvSpPr>
            <a:spLocks noGrp="1" noChangeArrowheads="1"/>
          </p:cNvSpPr>
          <p:nvPr>
            <p:ph type="title"/>
          </p:nvPr>
        </p:nvSpPr>
        <p:spPr>
          <a:xfrm>
            <a:off x="1981200" y="228601"/>
            <a:ext cx="8229600" cy="563563"/>
          </a:xfrm>
        </p:spPr>
        <p:txBody>
          <a:bodyPr/>
          <a:lstStyle/>
          <a:p>
            <a:pPr eaLnBrk="1" hangingPunct="1"/>
            <a:r>
              <a:rPr lang="en-US" altLang="en-US" sz="3200" b="1"/>
              <a:t>Different Churches – Different Doctrines</a:t>
            </a:r>
          </a:p>
        </p:txBody>
      </p:sp>
      <p:sp>
        <p:nvSpPr>
          <p:cNvPr id="27655" name="Text Box 7">
            <a:extLst>
              <a:ext uri="{FF2B5EF4-FFF2-40B4-BE49-F238E27FC236}">
                <a16:creationId xmlns:a16="http://schemas.microsoft.com/office/drawing/2014/main" id="{F8702732-0CED-4B4B-BAC1-51350F8B7D79}"/>
              </a:ext>
            </a:extLst>
          </p:cNvPr>
          <p:cNvSpPr txBox="1">
            <a:spLocks noChangeArrowheads="1"/>
          </p:cNvSpPr>
          <p:nvPr/>
        </p:nvSpPr>
        <p:spPr bwMode="auto">
          <a:xfrm>
            <a:off x="6080126" y="1408113"/>
            <a:ext cx="1890713" cy="4572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spcBef>
                <a:spcPct val="0"/>
              </a:spcBef>
              <a:spcAft>
                <a:spcPct val="0"/>
              </a:spcAft>
              <a:buNone/>
            </a:pPr>
            <a:r>
              <a:rPr lang="en-US" altLang="en-US" sz="2400" b="1">
                <a:solidFill>
                  <a:srgbClr val="FFFF66"/>
                </a:solidFill>
                <a:latin typeface="Century Schoolbook" panose="02040604050505020304" pitchFamily="18" charset="0"/>
              </a:rPr>
              <a:t>Sprinkling</a:t>
            </a:r>
          </a:p>
        </p:txBody>
      </p:sp>
      <p:sp>
        <p:nvSpPr>
          <p:cNvPr id="27656" name="Text Box 8">
            <a:extLst>
              <a:ext uri="{FF2B5EF4-FFF2-40B4-BE49-F238E27FC236}">
                <a16:creationId xmlns:a16="http://schemas.microsoft.com/office/drawing/2014/main" id="{10507679-4346-ABFA-0304-8D89C7ED02DD}"/>
              </a:ext>
            </a:extLst>
          </p:cNvPr>
          <p:cNvSpPr txBox="1">
            <a:spLocks noChangeArrowheads="1"/>
          </p:cNvSpPr>
          <p:nvPr/>
        </p:nvSpPr>
        <p:spPr bwMode="auto">
          <a:xfrm>
            <a:off x="6080125" y="1981200"/>
            <a:ext cx="1900238" cy="4572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spcBef>
                <a:spcPct val="0"/>
              </a:spcBef>
              <a:spcAft>
                <a:spcPct val="0"/>
              </a:spcAft>
              <a:buNone/>
            </a:pPr>
            <a:r>
              <a:rPr lang="en-US" altLang="en-US" sz="2400" b="1">
                <a:solidFill>
                  <a:srgbClr val="FFFF66"/>
                </a:solidFill>
                <a:latin typeface="Century Schoolbook" panose="02040604050505020304" pitchFamily="18" charset="0"/>
              </a:rPr>
              <a:t>Immersion</a:t>
            </a:r>
          </a:p>
        </p:txBody>
      </p:sp>
      <p:sp>
        <p:nvSpPr>
          <p:cNvPr id="27657" name="Text Box 9">
            <a:extLst>
              <a:ext uri="{FF2B5EF4-FFF2-40B4-BE49-F238E27FC236}">
                <a16:creationId xmlns:a16="http://schemas.microsoft.com/office/drawing/2014/main" id="{8693198A-23DA-2A7D-C5AF-1B4DB17DF623}"/>
              </a:ext>
            </a:extLst>
          </p:cNvPr>
          <p:cNvSpPr txBox="1">
            <a:spLocks noChangeArrowheads="1"/>
          </p:cNvSpPr>
          <p:nvPr/>
        </p:nvSpPr>
        <p:spPr bwMode="auto">
          <a:xfrm>
            <a:off x="2560638" y="3817938"/>
            <a:ext cx="2417762" cy="457200"/>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spcBef>
                <a:spcPct val="0"/>
              </a:spcBef>
              <a:spcAft>
                <a:spcPct val="0"/>
              </a:spcAft>
              <a:buNone/>
            </a:pPr>
            <a:r>
              <a:rPr lang="en-US" altLang="en-US" sz="2400" b="1">
                <a:solidFill>
                  <a:srgbClr val="000000"/>
                </a:solidFill>
                <a:latin typeface="Century Schoolbook" panose="02040604050505020304" pitchFamily="18" charset="0"/>
              </a:rPr>
              <a:t>Lord’s Supper</a:t>
            </a:r>
          </a:p>
        </p:txBody>
      </p:sp>
      <p:sp>
        <p:nvSpPr>
          <p:cNvPr id="27658" name="Text Box 10">
            <a:extLst>
              <a:ext uri="{FF2B5EF4-FFF2-40B4-BE49-F238E27FC236}">
                <a16:creationId xmlns:a16="http://schemas.microsoft.com/office/drawing/2014/main" id="{D7320648-59C7-1D62-E3C5-0E5289E1C44B}"/>
              </a:ext>
            </a:extLst>
          </p:cNvPr>
          <p:cNvSpPr txBox="1">
            <a:spLocks noChangeArrowheads="1"/>
          </p:cNvSpPr>
          <p:nvPr/>
        </p:nvSpPr>
        <p:spPr bwMode="auto">
          <a:xfrm>
            <a:off x="6080126" y="3200400"/>
            <a:ext cx="3262313" cy="4572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spcBef>
                <a:spcPct val="0"/>
              </a:spcBef>
              <a:spcAft>
                <a:spcPct val="0"/>
              </a:spcAft>
              <a:buNone/>
            </a:pPr>
            <a:r>
              <a:rPr lang="en-US" altLang="en-US" sz="2400" b="1">
                <a:solidFill>
                  <a:srgbClr val="FFFF66"/>
                </a:solidFill>
                <a:latin typeface="Century Schoolbook" panose="02040604050505020304" pitchFamily="18" charset="0"/>
              </a:rPr>
              <a:t>Transubstantiation</a:t>
            </a:r>
          </a:p>
        </p:txBody>
      </p:sp>
      <p:sp>
        <p:nvSpPr>
          <p:cNvPr id="27659" name="Text Box 11">
            <a:extLst>
              <a:ext uri="{FF2B5EF4-FFF2-40B4-BE49-F238E27FC236}">
                <a16:creationId xmlns:a16="http://schemas.microsoft.com/office/drawing/2014/main" id="{AD5EF613-6958-AFC2-6FFE-4B9BFD97CC63}"/>
              </a:ext>
            </a:extLst>
          </p:cNvPr>
          <p:cNvSpPr txBox="1">
            <a:spLocks noChangeArrowheads="1"/>
          </p:cNvSpPr>
          <p:nvPr/>
        </p:nvSpPr>
        <p:spPr bwMode="auto">
          <a:xfrm>
            <a:off x="6080125" y="3819525"/>
            <a:ext cx="3119438" cy="4572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spcBef>
                <a:spcPct val="0"/>
              </a:spcBef>
              <a:spcAft>
                <a:spcPct val="0"/>
              </a:spcAft>
              <a:buNone/>
            </a:pPr>
            <a:r>
              <a:rPr lang="en-US" altLang="en-US" sz="2400" b="1">
                <a:solidFill>
                  <a:srgbClr val="FFFF66"/>
                </a:solidFill>
                <a:latin typeface="Century Schoolbook" panose="02040604050505020304" pitchFamily="18" charset="0"/>
              </a:rPr>
              <a:t>Consubstantiation</a:t>
            </a:r>
          </a:p>
        </p:txBody>
      </p:sp>
      <p:sp>
        <p:nvSpPr>
          <p:cNvPr id="27660" name="Text Box 12">
            <a:extLst>
              <a:ext uri="{FF2B5EF4-FFF2-40B4-BE49-F238E27FC236}">
                <a16:creationId xmlns:a16="http://schemas.microsoft.com/office/drawing/2014/main" id="{CC4C764F-9C24-6568-4CF0-76682EFA3BBD}"/>
              </a:ext>
            </a:extLst>
          </p:cNvPr>
          <p:cNvSpPr txBox="1">
            <a:spLocks noChangeArrowheads="1"/>
          </p:cNvSpPr>
          <p:nvPr/>
        </p:nvSpPr>
        <p:spPr bwMode="auto">
          <a:xfrm>
            <a:off x="6080125" y="4419600"/>
            <a:ext cx="1701800" cy="4572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spcBef>
                <a:spcPct val="0"/>
              </a:spcBef>
              <a:spcAft>
                <a:spcPct val="0"/>
              </a:spcAft>
              <a:buNone/>
            </a:pPr>
            <a:r>
              <a:rPr lang="en-US" altLang="en-US" sz="2400" b="1">
                <a:solidFill>
                  <a:srgbClr val="FFFF66"/>
                </a:solidFill>
                <a:latin typeface="Century Schoolbook" panose="02040604050505020304" pitchFamily="18" charset="0"/>
              </a:rPr>
              <a:t>Memorial</a:t>
            </a:r>
          </a:p>
        </p:txBody>
      </p:sp>
      <p:sp>
        <p:nvSpPr>
          <p:cNvPr id="27661" name="Text Box 13">
            <a:extLst>
              <a:ext uri="{FF2B5EF4-FFF2-40B4-BE49-F238E27FC236}">
                <a16:creationId xmlns:a16="http://schemas.microsoft.com/office/drawing/2014/main" id="{C0ECC8E3-0F6C-6FAF-EC96-8B231F80E855}"/>
              </a:ext>
            </a:extLst>
          </p:cNvPr>
          <p:cNvSpPr txBox="1">
            <a:spLocks noChangeArrowheads="1"/>
          </p:cNvSpPr>
          <p:nvPr/>
        </p:nvSpPr>
        <p:spPr bwMode="auto">
          <a:xfrm>
            <a:off x="3851276" y="5732463"/>
            <a:ext cx="1127125" cy="457200"/>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spcBef>
                <a:spcPct val="0"/>
              </a:spcBef>
              <a:spcAft>
                <a:spcPct val="0"/>
              </a:spcAft>
              <a:buNone/>
            </a:pPr>
            <a:r>
              <a:rPr lang="en-US" altLang="en-US" sz="2400" b="1">
                <a:solidFill>
                  <a:srgbClr val="000000"/>
                </a:solidFill>
                <a:latin typeface="Century Schoolbook" panose="02040604050505020304" pitchFamily="18" charset="0"/>
              </a:rPr>
              <a:t>Music</a:t>
            </a:r>
          </a:p>
        </p:txBody>
      </p:sp>
      <p:sp>
        <p:nvSpPr>
          <p:cNvPr id="27662" name="Text Box 14">
            <a:extLst>
              <a:ext uri="{FF2B5EF4-FFF2-40B4-BE49-F238E27FC236}">
                <a16:creationId xmlns:a16="http://schemas.microsoft.com/office/drawing/2014/main" id="{B098A80E-84D0-D27D-63E7-1ADC066DA7DA}"/>
              </a:ext>
            </a:extLst>
          </p:cNvPr>
          <p:cNvSpPr txBox="1">
            <a:spLocks noChangeArrowheads="1"/>
          </p:cNvSpPr>
          <p:nvPr/>
        </p:nvSpPr>
        <p:spPr bwMode="auto">
          <a:xfrm>
            <a:off x="6080125" y="5446713"/>
            <a:ext cx="2281238" cy="4572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spcBef>
                <a:spcPct val="0"/>
              </a:spcBef>
              <a:spcAft>
                <a:spcPct val="0"/>
              </a:spcAft>
              <a:buNone/>
            </a:pPr>
            <a:r>
              <a:rPr lang="en-US" altLang="en-US" sz="2400" b="1">
                <a:solidFill>
                  <a:srgbClr val="FFFF66"/>
                </a:solidFill>
                <a:latin typeface="Century Schoolbook" panose="02040604050505020304" pitchFamily="18" charset="0"/>
              </a:rPr>
              <a:t>Instrumental</a:t>
            </a:r>
          </a:p>
        </p:txBody>
      </p:sp>
      <p:sp>
        <p:nvSpPr>
          <p:cNvPr id="27663" name="Text Box 15">
            <a:extLst>
              <a:ext uri="{FF2B5EF4-FFF2-40B4-BE49-F238E27FC236}">
                <a16:creationId xmlns:a16="http://schemas.microsoft.com/office/drawing/2014/main" id="{3B8A8F07-6923-F9E2-CC38-ACE91C1C74EE}"/>
              </a:ext>
            </a:extLst>
          </p:cNvPr>
          <p:cNvSpPr txBox="1">
            <a:spLocks noChangeArrowheads="1"/>
          </p:cNvSpPr>
          <p:nvPr/>
        </p:nvSpPr>
        <p:spPr bwMode="auto">
          <a:xfrm>
            <a:off x="6080126" y="6019800"/>
            <a:ext cx="1065213" cy="4572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spcBef>
                <a:spcPct val="0"/>
              </a:spcBef>
              <a:spcAft>
                <a:spcPct val="0"/>
              </a:spcAft>
              <a:buNone/>
            </a:pPr>
            <a:r>
              <a:rPr lang="en-US" altLang="en-US" sz="2400" b="1">
                <a:solidFill>
                  <a:srgbClr val="FFFF66"/>
                </a:solidFill>
                <a:latin typeface="Century Schoolbook" panose="02040604050505020304" pitchFamily="18" charset="0"/>
              </a:rPr>
              <a:t>Vocal</a:t>
            </a:r>
          </a:p>
        </p:txBody>
      </p:sp>
      <p:sp>
        <p:nvSpPr>
          <p:cNvPr id="27664" name="Text Box 16">
            <a:extLst>
              <a:ext uri="{FF2B5EF4-FFF2-40B4-BE49-F238E27FC236}">
                <a16:creationId xmlns:a16="http://schemas.microsoft.com/office/drawing/2014/main" id="{BEA7D7C7-1139-91AB-E8BE-E999536DE844}"/>
              </a:ext>
            </a:extLst>
          </p:cNvPr>
          <p:cNvSpPr txBox="1">
            <a:spLocks noChangeArrowheads="1"/>
          </p:cNvSpPr>
          <p:nvPr/>
        </p:nvSpPr>
        <p:spPr bwMode="auto">
          <a:xfrm>
            <a:off x="3479800" y="1636713"/>
            <a:ext cx="1498600" cy="457200"/>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spcBef>
                <a:spcPct val="0"/>
              </a:spcBef>
              <a:spcAft>
                <a:spcPct val="0"/>
              </a:spcAft>
              <a:buNone/>
            </a:pPr>
            <a:r>
              <a:rPr lang="en-US" altLang="en-US" sz="2400" b="1">
                <a:solidFill>
                  <a:srgbClr val="000000"/>
                </a:solidFill>
                <a:latin typeface="Century Schoolbook" panose="02040604050505020304" pitchFamily="18" charset="0"/>
              </a:rPr>
              <a:t>Baptism</a:t>
            </a:r>
          </a:p>
        </p:txBody>
      </p:sp>
      <p:cxnSp>
        <p:nvCxnSpPr>
          <p:cNvPr id="27665" name="AutoShape 17">
            <a:extLst>
              <a:ext uri="{FF2B5EF4-FFF2-40B4-BE49-F238E27FC236}">
                <a16:creationId xmlns:a16="http://schemas.microsoft.com/office/drawing/2014/main" id="{F0EA2B31-81E8-3E21-42FF-B1974752BD27}"/>
              </a:ext>
            </a:extLst>
          </p:cNvPr>
          <p:cNvCxnSpPr>
            <a:cxnSpLocks noChangeShapeType="1"/>
            <a:stCxn id="27664" idx="3"/>
            <a:endCxn id="27655" idx="1"/>
          </p:cNvCxnSpPr>
          <p:nvPr/>
        </p:nvCxnSpPr>
        <p:spPr bwMode="auto">
          <a:xfrm flipV="1">
            <a:off x="4978401" y="1636713"/>
            <a:ext cx="1101725" cy="2286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666" name="AutoShape 18">
            <a:extLst>
              <a:ext uri="{FF2B5EF4-FFF2-40B4-BE49-F238E27FC236}">
                <a16:creationId xmlns:a16="http://schemas.microsoft.com/office/drawing/2014/main" id="{6AFA3134-8852-AD32-0E1A-8A2528A0203E}"/>
              </a:ext>
            </a:extLst>
          </p:cNvPr>
          <p:cNvCxnSpPr>
            <a:cxnSpLocks noChangeShapeType="1"/>
            <a:stCxn id="27664" idx="3"/>
            <a:endCxn id="27656" idx="1"/>
          </p:cNvCxnSpPr>
          <p:nvPr/>
        </p:nvCxnSpPr>
        <p:spPr bwMode="auto">
          <a:xfrm>
            <a:off x="4978401" y="1865314"/>
            <a:ext cx="1101725" cy="34448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667" name="AutoShape 19">
            <a:extLst>
              <a:ext uri="{FF2B5EF4-FFF2-40B4-BE49-F238E27FC236}">
                <a16:creationId xmlns:a16="http://schemas.microsoft.com/office/drawing/2014/main" id="{BB5CD230-1B8A-5356-76A1-EE005514B81E}"/>
              </a:ext>
            </a:extLst>
          </p:cNvPr>
          <p:cNvCxnSpPr>
            <a:cxnSpLocks noChangeShapeType="1"/>
            <a:stCxn id="27657" idx="3"/>
            <a:endCxn id="27658" idx="1"/>
          </p:cNvCxnSpPr>
          <p:nvPr/>
        </p:nvCxnSpPr>
        <p:spPr bwMode="auto">
          <a:xfrm flipV="1">
            <a:off x="4978401" y="3429000"/>
            <a:ext cx="1101725" cy="61753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668" name="AutoShape 20">
            <a:extLst>
              <a:ext uri="{FF2B5EF4-FFF2-40B4-BE49-F238E27FC236}">
                <a16:creationId xmlns:a16="http://schemas.microsoft.com/office/drawing/2014/main" id="{8161C305-B3EC-588A-332D-465E8A13A367}"/>
              </a:ext>
            </a:extLst>
          </p:cNvPr>
          <p:cNvCxnSpPr>
            <a:cxnSpLocks noChangeShapeType="1"/>
            <a:stCxn id="27657" idx="3"/>
            <a:endCxn id="27659" idx="1"/>
          </p:cNvCxnSpPr>
          <p:nvPr/>
        </p:nvCxnSpPr>
        <p:spPr bwMode="auto">
          <a:xfrm>
            <a:off x="4978401" y="4046539"/>
            <a:ext cx="1101725" cy="158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670" name="AutoShape 22">
            <a:extLst>
              <a:ext uri="{FF2B5EF4-FFF2-40B4-BE49-F238E27FC236}">
                <a16:creationId xmlns:a16="http://schemas.microsoft.com/office/drawing/2014/main" id="{45480F8E-15BB-1A96-1298-9C9217F4C648}"/>
              </a:ext>
            </a:extLst>
          </p:cNvPr>
          <p:cNvCxnSpPr>
            <a:cxnSpLocks noChangeShapeType="1"/>
            <a:stCxn id="27657" idx="3"/>
            <a:endCxn id="27660" idx="1"/>
          </p:cNvCxnSpPr>
          <p:nvPr/>
        </p:nvCxnSpPr>
        <p:spPr bwMode="auto">
          <a:xfrm>
            <a:off x="4978401" y="4046538"/>
            <a:ext cx="1101725" cy="6016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671" name="AutoShape 23">
            <a:extLst>
              <a:ext uri="{FF2B5EF4-FFF2-40B4-BE49-F238E27FC236}">
                <a16:creationId xmlns:a16="http://schemas.microsoft.com/office/drawing/2014/main" id="{C71A8D00-AE62-14CA-398E-637F372B4C80}"/>
              </a:ext>
            </a:extLst>
          </p:cNvPr>
          <p:cNvCxnSpPr>
            <a:cxnSpLocks noChangeShapeType="1"/>
            <a:stCxn id="27661" idx="3"/>
            <a:endCxn id="27662" idx="1"/>
          </p:cNvCxnSpPr>
          <p:nvPr/>
        </p:nvCxnSpPr>
        <p:spPr bwMode="auto">
          <a:xfrm flipV="1">
            <a:off x="4978401" y="5675313"/>
            <a:ext cx="1101725" cy="2857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672" name="AutoShape 24">
            <a:extLst>
              <a:ext uri="{FF2B5EF4-FFF2-40B4-BE49-F238E27FC236}">
                <a16:creationId xmlns:a16="http://schemas.microsoft.com/office/drawing/2014/main" id="{F626DD59-0B14-6FE3-6BA0-3156AC0A66CC}"/>
              </a:ext>
            </a:extLst>
          </p:cNvPr>
          <p:cNvCxnSpPr>
            <a:cxnSpLocks noChangeShapeType="1"/>
            <a:stCxn id="27661" idx="3"/>
            <a:endCxn id="27663" idx="1"/>
          </p:cNvCxnSpPr>
          <p:nvPr/>
        </p:nvCxnSpPr>
        <p:spPr bwMode="auto">
          <a:xfrm>
            <a:off x="4978401" y="5961064"/>
            <a:ext cx="1101725" cy="2873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673" name="Text Box 25">
            <a:extLst>
              <a:ext uri="{FF2B5EF4-FFF2-40B4-BE49-F238E27FC236}">
                <a16:creationId xmlns:a16="http://schemas.microsoft.com/office/drawing/2014/main" id="{4472C165-45C5-BB95-AD6C-EA1EC83C6111}"/>
              </a:ext>
            </a:extLst>
          </p:cNvPr>
          <p:cNvSpPr txBox="1">
            <a:spLocks noChangeArrowheads="1"/>
          </p:cNvSpPr>
          <p:nvPr/>
        </p:nvSpPr>
        <p:spPr bwMode="auto">
          <a:xfrm>
            <a:off x="8199438" y="1143000"/>
            <a:ext cx="1173162" cy="457200"/>
          </a:xfrm>
          <a:prstGeom prst="rect">
            <a:avLst/>
          </a:prstGeom>
          <a:solidFill>
            <a:srgbClr val="CD260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spcBef>
                <a:spcPct val="0"/>
              </a:spcBef>
              <a:spcAft>
                <a:spcPct val="0"/>
              </a:spcAft>
              <a:buNone/>
            </a:pPr>
            <a:r>
              <a:rPr lang="en-US" altLang="en-US" sz="2400" b="1">
                <a:solidFill>
                  <a:srgbClr val="FFFF66"/>
                </a:solidFill>
                <a:latin typeface="Century Schoolbook" panose="02040604050505020304" pitchFamily="18" charset="0"/>
              </a:rPr>
              <a:t>Infant</a:t>
            </a:r>
          </a:p>
        </p:txBody>
      </p:sp>
      <p:sp>
        <p:nvSpPr>
          <p:cNvPr id="27674" name="Text Box 26">
            <a:extLst>
              <a:ext uri="{FF2B5EF4-FFF2-40B4-BE49-F238E27FC236}">
                <a16:creationId xmlns:a16="http://schemas.microsoft.com/office/drawing/2014/main" id="{79D48CB3-D2FE-E4F7-A02A-072CC6FFB043}"/>
              </a:ext>
            </a:extLst>
          </p:cNvPr>
          <p:cNvSpPr txBox="1">
            <a:spLocks noChangeArrowheads="1"/>
          </p:cNvSpPr>
          <p:nvPr/>
        </p:nvSpPr>
        <p:spPr bwMode="auto">
          <a:xfrm>
            <a:off x="8199438" y="2209800"/>
            <a:ext cx="1066800" cy="457200"/>
          </a:xfrm>
          <a:prstGeom prst="rect">
            <a:avLst/>
          </a:prstGeom>
          <a:solidFill>
            <a:srgbClr val="CD260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spcBef>
                <a:spcPct val="0"/>
              </a:spcBef>
              <a:spcAft>
                <a:spcPct val="0"/>
              </a:spcAft>
              <a:buNone/>
            </a:pPr>
            <a:r>
              <a:rPr lang="en-US" altLang="en-US" sz="2400" b="1">
                <a:solidFill>
                  <a:srgbClr val="FFFF66"/>
                </a:solidFill>
                <a:latin typeface="Century Schoolbook" panose="02040604050505020304" pitchFamily="18" charset="0"/>
              </a:rPr>
              <a:t>Adult</a:t>
            </a:r>
          </a:p>
        </p:txBody>
      </p:sp>
      <p:cxnSp>
        <p:nvCxnSpPr>
          <p:cNvPr id="27675" name="AutoShape 27">
            <a:extLst>
              <a:ext uri="{FF2B5EF4-FFF2-40B4-BE49-F238E27FC236}">
                <a16:creationId xmlns:a16="http://schemas.microsoft.com/office/drawing/2014/main" id="{113658E5-9E03-9637-1715-E8B5EFE54651}"/>
              </a:ext>
            </a:extLst>
          </p:cNvPr>
          <p:cNvCxnSpPr>
            <a:cxnSpLocks noChangeShapeType="1"/>
            <a:stCxn id="27664" idx="2"/>
            <a:endCxn id="27674" idx="2"/>
          </p:cNvCxnSpPr>
          <p:nvPr/>
        </p:nvCxnSpPr>
        <p:spPr bwMode="auto">
          <a:xfrm rot="16200000" flipH="1">
            <a:off x="6194426" y="128588"/>
            <a:ext cx="573087" cy="4503738"/>
          </a:xfrm>
          <a:prstGeom prst="curvedConnector3">
            <a:avLst>
              <a:gd name="adj1" fmla="val 139889"/>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677" name="AutoShape 29">
            <a:extLst>
              <a:ext uri="{FF2B5EF4-FFF2-40B4-BE49-F238E27FC236}">
                <a16:creationId xmlns:a16="http://schemas.microsoft.com/office/drawing/2014/main" id="{E057D89D-3AB6-EB8C-FA40-3B9614B510E9}"/>
              </a:ext>
            </a:extLst>
          </p:cNvPr>
          <p:cNvCxnSpPr>
            <a:cxnSpLocks noChangeShapeType="1"/>
            <a:stCxn id="27664" idx="0"/>
            <a:endCxn id="27673" idx="0"/>
          </p:cNvCxnSpPr>
          <p:nvPr/>
        </p:nvCxnSpPr>
        <p:spPr bwMode="auto">
          <a:xfrm rot="16200000">
            <a:off x="6261101" y="-889000"/>
            <a:ext cx="493713" cy="4557713"/>
          </a:xfrm>
          <a:prstGeom prst="curvedConnector3">
            <a:avLst>
              <a:gd name="adj1" fmla="val 14630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678" name="Text Box 30">
            <a:extLst>
              <a:ext uri="{FF2B5EF4-FFF2-40B4-BE49-F238E27FC236}">
                <a16:creationId xmlns:a16="http://schemas.microsoft.com/office/drawing/2014/main" id="{712039AC-47AA-D51D-8312-D17EB06AB67E}"/>
              </a:ext>
            </a:extLst>
          </p:cNvPr>
          <p:cNvSpPr txBox="1">
            <a:spLocks noChangeArrowheads="1"/>
          </p:cNvSpPr>
          <p:nvPr/>
        </p:nvSpPr>
        <p:spPr bwMode="auto">
          <a:xfrm>
            <a:off x="1897064" y="2209801"/>
            <a:ext cx="1525587" cy="70167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spcBef>
                <a:spcPct val="0"/>
              </a:spcBef>
              <a:spcAft>
                <a:spcPct val="0"/>
              </a:spcAft>
              <a:buNone/>
            </a:pPr>
            <a:r>
              <a:rPr lang="en-US" altLang="en-US" sz="2000" b="1">
                <a:solidFill>
                  <a:srgbClr val="FFFFFF"/>
                </a:solidFill>
                <a:latin typeface="Century Schoolbook" panose="02040604050505020304" pitchFamily="18" charset="0"/>
              </a:rPr>
              <a:t>Rom. 6:3-4</a:t>
            </a:r>
          </a:p>
          <a:p>
            <a:pPr eaLnBrk="1" fontAlgn="base" hangingPunct="1">
              <a:spcBef>
                <a:spcPct val="0"/>
              </a:spcBef>
              <a:spcAft>
                <a:spcPct val="0"/>
              </a:spcAft>
              <a:buNone/>
            </a:pPr>
            <a:r>
              <a:rPr lang="en-US" altLang="en-US" sz="2000" b="1">
                <a:solidFill>
                  <a:srgbClr val="FFFFFF"/>
                </a:solidFill>
                <a:latin typeface="Century Schoolbook" panose="02040604050505020304" pitchFamily="18" charset="0"/>
              </a:rPr>
              <a:t>Mk. 16:16</a:t>
            </a:r>
          </a:p>
        </p:txBody>
      </p:sp>
      <p:sp>
        <p:nvSpPr>
          <p:cNvPr id="27679" name="Text Box 31">
            <a:extLst>
              <a:ext uri="{FF2B5EF4-FFF2-40B4-BE49-F238E27FC236}">
                <a16:creationId xmlns:a16="http://schemas.microsoft.com/office/drawing/2014/main" id="{3A53686E-0B23-EAFE-401B-E76E0A5A941F}"/>
              </a:ext>
            </a:extLst>
          </p:cNvPr>
          <p:cNvSpPr txBox="1">
            <a:spLocks noChangeArrowheads="1"/>
          </p:cNvSpPr>
          <p:nvPr/>
        </p:nvSpPr>
        <p:spPr bwMode="auto">
          <a:xfrm>
            <a:off x="1897064" y="4419601"/>
            <a:ext cx="1684337" cy="39687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spcBef>
                <a:spcPct val="0"/>
              </a:spcBef>
              <a:spcAft>
                <a:spcPct val="0"/>
              </a:spcAft>
              <a:buNone/>
            </a:pPr>
            <a:r>
              <a:rPr lang="en-US" altLang="en-US" sz="2000" b="1">
                <a:solidFill>
                  <a:srgbClr val="FFFFFF"/>
                </a:solidFill>
                <a:latin typeface="Century Schoolbook" panose="02040604050505020304" pitchFamily="18" charset="0"/>
              </a:rPr>
              <a:t>1 Cor. 11:25</a:t>
            </a:r>
          </a:p>
        </p:txBody>
      </p:sp>
      <p:sp>
        <p:nvSpPr>
          <p:cNvPr id="27680" name="Text Box 32">
            <a:extLst>
              <a:ext uri="{FF2B5EF4-FFF2-40B4-BE49-F238E27FC236}">
                <a16:creationId xmlns:a16="http://schemas.microsoft.com/office/drawing/2014/main" id="{3CBED0AD-EC2E-B2F8-31D9-3B62BCA28A54}"/>
              </a:ext>
            </a:extLst>
          </p:cNvPr>
          <p:cNvSpPr txBox="1">
            <a:spLocks noChangeArrowheads="1"/>
          </p:cNvSpPr>
          <p:nvPr/>
        </p:nvSpPr>
        <p:spPr bwMode="auto">
          <a:xfrm>
            <a:off x="1897063" y="6324601"/>
            <a:ext cx="1371600" cy="39687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spcBef>
                <a:spcPct val="0"/>
              </a:spcBef>
              <a:spcAft>
                <a:spcPct val="0"/>
              </a:spcAft>
              <a:buNone/>
            </a:pPr>
            <a:r>
              <a:rPr lang="en-US" altLang="en-US" sz="2000" b="1">
                <a:solidFill>
                  <a:srgbClr val="FFFFFF"/>
                </a:solidFill>
                <a:latin typeface="Century Schoolbook" panose="02040604050505020304" pitchFamily="18" charset="0"/>
              </a:rPr>
              <a:t>Eph. 5:19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7664"/>
                                        </p:tgtEl>
                                        <p:attrNameLst>
                                          <p:attrName>style.visibility</p:attrName>
                                        </p:attrNameLst>
                                      </p:cBhvr>
                                      <p:to>
                                        <p:strVal val="visible"/>
                                      </p:to>
                                    </p:set>
                                    <p:animEffect transition="in" filter="wipe(left)">
                                      <p:cBhvr>
                                        <p:cTn id="7" dur="500"/>
                                        <p:tgtEl>
                                          <p:spTgt spid="276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7665"/>
                                        </p:tgtEl>
                                        <p:attrNameLst>
                                          <p:attrName>style.visibility</p:attrName>
                                        </p:attrNameLst>
                                      </p:cBhvr>
                                      <p:to>
                                        <p:strVal val="visible"/>
                                      </p:to>
                                    </p:set>
                                    <p:animEffect transition="in" filter="wipe(left)">
                                      <p:cBhvr>
                                        <p:cTn id="12" dur="500"/>
                                        <p:tgtEl>
                                          <p:spTgt spid="27665"/>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27655"/>
                                        </p:tgtEl>
                                        <p:attrNameLst>
                                          <p:attrName>style.visibility</p:attrName>
                                        </p:attrNameLst>
                                      </p:cBhvr>
                                      <p:to>
                                        <p:strVal val="visible"/>
                                      </p:to>
                                    </p:set>
                                    <p:animEffect transition="in" filter="wipe(left)">
                                      <p:cBhvr>
                                        <p:cTn id="16" dur="500"/>
                                        <p:tgtEl>
                                          <p:spTgt spid="2765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27666"/>
                                        </p:tgtEl>
                                        <p:attrNameLst>
                                          <p:attrName>style.visibility</p:attrName>
                                        </p:attrNameLst>
                                      </p:cBhvr>
                                      <p:to>
                                        <p:strVal val="visible"/>
                                      </p:to>
                                    </p:set>
                                    <p:animEffect transition="in" filter="wipe(left)">
                                      <p:cBhvr>
                                        <p:cTn id="21" dur="500"/>
                                        <p:tgtEl>
                                          <p:spTgt spid="27666"/>
                                        </p:tgtEl>
                                      </p:cBhvr>
                                    </p:animEffect>
                                  </p:childTnLst>
                                </p:cTn>
                              </p:par>
                            </p:childTnLst>
                          </p:cTn>
                        </p:par>
                        <p:par>
                          <p:cTn id="22" fill="hold" nodeType="afterGroup">
                            <p:stCondLst>
                              <p:cond delay="500"/>
                            </p:stCondLst>
                            <p:childTnLst>
                              <p:par>
                                <p:cTn id="23" presetID="22" presetClass="entr" presetSubtype="8" fill="hold" nodeType="afterEffect">
                                  <p:stCondLst>
                                    <p:cond delay="0"/>
                                  </p:stCondLst>
                                  <p:childTnLst>
                                    <p:set>
                                      <p:cBhvr>
                                        <p:cTn id="24" dur="1" fill="hold">
                                          <p:stCondLst>
                                            <p:cond delay="0"/>
                                          </p:stCondLst>
                                        </p:cTn>
                                        <p:tgtEl>
                                          <p:spTgt spid="27656"/>
                                        </p:tgtEl>
                                        <p:attrNameLst>
                                          <p:attrName>style.visibility</p:attrName>
                                        </p:attrNameLst>
                                      </p:cBhvr>
                                      <p:to>
                                        <p:strVal val="visible"/>
                                      </p:to>
                                    </p:set>
                                    <p:animEffect transition="in" filter="wipe(left)">
                                      <p:cBhvr>
                                        <p:cTn id="25" dur="500"/>
                                        <p:tgtEl>
                                          <p:spTgt spid="2765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27677"/>
                                        </p:tgtEl>
                                        <p:attrNameLst>
                                          <p:attrName>style.visibility</p:attrName>
                                        </p:attrNameLst>
                                      </p:cBhvr>
                                      <p:to>
                                        <p:strVal val="visible"/>
                                      </p:to>
                                    </p:set>
                                    <p:animEffect transition="in" filter="wipe(left)">
                                      <p:cBhvr>
                                        <p:cTn id="30" dur="500"/>
                                        <p:tgtEl>
                                          <p:spTgt spid="27677"/>
                                        </p:tgtEl>
                                      </p:cBhvr>
                                    </p:animEffect>
                                  </p:childTnLst>
                                </p:cTn>
                              </p:par>
                            </p:childTnLst>
                          </p:cTn>
                        </p:par>
                        <p:par>
                          <p:cTn id="31" fill="hold" nodeType="afterGroup">
                            <p:stCondLst>
                              <p:cond delay="500"/>
                            </p:stCondLst>
                            <p:childTnLst>
                              <p:par>
                                <p:cTn id="32" presetID="22" presetClass="entr" presetSubtype="1" fill="hold" nodeType="afterEffect">
                                  <p:stCondLst>
                                    <p:cond delay="0"/>
                                  </p:stCondLst>
                                  <p:childTnLst>
                                    <p:set>
                                      <p:cBhvr>
                                        <p:cTn id="33" dur="1" fill="hold">
                                          <p:stCondLst>
                                            <p:cond delay="0"/>
                                          </p:stCondLst>
                                        </p:cTn>
                                        <p:tgtEl>
                                          <p:spTgt spid="27673"/>
                                        </p:tgtEl>
                                        <p:attrNameLst>
                                          <p:attrName>style.visibility</p:attrName>
                                        </p:attrNameLst>
                                      </p:cBhvr>
                                      <p:to>
                                        <p:strVal val="visible"/>
                                      </p:to>
                                    </p:set>
                                    <p:animEffect transition="in" filter="wipe(up)">
                                      <p:cBhvr>
                                        <p:cTn id="34" dur="500"/>
                                        <p:tgtEl>
                                          <p:spTgt spid="2767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27675"/>
                                        </p:tgtEl>
                                        <p:attrNameLst>
                                          <p:attrName>style.visibility</p:attrName>
                                        </p:attrNameLst>
                                      </p:cBhvr>
                                      <p:to>
                                        <p:strVal val="visible"/>
                                      </p:to>
                                    </p:set>
                                    <p:animEffect transition="in" filter="wipe(left)">
                                      <p:cBhvr>
                                        <p:cTn id="39" dur="500"/>
                                        <p:tgtEl>
                                          <p:spTgt spid="27675"/>
                                        </p:tgtEl>
                                      </p:cBhvr>
                                    </p:animEffect>
                                  </p:childTnLst>
                                </p:cTn>
                              </p:par>
                            </p:childTnLst>
                          </p:cTn>
                        </p:par>
                        <p:par>
                          <p:cTn id="40" fill="hold" nodeType="afterGroup">
                            <p:stCondLst>
                              <p:cond delay="500"/>
                            </p:stCondLst>
                            <p:childTnLst>
                              <p:par>
                                <p:cTn id="41" presetID="22" presetClass="entr" presetSubtype="4" fill="hold" nodeType="afterEffect">
                                  <p:stCondLst>
                                    <p:cond delay="0"/>
                                  </p:stCondLst>
                                  <p:childTnLst>
                                    <p:set>
                                      <p:cBhvr>
                                        <p:cTn id="42" dur="1" fill="hold">
                                          <p:stCondLst>
                                            <p:cond delay="0"/>
                                          </p:stCondLst>
                                        </p:cTn>
                                        <p:tgtEl>
                                          <p:spTgt spid="27674"/>
                                        </p:tgtEl>
                                        <p:attrNameLst>
                                          <p:attrName>style.visibility</p:attrName>
                                        </p:attrNameLst>
                                      </p:cBhvr>
                                      <p:to>
                                        <p:strVal val="visible"/>
                                      </p:to>
                                    </p:set>
                                    <p:animEffect transition="in" filter="wipe(down)">
                                      <p:cBhvr>
                                        <p:cTn id="43" dur="500"/>
                                        <p:tgtEl>
                                          <p:spTgt spid="27674"/>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nodeType="clickEffect">
                                  <p:stCondLst>
                                    <p:cond delay="0"/>
                                  </p:stCondLst>
                                  <p:childTnLst>
                                    <p:set>
                                      <p:cBhvr>
                                        <p:cTn id="47" dur="1" fill="hold">
                                          <p:stCondLst>
                                            <p:cond delay="0"/>
                                          </p:stCondLst>
                                        </p:cTn>
                                        <p:tgtEl>
                                          <p:spTgt spid="27657"/>
                                        </p:tgtEl>
                                        <p:attrNameLst>
                                          <p:attrName>style.visibility</p:attrName>
                                        </p:attrNameLst>
                                      </p:cBhvr>
                                      <p:to>
                                        <p:strVal val="visible"/>
                                      </p:to>
                                    </p:set>
                                    <p:animEffect transition="in" filter="wipe(left)">
                                      <p:cBhvr>
                                        <p:cTn id="48" dur="500"/>
                                        <p:tgtEl>
                                          <p:spTgt spid="2765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nodeType="clickEffect">
                                  <p:stCondLst>
                                    <p:cond delay="0"/>
                                  </p:stCondLst>
                                  <p:childTnLst>
                                    <p:set>
                                      <p:cBhvr>
                                        <p:cTn id="52" dur="1" fill="hold">
                                          <p:stCondLst>
                                            <p:cond delay="0"/>
                                          </p:stCondLst>
                                        </p:cTn>
                                        <p:tgtEl>
                                          <p:spTgt spid="27667"/>
                                        </p:tgtEl>
                                        <p:attrNameLst>
                                          <p:attrName>style.visibility</p:attrName>
                                        </p:attrNameLst>
                                      </p:cBhvr>
                                      <p:to>
                                        <p:strVal val="visible"/>
                                      </p:to>
                                    </p:set>
                                    <p:animEffect transition="in" filter="wipe(left)">
                                      <p:cBhvr>
                                        <p:cTn id="53" dur="500"/>
                                        <p:tgtEl>
                                          <p:spTgt spid="27667"/>
                                        </p:tgtEl>
                                      </p:cBhvr>
                                    </p:animEffect>
                                  </p:childTnLst>
                                </p:cTn>
                              </p:par>
                            </p:childTnLst>
                          </p:cTn>
                        </p:par>
                        <p:par>
                          <p:cTn id="54" fill="hold" nodeType="afterGroup">
                            <p:stCondLst>
                              <p:cond delay="500"/>
                            </p:stCondLst>
                            <p:childTnLst>
                              <p:par>
                                <p:cTn id="55" presetID="22" presetClass="entr" presetSubtype="8" fill="hold" nodeType="afterEffect">
                                  <p:stCondLst>
                                    <p:cond delay="0"/>
                                  </p:stCondLst>
                                  <p:childTnLst>
                                    <p:set>
                                      <p:cBhvr>
                                        <p:cTn id="56" dur="1" fill="hold">
                                          <p:stCondLst>
                                            <p:cond delay="0"/>
                                          </p:stCondLst>
                                        </p:cTn>
                                        <p:tgtEl>
                                          <p:spTgt spid="27658"/>
                                        </p:tgtEl>
                                        <p:attrNameLst>
                                          <p:attrName>style.visibility</p:attrName>
                                        </p:attrNameLst>
                                      </p:cBhvr>
                                      <p:to>
                                        <p:strVal val="visible"/>
                                      </p:to>
                                    </p:set>
                                    <p:animEffect transition="in" filter="wipe(left)">
                                      <p:cBhvr>
                                        <p:cTn id="57" dur="500"/>
                                        <p:tgtEl>
                                          <p:spTgt spid="2765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7668"/>
                                        </p:tgtEl>
                                        <p:attrNameLst>
                                          <p:attrName>style.visibility</p:attrName>
                                        </p:attrNameLst>
                                      </p:cBhvr>
                                      <p:to>
                                        <p:strVal val="visible"/>
                                      </p:to>
                                    </p:set>
                                    <p:animEffect transition="in" filter="wipe(left)">
                                      <p:cBhvr>
                                        <p:cTn id="62" dur="500"/>
                                        <p:tgtEl>
                                          <p:spTgt spid="27668"/>
                                        </p:tgtEl>
                                      </p:cBhvr>
                                    </p:animEffect>
                                  </p:childTnLst>
                                </p:cTn>
                              </p:par>
                            </p:childTnLst>
                          </p:cTn>
                        </p:par>
                        <p:par>
                          <p:cTn id="63" fill="hold" nodeType="afterGroup">
                            <p:stCondLst>
                              <p:cond delay="500"/>
                            </p:stCondLst>
                            <p:childTnLst>
                              <p:par>
                                <p:cTn id="64" presetID="22" presetClass="entr" presetSubtype="8" fill="hold" nodeType="afterEffect">
                                  <p:stCondLst>
                                    <p:cond delay="0"/>
                                  </p:stCondLst>
                                  <p:childTnLst>
                                    <p:set>
                                      <p:cBhvr>
                                        <p:cTn id="65" dur="1" fill="hold">
                                          <p:stCondLst>
                                            <p:cond delay="0"/>
                                          </p:stCondLst>
                                        </p:cTn>
                                        <p:tgtEl>
                                          <p:spTgt spid="27659"/>
                                        </p:tgtEl>
                                        <p:attrNameLst>
                                          <p:attrName>style.visibility</p:attrName>
                                        </p:attrNameLst>
                                      </p:cBhvr>
                                      <p:to>
                                        <p:strVal val="visible"/>
                                      </p:to>
                                    </p:set>
                                    <p:animEffect transition="in" filter="wipe(left)">
                                      <p:cBhvr>
                                        <p:cTn id="66" dur="500"/>
                                        <p:tgtEl>
                                          <p:spTgt spid="27659"/>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8" fill="hold" nodeType="clickEffect">
                                  <p:stCondLst>
                                    <p:cond delay="0"/>
                                  </p:stCondLst>
                                  <p:childTnLst>
                                    <p:set>
                                      <p:cBhvr>
                                        <p:cTn id="70" dur="1" fill="hold">
                                          <p:stCondLst>
                                            <p:cond delay="0"/>
                                          </p:stCondLst>
                                        </p:cTn>
                                        <p:tgtEl>
                                          <p:spTgt spid="27670"/>
                                        </p:tgtEl>
                                        <p:attrNameLst>
                                          <p:attrName>style.visibility</p:attrName>
                                        </p:attrNameLst>
                                      </p:cBhvr>
                                      <p:to>
                                        <p:strVal val="visible"/>
                                      </p:to>
                                    </p:set>
                                    <p:animEffect transition="in" filter="wipe(left)">
                                      <p:cBhvr>
                                        <p:cTn id="71" dur="500"/>
                                        <p:tgtEl>
                                          <p:spTgt spid="27670"/>
                                        </p:tgtEl>
                                      </p:cBhvr>
                                    </p:animEffect>
                                  </p:childTnLst>
                                </p:cTn>
                              </p:par>
                            </p:childTnLst>
                          </p:cTn>
                        </p:par>
                        <p:par>
                          <p:cTn id="72" fill="hold" nodeType="afterGroup">
                            <p:stCondLst>
                              <p:cond delay="500"/>
                            </p:stCondLst>
                            <p:childTnLst>
                              <p:par>
                                <p:cTn id="73" presetID="22" presetClass="entr" presetSubtype="8" fill="hold" nodeType="afterEffect">
                                  <p:stCondLst>
                                    <p:cond delay="0"/>
                                  </p:stCondLst>
                                  <p:childTnLst>
                                    <p:set>
                                      <p:cBhvr>
                                        <p:cTn id="74" dur="1" fill="hold">
                                          <p:stCondLst>
                                            <p:cond delay="0"/>
                                          </p:stCondLst>
                                        </p:cTn>
                                        <p:tgtEl>
                                          <p:spTgt spid="27660"/>
                                        </p:tgtEl>
                                        <p:attrNameLst>
                                          <p:attrName>style.visibility</p:attrName>
                                        </p:attrNameLst>
                                      </p:cBhvr>
                                      <p:to>
                                        <p:strVal val="visible"/>
                                      </p:to>
                                    </p:set>
                                    <p:animEffect transition="in" filter="wipe(left)">
                                      <p:cBhvr>
                                        <p:cTn id="75" dur="500"/>
                                        <p:tgtEl>
                                          <p:spTgt spid="27660"/>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8" fill="hold" nodeType="clickEffect">
                                  <p:stCondLst>
                                    <p:cond delay="0"/>
                                  </p:stCondLst>
                                  <p:childTnLst>
                                    <p:set>
                                      <p:cBhvr>
                                        <p:cTn id="79" dur="1" fill="hold">
                                          <p:stCondLst>
                                            <p:cond delay="0"/>
                                          </p:stCondLst>
                                        </p:cTn>
                                        <p:tgtEl>
                                          <p:spTgt spid="27661"/>
                                        </p:tgtEl>
                                        <p:attrNameLst>
                                          <p:attrName>style.visibility</p:attrName>
                                        </p:attrNameLst>
                                      </p:cBhvr>
                                      <p:to>
                                        <p:strVal val="visible"/>
                                      </p:to>
                                    </p:set>
                                    <p:animEffect transition="in" filter="wipe(left)">
                                      <p:cBhvr>
                                        <p:cTn id="80" dur="500"/>
                                        <p:tgtEl>
                                          <p:spTgt spid="2766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2" presetClass="entr" presetSubtype="8" fill="hold" nodeType="clickEffect">
                                  <p:stCondLst>
                                    <p:cond delay="0"/>
                                  </p:stCondLst>
                                  <p:childTnLst>
                                    <p:set>
                                      <p:cBhvr>
                                        <p:cTn id="84" dur="1" fill="hold">
                                          <p:stCondLst>
                                            <p:cond delay="0"/>
                                          </p:stCondLst>
                                        </p:cTn>
                                        <p:tgtEl>
                                          <p:spTgt spid="27671"/>
                                        </p:tgtEl>
                                        <p:attrNameLst>
                                          <p:attrName>style.visibility</p:attrName>
                                        </p:attrNameLst>
                                      </p:cBhvr>
                                      <p:to>
                                        <p:strVal val="visible"/>
                                      </p:to>
                                    </p:set>
                                    <p:animEffect transition="in" filter="wipe(left)">
                                      <p:cBhvr>
                                        <p:cTn id="85" dur="500"/>
                                        <p:tgtEl>
                                          <p:spTgt spid="27671"/>
                                        </p:tgtEl>
                                      </p:cBhvr>
                                    </p:animEffect>
                                  </p:childTnLst>
                                </p:cTn>
                              </p:par>
                            </p:childTnLst>
                          </p:cTn>
                        </p:par>
                        <p:par>
                          <p:cTn id="86" fill="hold" nodeType="afterGroup">
                            <p:stCondLst>
                              <p:cond delay="500"/>
                            </p:stCondLst>
                            <p:childTnLst>
                              <p:par>
                                <p:cTn id="87" presetID="22" presetClass="entr" presetSubtype="8" fill="hold" nodeType="afterEffect">
                                  <p:stCondLst>
                                    <p:cond delay="0"/>
                                  </p:stCondLst>
                                  <p:childTnLst>
                                    <p:set>
                                      <p:cBhvr>
                                        <p:cTn id="88" dur="1" fill="hold">
                                          <p:stCondLst>
                                            <p:cond delay="0"/>
                                          </p:stCondLst>
                                        </p:cTn>
                                        <p:tgtEl>
                                          <p:spTgt spid="27662"/>
                                        </p:tgtEl>
                                        <p:attrNameLst>
                                          <p:attrName>style.visibility</p:attrName>
                                        </p:attrNameLst>
                                      </p:cBhvr>
                                      <p:to>
                                        <p:strVal val="visible"/>
                                      </p:to>
                                    </p:set>
                                    <p:animEffect transition="in" filter="wipe(left)">
                                      <p:cBhvr>
                                        <p:cTn id="89" dur="500"/>
                                        <p:tgtEl>
                                          <p:spTgt spid="27662"/>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2" presetClass="entr" presetSubtype="8" fill="hold" nodeType="clickEffect">
                                  <p:stCondLst>
                                    <p:cond delay="0"/>
                                  </p:stCondLst>
                                  <p:childTnLst>
                                    <p:set>
                                      <p:cBhvr>
                                        <p:cTn id="93" dur="1" fill="hold">
                                          <p:stCondLst>
                                            <p:cond delay="0"/>
                                          </p:stCondLst>
                                        </p:cTn>
                                        <p:tgtEl>
                                          <p:spTgt spid="27672"/>
                                        </p:tgtEl>
                                        <p:attrNameLst>
                                          <p:attrName>style.visibility</p:attrName>
                                        </p:attrNameLst>
                                      </p:cBhvr>
                                      <p:to>
                                        <p:strVal val="visible"/>
                                      </p:to>
                                    </p:set>
                                    <p:animEffect transition="in" filter="wipe(left)">
                                      <p:cBhvr>
                                        <p:cTn id="94" dur="500"/>
                                        <p:tgtEl>
                                          <p:spTgt spid="27672"/>
                                        </p:tgtEl>
                                      </p:cBhvr>
                                    </p:animEffect>
                                  </p:childTnLst>
                                </p:cTn>
                              </p:par>
                            </p:childTnLst>
                          </p:cTn>
                        </p:par>
                        <p:par>
                          <p:cTn id="95" fill="hold" nodeType="afterGroup">
                            <p:stCondLst>
                              <p:cond delay="500"/>
                            </p:stCondLst>
                            <p:childTnLst>
                              <p:par>
                                <p:cTn id="96" presetID="22" presetClass="entr" presetSubtype="8" fill="hold" nodeType="afterEffect">
                                  <p:stCondLst>
                                    <p:cond delay="0"/>
                                  </p:stCondLst>
                                  <p:childTnLst>
                                    <p:set>
                                      <p:cBhvr>
                                        <p:cTn id="97" dur="1" fill="hold">
                                          <p:stCondLst>
                                            <p:cond delay="0"/>
                                          </p:stCondLst>
                                        </p:cTn>
                                        <p:tgtEl>
                                          <p:spTgt spid="27663"/>
                                        </p:tgtEl>
                                        <p:attrNameLst>
                                          <p:attrName>style.visibility</p:attrName>
                                        </p:attrNameLst>
                                      </p:cBhvr>
                                      <p:to>
                                        <p:strVal val="visible"/>
                                      </p:to>
                                    </p:set>
                                    <p:animEffect transition="in" filter="wipe(left)">
                                      <p:cBhvr>
                                        <p:cTn id="98" dur="500"/>
                                        <p:tgtEl>
                                          <p:spTgt spid="27663"/>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27678"/>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nodeType="clickEffect">
                                  <p:stCondLst>
                                    <p:cond delay="0"/>
                                  </p:stCondLst>
                                  <p:childTnLst>
                                    <p:set>
                                      <p:cBhvr>
                                        <p:cTn id="106" dur="1" fill="hold">
                                          <p:stCondLst>
                                            <p:cond delay="0"/>
                                          </p:stCondLst>
                                        </p:cTn>
                                        <p:tgtEl>
                                          <p:spTgt spid="27679"/>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276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5" grpId="0" animBg="1"/>
      <p:bldP spid="27656" grpId="0" animBg="1"/>
      <p:bldP spid="27657" grpId="0" animBg="1"/>
      <p:bldP spid="27658" grpId="0" animBg="1"/>
      <p:bldP spid="27659" grpId="0" animBg="1"/>
      <p:bldP spid="27660" grpId="0" animBg="1"/>
      <p:bldP spid="27661" grpId="0" animBg="1"/>
      <p:bldP spid="27662" grpId="0" animBg="1"/>
      <p:bldP spid="27663" grpId="0" animBg="1"/>
      <p:bldP spid="27664" grpId="0" animBg="1"/>
      <p:bldP spid="27673" grpId="0" animBg="1"/>
      <p:bldP spid="27674" grpId="0" animBg="1"/>
      <p:bldP spid="27678" grpId="0" animBg="1"/>
      <p:bldP spid="27679" grpId="0" animBg="1"/>
      <p:bldP spid="27680"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6" name="Rectangle 4">
            <a:extLst>
              <a:ext uri="{FF2B5EF4-FFF2-40B4-BE49-F238E27FC236}">
                <a16:creationId xmlns:a16="http://schemas.microsoft.com/office/drawing/2014/main" id="{95C3EE9F-B828-94AB-D9A3-E3991A2E593E}"/>
              </a:ext>
            </a:extLst>
          </p:cNvPr>
          <p:cNvSpPr>
            <a:spLocks noGrp="1" noChangeArrowheads="1"/>
          </p:cNvSpPr>
          <p:nvPr>
            <p:ph type="title"/>
          </p:nvPr>
        </p:nvSpPr>
        <p:spPr/>
        <p:txBody>
          <a:bodyPr/>
          <a:lstStyle/>
          <a:p>
            <a:pPr eaLnBrk="1" hangingPunct="1"/>
            <a:r>
              <a:rPr lang="en-US" altLang="en-US" sz="4000">
                <a:solidFill>
                  <a:schemeClr val="bg1"/>
                </a:solidFill>
                <a:latin typeface="Times New Roman" panose="02020603050405020304" pitchFamily="18" charset="0"/>
              </a:rPr>
              <a:t>Catholicism Is Impetus For Apostasy</a:t>
            </a:r>
          </a:p>
        </p:txBody>
      </p:sp>
      <p:sp>
        <p:nvSpPr>
          <p:cNvPr id="70659" name="Rectangle 5">
            <a:extLst>
              <a:ext uri="{FF2B5EF4-FFF2-40B4-BE49-F238E27FC236}">
                <a16:creationId xmlns:a16="http://schemas.microsoft.com/office/drawing/2014/main" id="{BBE5E707-BD8F-4D8D-B0BF-903B31700162}"/>
              </a:ext>
            </a:extLst>
          </p:cNvPr>
          <p:cNvSpPr>
            <a:spLocks noGrp="1" noChangeArrowheads="1"/>
          </p:cNvSpPr>
          <p:nvPr>
            <p:ph sz="half" idx="1"/>
          </p:nvPr>
        </p:nvSpPr>
        <p:spPr/>
        <p:txBody>
          <a:bodyPr/>
          <a:lstStyle/>
          <a:p>
            <a:pPr marL="533400" indent="-533400" eaLnBrk="1" hangingPunct="1">
              <a:buNone/>
            </a:pPr>
            <a:r>
              <a:rPr lang="en-US" altLang="en-US">
                <a:solidFill>
                  <a:srgbClr val="99FF33"/>
                </a:solidFill>
                <a:latin typeface="Times New Roman" panose="02020603050405020304" pitchFamily="18" charset="0"/>
              </a:rPr>
              <a:t>                 </a:t>
            </a:r>
            <a:r>
              <a:rPr lang="en-US" altLang="en-US" b="1" u="sng">
                <a:solidFill>
                  <a:schemeClr val="bg1"/>
                </a:solidFill>
                <a:latin typeface="Times New Roman" panose="02020603050405020304" pitchFamily="18" charset="0"/>
              </a:rPr>
              <a:t>Error</a:t>
            </a:r>
          </a:p>
          <a:p>
            <a:pPr marL="533400" indent="-533400" eaLnBrk="1" hangingPunct="1">
              <a:buFontTx/>
              <a:buAutoNum type="arabicPeriod"/>
            </a:pPr>
            <a:r>
              <a:rPr lang="en-US" altLang="en-US">
                <a:solidFill>
                  <a:schemeClr val="bg1"/>
                </a:solidFill>
                <a:latin typeface="Times New Roman" panose="02020603050405020304" pitchFamily="18" charset="0"/>
              </a:rPr>
              <a:t>Nicolaitans (?)</a:t>
            </a:r>
          </a:p>
          <a:p>
            <a:pPr marL="533400" indent="-533400" eaLnBrk="1" hangingPunct="1">
              <a:buFontTx/>
              <a:buAutoNum type="arabicPeriod"/>
            </a:pPr>
            <a:r>
              <a:rPr lang="en-US" altLang="en-US">
                <a:solidFill>
                  <a:schemeClr val="bg1"/>
                </a:solidFill>
                <a:latin typeface="Times New Roman" panose="02020603050405020304" pitchFamily="18" charset="0"/>
              </a:rPr>
              <a:t>Augustine</a:t>
            </a:r>
          </a:p>
          <a:p>
            <a:pPr marL="533400" indent="-533400" eaLnBrk="1" hangingPunct="1">
              <a:buFontTx/>
              <a:buAutoNum type="arabicPeriod"/>
            </a:pPr>
            <a:r>
              <a:rPr lang="en-US" altLang="en-US">
                <a:solidFill>
                  <a:schemeClr val="bg1"/>
                </a:solidFill>
                <a:latin typeface="Times New Roman" panose="02020603050405020304" pitchFamily="18" charset="0"/>
              </a:rPr>
              <a:t>Luther</a:t>
            </a:r>
          </a:p>
          <a:p>
            <a:pPr marL="533400" indent="-533400" eaLnBrk="1" hangingPunct="1">
              <a:buFontTx/>
              <a:buAutoNum type="arabicPeriod"/>
            </a:pPr>
            <a:r>
              <a:rPr lang="en-US" altLang="en-US">
                <a:solidFill>
                  <a:schemeClr val="bg1"/>
                </a:solidFill>
                <a:latin typeface="Times New Roman" panose="02020603050405020304" pitchFamily="18" charset="0"/>
              </a:rPr>
              <a:t>Calvin</a:t>
            </a:r>
          </a:p>
          <a:p>
            <a:pPr marL="533400" indent="-533400" eaLnBrk="1" hangingPunct="1">
              <a:buFontTx/>
              <a:buAutoNum type="arabicPeriod"/>
            </a:pPr>
            <a:r>
              <a:rPr lang="en-US" altLang="en-US">
                <a:solidFill>
                  <a:schemeClr val="bg1"/>
                </a:solidFill>
                <a:latin typeface="Times New Roman" panose="02020603050405020304" pitchFamily="18" charset="0"/>
              </a:rPr>
              <a:t>Knox</a:t>
            </a:r>
          </a:p>
          <a:p>
            <a:pPr marL="533400" indent="-533400" eaLnBrk="1" hangingPunct="1">
              <a:buFontTx/>
              <a:buAutoNum type="arabicPeriod"/>
            </a:pPr>
            <a:r>
              <a:rPr lang="en-US" altLang="en-US">
                <a:solidFill>
                  <a:schemeClr val="bg1"/>
                </a:solidFill>
                <a:latin typeface="Times New Roman" panose="02020603050405020304" pitchFamily="18" charset="0"/>
              </a:rPr>
              <a:t>Zwingli</a:t>
            </a:r>
          </a:p>
          <a:p>
            <a:pPr marL="533400" indent="-533400" eaLnBrk="1" hangingPunct="1">
              <a:buFontTx/>
              <a:buAutoNum type="arabicPeriod"/>
            </a:pPr>
            <a:r>
              <a:rPr lang="en-US" altLang="en-US">
                <a:solidFill>
                  <a:schemeClr val="bg1"/>
                </a:solidFill>
                <a:latin typeface="Times New Roman" panose="02020603050405020304" pitchFamily="18" charset="0"/>
              </a:rPr>
              <a:t>Henry VIII</a:t>
            </a:r>
          </a:p>
          <a:p>
            <a:pPr marL="533400" indent="-533400" eaLnBrk="1" hangingPunct="1">
              <a:buFontTx/>
              <a:buAutoNum type="arabicPeriod"/>
            </a:pPr>
            <a:r>
              <a:rPr lang="en-US" altLang="en-US">
                <a:solidFill>
                  <a:schemeClr val="bg1"/>
                </a:solidFill>
                <a:latin typeface="Times New Roman" panose="02020603050405020304" pitchFamily="18" charset="0"/>
              </a:rPr>
              <a:t>Descarte</a:t>
            </a:r>
          </a:p>
          <a:p>
            <a:pPr marL="533400" indent="-533400" eaLnBrk="1" hangingPunct="1">
              <a:buFontTx/>
              <a:buAutoNum type="arabicPeriod"/>
            </a:pPr>
            <a:endParaRPr lang="en-US" altLang="en-US">
              <a:solidFill>
                <a:srgbClr val="99FF33"/>
              </a:solidFill>
              <a:latin typeface="Times New Roman" panose="02020603050405020304" pitchFamily="18" charset="0"/>
            </a:endParaRPr>
          </a:p>
        </p:txBody>
      </p:sp>
      <p:sp>
        <p:nvSpPr>
          <p:cNvPr id="70660" name="Rectangle 6">
            <a:extLst>
              <a:ext uri="{FF2B5EF4-FFF2-40B4-BE49-F238E27FC236}">
                <a16:creationId xmlns:a16="http://schemas.microsoft.com/office/drawing/2014/main" id="{66904BDC-8BD3-7960-709A-7F74D0541534}"/>
              </a:ext>
            </a:extLst>
          </p:cNvPr>
          <p:cNvSpPr>
            <a:spLocks noGrp="1" noChangeArrowheads="1"/>
          </p:cNvSpPr>
          <p:nvPr>
            <p:ph sz="half" idx="2"/>
          </p:nvPr>
        </p:nvSpPr>
        <p:spPr/>
        <p:txBody>
          <a:bodyPr/>
          <a:lstStyle/>
          <a:p>
            <a:pPr marL="533400" indent="-533400" eaLnBrk="1" hangingPunct="1">
              <a:buNone/>
            </a:pPr>
            <a:r>
              <a:rPr lang="en-US" altLang="en-US">
                <a:solidFill>
                  <a:srgbClr val="FF66FF"/>
                </a:solidFill>
                <a:latin typeface="Times New Roman" panose="02020603050405020304" pitchFamily="18" charset="0"/>
              </a:rPr>
              <a:t>                 </a:t>
            </a:r>
            <a:r>
              <a:rPr lang="en-US" altLang="en-US" b="1" u="sng">
                <a:solidFill>
                  <a:schemeClr val="bg1"/>
                </a:solidFill>
                <a:latin typeface="Times New Roman" panose="02020603050405020304" pitchFamily="18" charset="0"/>
              </a:rPr>
              <a:t>Truth</a:t>
            </a:r>
          </a:p>
          <a:p>
            <a:pPr marL="533400" indent="-533400" eaLnBrk="1" hangingPunct="1">
              <a:buFontTx/>
              <a:buAutoNum type="arabicPeriod"/>
            </a:pPr>
            <a:r>
              <a:rPr lang="en-US" altLang="en-US">
                <a:solidFill>
                  <a:schemeClr val="bg1"/>
                </a:solidFill>
                <a:latin typeface="Times New Roman" panose="02020603050405020304" pitchFamily="18" charset="0"/>
              </a:rPr>
              <a:t>Christ (in Revelation)</a:t>
            </a:r>
          </a:p>
          <a:p>
            <a:pPr marL="533400" indent="-533400" eaLnBrk="1" hangingPunct="1">
              <a:buFontTx/>
              <a:buAutoNum type="arabicPeriod"/>
            </a:pPr>
            <a:r>
              <a:rPr lang="en-US" altLang="en-US">
                <a:solidFill>
                  <a:schemeClr val="bg1"/>
                </a:solidFill>
                <a:latin typeface="Times New Roman" panose="02020603050405020304" pitchFamily="18" charset="0"/>
              </a:rPr>
              <a:t>Pelagius</a:t>
            </a:r>
          </a:p>
          <a:p>
            <a:pPr marL="533400" indent="-533400" eaLnBrk="1" hangingPunct="1">
              <a:buFontTx/>
              <a:buAutoNum type="arabicPeriod"/>
            </a:pPr>
            <a:r>
              <a:rPr lang="en-US" altLang="en-US">
                <a:solidFill>
                  <a:schemeClr val="bg1"/>
                </a:solidFill>
                <a:latin typeface="Times New Roman" panose="02020603050405020304" pitchFamily="18" charset="0"/>
              </a:rPr>
              <a:t>Arminius</a:t>
            </a:r>
          </a:p>
          <a:p>
            <a:pPr marL="533400" indent="-533400" eaLnBrk="1" hangingPunct="1">
              <a:buFontTx/>
              <a:buAutoNum type="arabicPeriod"/>
            </a:pPr>
            <a:endParaRPr lang="en-US" altLang="en-US">
              <a:solidFill>
                <a:srgbClr val="FF66FF"/>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fade">
                                      <p:cBhvr>
                                        <p:cTn id="7" dur="20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6" name="Rectangle 4">
            <a:extLst>
              <a:ext uri="{FF2B5EF4-FFF2-40B4-BE49-F238E27FC236}">
                <a16:creationId xmlns:a16="http://schemas.microsoft.com/office/drawing/2014/main" id="{178F4013-1783-96AD-BF7F-1201400D6923}"/>
              </a:ext>
            </a:extLst>
          </p:cNvPr>
          <p:cNvSpPr>
            <a:spLocks noGrp="1" noChangeArrowheads="1"/>
          </p:cNvSpPr>
          <p:nvPr>
            <p:ph type="title"/>
          </p:nvPr>
        </p:nvSpPr>
        <p:spPr/>
        <p:txBody>
          <a:bodyPr/>
          <a:lstStyle/>
          <a:p>
            <a:pPr eaLnBrk="1" hangingPunct="1"/>
            <a:r>
              <a:rPr lang="en-US" altLang="en-US">
                <a:solidFill>
                  <a:schemeClr val="bg1"/>
                </a:solidFill>
                <a:latin typeface="Times New Roman" panose="02020603050405020304" pitchFamily="18" charset="0"/>
              </a:rPr>
              <a:t>The Rise of Cartesian Thought</a:t>
            </a:r>
          </a:p>
        </p:txBody>
      </p:sp>
      <p:sp>
        <p:nvSpPr>
          <p:cNvPr id="66563" name="Rectangle 5">
            <a:extLst>
              <a:ext uri="{FF2B5EF4-FFF2-40B4-BE49-F238E27FC236}">
                <a16:creationId xmlns:a16="http://schemas.microsoft.com/office/drawing/2014/main" id="{A17DFCB3-48E8-429A-3BC2-6E474E9594E9}"/>
              </a:ext>
            </a:extLst>
          </p:cNvPr>
          <p:cNvSpPr>
            <a:spLocks noGrp="1" noChangeArrowheads="1"/>
          </p:cNvSpPr>
          <p:nvPr>
            <p:ph sz="half" idx="1"/>
          </p:nvPr>
        </p:nvSpPr>
        <p:spPr/>
        <p:txBody>
          <a:bodyPr/>
          <a:lstStyle/>
          <a:p>
            <a:pPr eaLnBrk="1" hangingPunct="1">
              <a:buFontTx/>
              <a:buNone/>
            </a:pPr>
            <a:r>
              <a:rPr lang="en-US" altLang="en-US" sz="2800">
                <a:solidFill>
                  <a:schemeClr val="bg1"/>
                </a:solidFill>
                <a:latin typeface="Times New Roman" panose="02020603050405020304" pitchFamily="18" charset="0"/>
              </a:rPr>
              <a:t>Rene Descarte – </a:t>
            </a:r>
            <a:r>
              <a:rPr lang="en-US" altLang="en-US" sz="2400">
                <a:solidFill>
                  <a:schemeClr val="bg1"/>
                </a:solidFill>
                <a:latin typeface="Times New Roman" panose="02020603050405020304" pitchFamily="18" charset="0"/>
              </a:rPr>
              <a:t>1596-1650</a:t>
            </a:r>
          </a:p>
          <a:p>
            <a:pPr eaLnBrk="1" hangingPunct="1">
              <a:buFontTx/>
              <a:buNone/>
            </a:pPr>
            <a:r>
              <a:rPr lang="en-US" altLang="en-US" sz="2400" i="1">
                <a:solidFill>
                  <a:schemeClr val="bg1"/>
                </a:solidFill>
                <a:latin typeface="Times New Roman" panose="02020603050405020304" pitchFamily="18" charset="0"/>
              </a:rPr>
              <a:t>“Methodological Scepticism”</a:t>
            </a:r>
          </a:p>
          <a:p>
            <a:pPr eaLnBrk="1" hangingPunct="1">
              <a:buFontTx/>
              <a:buNone/>
            </a:pPr>
            <a:r>
              <a:rPr lang="en-US" altLang="en-US" sz="2800" i="1">
                <a:solidFill>
                  <a:schemeClr val="bg1"/>
                </a:solidFill>
                <a:latin typeface="Times New Roman" panose="02020603050405020304" pitchFamily="18" charset="0"/>
              </a:rPr>
              <a:t>“Cogito Ergo Sum” = “I doubt therefore I am”</a:t>
            </a:r>
          </a:p>
          <a:p>
            <a:pPr eaLnBrk="1" hangingPunct="1">
              <a:buFontTx/>
              <a:buNone/>
            </a:pPr>
            <a:r>
              <a:rPr lang="en-US" altLang="en-US" sz="2800">
                <a:solidFill>
                  <a:schemeClr val="bg1"/>
                </a:solidFill>
                <a:latin typeface="Times New Roman" panose="02020603050405020304" pitchFamily="18" charset="0"/>
              </a:rPr>
              <a:t>*</a:t>
            </a:r>
            <a:r>
              <a:rPr lang="en-US" altLang="en-US" sz="2800" u="sng">
                <a:solidFill>
                  <a:schemeClr val="bg1"/>
                </a:solidFill>
                <a:latin typeface="Times New Roman" panose="02020603050405020304" pitchFamily="18" charset="0"/>
              </a:rPr>
              <a:t>Conclusion:</a:t>
            </a:r>
            <a:r>
              <a:rPr lang="en-US" altLang="en-US" sz="2800">
                <a:solidFill>
                  <a:schemeClr val="bg1"/>
                </a:solidFill>
                <a:latin typeface="Times New Roman" panose="02020603050405020304" pitchFamily="18" charset="0"/>
              </a:rPr>
              <a:t> Beginning of the “Age of Reason” </a:t>
            </a:r>
          </a:p>
          <a:p>
            <a:pPr eaLnBrk="1" hangingPunct="1">
              <a:buFontTx/>
              <a:buNone/>
            </a:pPr>
            <a:r>
              <a:rPr lang="en-US" altLang="en-US" sz="2800">
                <a:solidFill>
                  <a:schemeClr val="bg1"/>
                </a:solidFill>
                <a:latin typeface="Times New Roman" panose="02020603050405020304" pitchFamily="18" charset="0"/>
              </a:rPr>
              <a:t>**Rationalism &amp; Deism now begin to lead in European thought</a:t>
            </a:r>
          </a:p>
          <a:p>
            <a:pPr eaLnBrk="1" hangingPunct="1">
              <a:buFontTx/>
              <a:buNone/>
            </a:pPr>
            <a:r>
              <a:rPr lang="en-US" altLang="en-US" sz="2800">
                <a:solidFill>
                  <a:schemeClr val="bg1"/>
                </a:solidFill>
                <a:latin typeface="Times New Roman" panose="02020603050405020304" pitchFamily="18" charset="0"/>
              </a:rPr>
              <a:t>***No providential acts by God </a:t>
            </a:r>
          </a:p>
        </p:txBody>
      </p:sp>
      <p:pic>
        <p:nvPicPr>
          <p:cNvPr id="66564" name="Picture 8" descr="Saturn_5">
            <a:extLst>
              <a:ext uri="{FF2B5EF4-FFF2-40B4-BE49-F238E27FC236}">
                <a16:creationId xmlns:a16="http://schemas.microsoft.com/office/drawing/2014/main" id="{0F71BF96-F4A2-895F-B779-700DEA672A65}"/>
              </a:ext>
            </a:extLst>
          </p:cNvPr>
          <p:cNvPicPr>
            <a:picLocks noGrp="1" noChangeAspect="1" noChangeArrowheads="1" noCrop="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781800" y="3927475"/>
            <a:ext cx="2819400" cy="2819400"/>
          </a:xfrm>
          <a:noFill/>
        </p:spPr>
      </p:pic>
      <p:pic>
        <p:nvPicPr>
          <p:cNvPr id="66565" name="Picture 9" descr="descarte">
            <a:extLst>
              <a:ext uri="{FF2B5EF4-FFF2-40B4-BE49-F238E27FC236}">
                <a16:creationId xmlns:a16="http://schemas.microsoft.com/office/drawing/2014/main" id="{784284C3-3E44-69A2-1026-45D65B4BE7BE}"/>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7239000" y="1600200"/>
            <a:ext cx="2173288" cy="2590800"/>
          </a:xfr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fade">
                                      <p:cBhvr>
                                        <p:cTn id="7" dur="2000"/>
                                        <p:tgtEl>
                                          <p:spTgt spid="38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99203DA-BD5F-E859-728E-E525F2608492}"/>
              </a:ext>
            </a:extLst>
          </p:cNvPr>
          <p:cNvSpPr>
            <a:spLocks noGrp="1" noChangeArrowheads="1"/>
          </p:cNvSpPr>
          <p:nvPr>
            <p:ph type="title"/>
          </p:nvPr>
        </p:nvSpPr>
        <p:spPr>
          <a:xfrm>
            <a:off x="609600" y="274638"/>
            <a:ext cx="10874928" cy="1143000"/>
          </a:xfrm>
        </p:spPr>
        <p:txBody>
          <a:bodyPr/>
          <a:lstStyle/>
          <a:p>
            <a:pPr eaLnBrk="1" hangingPunct="1"/>
            <a:r>
              <a:rPr lang="en-US" altLang="en-US" sz="4000" dirty="0">
                <a:solidFill>
                  <a:schemeClr val="bg1"/>
                </a:solidFill>
                <a:latin typeface="Times New Roman" panose="02020603050405020304" pitchFamily="18" charset="0"/>
              </a:rPr>
              <a:t>Deism Rises From Cartesian Thought</a:t>
            </a:r>
          </a:p>
        </p:txBody>
      </p:sp>
      <p:sp>
        <p:nvSpPr>
          <p:cNvPr id="30723" name="Rectangle 3">
            <a:extLst>
              <a:ext uri="{FF2B5EF4-FFF2-40B4-BE49-F238E27FC236}">
                <a16:creationId xmlns:a16="http://schemas.microsoft.com/office/drawing/2014/main" id="{8B8E54EE-92D1-D1DC-BED1-E2B648E65912}"/>
              </a:ext>
            </a:extLst>
          </p:cNvPr>
          <p:cNvSpPr>
            <a:spLocks noGrp="1" noChangeArrowheads="1"/>
          </p:cNvSpPr>
          <p:nvPr>
            <p:ph type="body" idx="1"/>
          </p:nvPr>
        </p:nvSpPr>
        <p:spPr/>
        <p:txBody>
          <a:bodyPr/>
          <a:lstStyle/>
          <a:p>
            <a:pPr marL="609600" indent="-609600" eaLnBrk="1" hangingPunct="1">
              <a:lnSpc>
                <a:spcPct val="90000"/>
              </a:lnSpc>
              <a:buNone/>
            </a:pPr>
            <a:r>
              <a:rPr lang="en-US" altLang="en-US" dirty="0">
                <a:solidFill>
                  <a:schemeClr val="bg1"/>
                </a:solidFill>
                <a:latin typeface="Times New Roman" panose="02020603050405020304" pitchFamily="18" charset="0"/>
              </a:rPr>
              <a:t>1. Only one God</a:t>
            </a:r>
          </a:p>
          <a:p>
            <a:pPr marL="609600" indent="-609600" eaLnBrk="1" hangingPunct="1">
              <a:lnSpc>
                <a:spcPct val="90000"/>
              </a:lnSpc>
              <a:buNone/>
            </a:pPr>
            <a:r>
              <a:rPr lang="en-US" altLang="en-US" dirty="0">
                <a:solidFill>
                  <a:schemeClr val="bg1"/>
                </a:solidFill>
                <a:latin typeface="Times New Roman" panose="02020603050405020304" pitchFamily="18" charset="0"/>
              </a:rPr>
              <a:t>2. God has perfect intellectual &amp; moral nature</a:t>
            </a:r>
          </a:p>
          <a:p>
            <a:pPr marL="609600" indent="-609600" eaLnBrk="1" hangingPunct="1">
              <a:lnSpc>
                <a:spcPct val="90000"/>
              </a:lnSpc>
              <a:buNone/>
            </a:pPr>
            <a:r>
              <a:rPr lang="en-US" altLang="en-US" dirty="0">
                <a:solidFill>
                  <a:schemeClr val="bg1"/>
                </a:solidFill>
                <a:latin typeface="Times New Roman" panose="02020603050405020304" pitchFamily="18" charset="0"/>
              </a:rPr>
              <a:t>3. There is no special providence</a:t>
            </a:r>
          </a:p>
          <a:p>
            <a:pPr marL="609600" indent="-609600" eaLnBrk="1" hangingPunct="1">
              <a:lnSpc>
                <a:spcPct val="90000"/>
              </a:lnSpc>
              <a:buNone/>
            </a:pPr>
            <a:r>
              <a:rPr lang="en-US" altLang="en-US" dirty="0">
                <a:solidFill>
                  <a:schemeClr val="bg1"/>
                </a:solidFill>
                <a:latin typeface="Times New Roman" panose="02020603050405020304" pitchFamily="18" charset="0"/>
              </a:rPr>
              <a:t>4. Man has a rational nature which alone can let him know     what is real</a:t>
            </a:r>
          </a:p>
          <a:p>
            <a:pPr marL="609600" indent="-609600" eaLnBrk="1" hangingPunct="1">
              <a:lnSpc>
                <a:spcPct val="90000"/>
              </a:lnSpc>
              <a:buNone/>
            </a:pPr>
            <a:r>
              <a:rPr lang="en-US" altLang="en-US" dirty="0">
                <a:solidFill>
                  <a:schemeClr val="bg1"/>
                </a:solidFill>
                <a:latin typeface="Times New Roman" panose="02020603050405020304" pitchFamily="18" charset="0"/>
              </a:rPr>
              <a:t>5. Universe operates w/o God’s special action</a:t>
            </a:r>
          </a:p>
          <a:p>
            <a:pPr marL="609600" indent="-609600" eaLnBrk="1" hangingPunct="1">
              <a:lnSpc>
                <a:spcPct val="90000"/>
              </a:lnSpc>
              <a:buNone/>
            </a:pPr>
            <a:r>
              <a:rPr lang="en-US" altLang="en-US" dirty="0">
                <a:solidFill>
                  <a:schemeClr val="bg1"/>
                </a:solidFill>
                <a:latin typeface="Times New Roman" panose="02020603050405020304" pitchFamily="18" charset="0"/>
              </a:rPr>
              <a:t>6. All other religious beliefs or practices conflicting with these tenets are to be regarded critically &amp; with condescension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withEffect">
                                  <p:stCondLst>
                                    <p:cond delay="0"/>
                                  </p:stCondLst>
                                  <p:iterate type="lt">
                                    <p:tmPct val="10000"/>
                                  </p:iterate>
                                  <p:childTnLst>
                                    <p:set>
                                      <p:cBhvr>
                                        <p:cTn id="6" dur="1" fill="hold">
                                          <p:stCondLst>
                                            <p:cond delay="0"/>
                                          </p:stCondLst>
                                        </p:cTn>
                                        <p:tgtEl>
                                          <p:spTgt spid="30722"/>
                                        </p:tgtEl>
                                        <p:attrNameLst>
                                          <p:attrName>style.visibility</p:attrName>
                                        </p:attrNameLst>
                                      </p:cBhvr>
                                      <p:to>
                                        <p:strVal val="visible"/>
                                      </p:to>
                                    </p:set>
                                    <p:animEffect transition="in" filter="fade">
                                      <p:cBhvr>
                                        <p:cTn id="7" dur="600">
                                          <p:stCondLst>
                                            <p:cond delay="0"/>
                                          </p:stCondLst>
                                        </p:cTn>
                                        <p:tgtEl>
                                          <p:spTgt spid="30722"/>
                                        </p:tgtEl>
                                      </p:cBhvr>
                                    </p:animEffect>
                                    <p:anim calcmode="lin" valueType="num">
                                      <p:cBhvr>
                                        <p:cTn id="8" dur="600" fill="hold">
                                          <p:stCondLst>
                                            <p:cond delay="0"/>
                                          </p:stCondLst>
                                        </p:cTn>
                                        <p:tgtEl>
                                          <p:spTgt spid="30722"/>
                                        </p:tgtEl>
                                        <p:attrNameLst>
                                          <p:attrName>style.rotation</p:attrName>
                                        </p:attrNameLst>
                                      </p:cBhvr>
                                      <p:tavLst>
                                        <p:tav tm="0">
                                          <p:val>
                                            <p:fltVal val="720"/>
                                          </p:val>
                                        </p:tav>
                                        <p:tav tm="100000">
                                          <p:val>
                                            <p:fltVal val="0"/>
                                          </p:val>
                                        </p:tav>
                                      </p:tavLst>
                                    </p:anim>
                                    <p:anim calcmode="lin" valueType="num">
                                      <p:cBhvr>
                                        <p:cTn id="9" dur="600" fill="hold">
                                          <p:stCondLst>
                                            <p:cond delay="0"/>
                                          </p:stCondLst>
                                        </p:cTn>
                                        <p:tgtEl>
                                          <p:spTgt spid="30722"/>
                                        </p:tgtEl>
                                        <p:attrNameLst>
                                          <p:attrName>ppt_h</p:attrName>
                                        </p:attrNameLst>
                                      </p:cBhvr>
                                      <p:tavLst>
                                        <p:tav tm="0">
                                          <p:val>
                                            <p:fltVal val="0"/>
                                          </p:val>
                                        </p:tav>
                                        <p:tav tm="100000">
                                          <p:val>
                                            <p:strVal val="#ppt_h"/>
                                          </p:val>
                                        </p:tav>
                                      </p:tavLst>
                                    </p:anim>
                                    <p:anim calcmode="lin" valueType="num">
                                      <p:cBhvr>
                                        <p:cTn id="10" dur="600" fill="hold">
                                          <p:stCondLst>
                                            <p:cond delay="0"/>
                                          </p:stCondLst>
                                        </p:cTn>
                                        <p:tgtEl>
                                          <p:spTgt spid="30722"/>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nodeType="clickEffect">
                                  <p:stCondLst>
                                    <p:cond delay="0"/>
                                  </p:stCondLst>
                                  <p:childTnLst>
                                    <p:set>
                                      <p:cBhvr>
                                        <p:cTn id="14" dur="1" fill="hold">
                                          <p:stCondLst>
                                            <p:cond delay="0"/>
                                          </p:stCondLst>
                                        </p:cTn>
                                        <p:tgtEl>
                                          <p:spTgt spid="30723">
                                            <p:txEl>
                                              <p:pRg st="0" end="0"/>
                                            </p:txEl>
                                          </p:spTgt>
                                        </p:tgtEl>
                                        <p:attrNameLst>
                                          <p:attrName>style.visibility</p:attrName>
                                        </p:attrNameLst>
                                      </p:cBhvr>
                                      <p:to>
                                        <p:strVal val="visible"/>
                                      </p:to>
                                    </p:set>
                                    <p:animEffect transition="in" filter="slide(fromBottom)">
                                      <p:cBhvr>
                                        <p:cTn id="15" dur="500">
                                          <p:stCondLst>
                                            <p:cond delay="0"/>
                                          </p:stCondLst>
                                        </p:cTn>
                                        <p:tgtEl>
                                          <p:spTgt spid="3072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2" presetClass="entr" presetSubtype="4" fill="hold" nodeType="clickEffect">
                                  <p:stCondLst>
                                    <p:cond delay="0"/>
                                  </p:stCondLst>
                                  <p:childTnLst>
                                    <p:set>
                                      <p:cBhvr>
                                        <p:cTn id="19" dur="1" fill="hold">
                                          <p:stCondLst>
                                            <p:cond delay="0"/>
                                          </p:stCondLst>
                                        </p:cTn>
                                        <p:tgtEl>
                                          <p:spTgt spid="30723">
                                            <p:txEl>
                                              <p:pRg st="1" end="1"/>
                                            </p:txEl>
                                          </p:spTgt>
                                        </p:tgtEl>
                                        <p:attrNameLst>
                                          <p:attrName>style.visibility</p:attrName>
                                        </p:attrNameLst>
                                      </p:cBhvr>
                                      <p:to>
                                        <p:strVal val="visible"/>
                                      </p:to>
                                    </p:set>
                                    <p:animEffect transition="in" filter="slide(fromBottom)">
                                      <p:cBhvr>
                                        <p:cTn id="20" dur="500">
                                          <p:stCondLst>
                                            <p:cond delay="0"/>
                                          </p:stCondLst>
                                        </p:cTn>
                                        <p:tgtEl>
                                          <p:spTgt spid="3072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nodeType="clickEffect">
                                  <p:stCondLst>
                                    <p:cond delay="0"/>
                                  </p:stCondLst>
                                  <p:childTnLst>
                                    <p:set>
                                      <p:cBhvr>
                                        <p:cTn id="24" dur="1" fill="hold">
                                          <p:stCondLst>
                                            <p:cond delay="0"/>
                                          </p:stCondLst>
                                        </p:cTn>
                                        <p:tgtEl>
                                          <p:spTgt spid="30723">
                                            <p:txEl>
                                              <p:pRg st="2" end="2"/>
                                            </p:txEl>
                                          </p:spTgt>
                                        </p:tgtEl>
                                        <p:attrNameLst>
                                          <p:attrName>style.visibility</p:attrName>
                                        </p:attrNameLst>
                                      </p:cBhvr>
                                      <p:to>
                                        <p:strVal val="visible"/>
                                      </p:to>
                                    </p:set>
                                    <p:animEffect transition="in" filter="slide(fromBottom)">
                                      <p:cBhvr>
                                        <p:cTn id="25" dur="500">
                                          <p:stCondLst>
                                            <p:cond delay="0"/>
                                          </p:stCondLst>
                                        </p:cTn>
                                        <p:tgtEl>
                                          <p:spTgt spid="30723">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2" presetClass="entr" presetSubtype="4" fill="hold" nodeType="clickEffect">
                                  <p:stCondLst>
                                    <p:cond delay="0"/>
                                  </p:stCondLst>
                                  <p:childTnLst>
                                    <p:set>
                                      <p:cBhvr>
                                        <p:cTn id="29" dur="1" fill="hold">
                                          <p:stCondLst>
                                            <p:cond delay="0"/>
                                          </p:stCondLst>
                                        </p:cTn>
                                        <p:tgtEl>
                                          <p:spTgt spid="30723">
                                            <p:txEl>
                                              <p:pRg st="3" end="3"/>
                                            </p:txEl>
                                          </p:spTgt>
                                        </p:tgtEl>
                                        <p:attrNameLst>
                                          <p:attrName>style.visibility</p:attrName>
                                        </p:attrNameLst>
                                      </p:cBhvr>
                                      <p:to>
                                        <p:strVal val="visible"/>
                                      </p:to>
                                    </p:set>
                                    <p:animEffect transition="in" filter="slide(fromBottom)">
                                      <p:cBhvr>
                                        <p:cTn id="30" dur="500">
                                          <p:stCondLst>
                                            <p:cond delay="0"/>
                                          </p:stCondLst>
                                        </p:cTn>
                                        <p:tgtEl>
                                          <p:spTgt spid="3072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2" presetClass="entr" presetSubtype="4" fill="hold" nodeType="clickEffect">
                                  <p:stCondLst>
                                    <p:cond delay="0"/>
                                  </p:stCondLst>
                                  <p:childTnLst>
                                    <p:set>
                                      <p:cBhvr>
                                        <p:cTn id="34" dur="1" fill="hold">
                                          <p:stCondLst>
                                            <p:cond delay="0"/>
                                          </p:stCondLst>
                                        </p:cTn>
                                        <p:tgtEl>
                                          <p:spTgt spid="30723">
                                            <p:txEl>
                                              <p:pRg st="4" end="4"/>
                                            </p:txEl>
                                          </p:spTgt>
                                        </p:tgtEl>
                                        <p:attrNameLst>
                                          <p:attrName>style.visibility</p:attrName>
                                        </p:attrNameLst>
                                      </p:cBhvr>
                                      <p:to>
                                        <p:strVal val="visible"/>
                                      </p:to>
                                    </p:set>
                                    <p:animEffect transition="in" filter="slide(fromBottom)">
                                      <p:cBhvr>
                                        <p:cTn id="35" dur="500">
                                          <p:stCondLst>
                                            <p:cond delay="0"/>
                                          </p:stCondLst>
                                        </p:cTn>
                                        <p:tgtEl>
                                          <p:spTgt spid="30723">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2" presetClass="entr" presetSubtype="4" fill="hold" nodeType="clickEffect">
                                  <p:stCondLst>
                                    <p:cond delay="0"/>
                                  </p:stCondLst>
                                  <p:childTnLst>
                                    <p:set>
                                      <p:cBhvr>
                                        <p:cTn id="39" dur="1" fill="hold">
                                          <p:stCondLst>
                                            <p:cond delay="0"/>
                                          </p:stCondLst>
                                        </p:cTn>
                                        <p:tgtEl>
                                          <p:spTgt spid="30723">
                                            <p:txEl>
                                              <p:pRg st="5" end="5"/>
                                            </p:txEl>
                                          </p:spTgt>
                                        </p:tgtEl>
                                        <p:attrNameLst>
                                          <p:attrName>style.visibility</p:attrName>
                                        </p:attrNameLst>
                                      </p:cBhvr>
                                      <p:to>
                                        <p:strVal val="visible"/>
                                      </p:to>
                                    </p:set>
                                    <p:animEffect transition="in" filter="slide(fromBottom)">
                                      <p:cBhvr>
                                        <p:cTn id="40" dur="500">
                                          <p:stCondLst>
                                            <p:cond delay="0"/>
                                          </p:stCondLst>
                                        </p:cTn>
                                        <p:tgtEl>
                                          <p:spTgt spid="307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P spid="3072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209800" y="228600"/>
            <a:ext cx="7696200" cy="1066800"/>
          </a:xfrm>
        </p:spPr>
        <p:txBody>
          <a:bodyPr/>
          <a:lstStyle/>
          <a:p>
            <a:r>
              <a:rPr lang="en-US">
                <a:solidFill>
                  <a:srgbClr val="FF3300"/>
                </a:solidFill>
              </a:rPr>
              <a:t>Enlightenment Rationalism:</a:t>
            </a:r>
            <a:br>
              <a:rPr lang="en-US">
                <a:solidFill>
                  <a:srgbClr val="FFFF00"/>
                </a:solidFill>
              </a:rPr>
            </a:br>
            <a:r>
              <a:rPr lang="en-US">
                <a:solidFill>
                  <a:srgbClr val="FF6600"/>
                </a:solidFill>
                <a:effectLst>
                  <a:outerShdw blurRad="38100" dist="38100" dir="2700000" algn="tl">
                    <a:srgbClr val="C0C0C0"/>
                  </a:outerShdw>
                </a:effectLst>
              </a:rPr>
              <a:t>Ideals Political &amp; Religious</a:t>
            </a:r>
            <a:r>
              <a:rPr lang="en-US"/>
              <a:t> </a:t>
            </a:r>
          </a:p>
        </p:txBody>
      </p:sp>
      <p:sp>
        <p:nvSpPr>
          <p:cNvPr id="54275" name="Rectangle 3"/>
          <p:cNvSpPr>
            <a:spLocks noGrp="1" noChangeArrowheads="1"/>
          </p:cNvSpPr>
          <p:nvPr>
            <p:ph type="body" idx="1"/>
          </p:nvPr>
        </p:nvSpPr>
        <p:spPr>
          <a:xfrm>
            <a:off x="2209800" y="1524000"/>
            <a:ext cx="7772400" cy="5334000"/>
          </a:xfrm>
        </p:spPr>
        <p:txBody>
          <a:bodyPr/>
          <a:lstStyle/>
          <a:p>
            <a:pPr>
              <a:lnSpc>
                <a:spcPct val="90000"/>
              </a:lnSpc>
            </a:pPr>
            <a:r>
              <a:rPr lang="en-US" sz="2800">
                <a:solidFill>
                  <a:srgbClr val="FFFF00"/>
                </a:solidFill>
              </a:rPr>
              <a:t>Intellectual Movement With Focus On Inner Self</a:t>
            </a:r>
          </a:p>
          <a:p>
            <a:pPr>
              <a:lnSpc>
                <a:spcPct val="90000"/>
              </a:lnSpc>
            </a:pPr>
            <a:r>
              <a:rPr lang="en-US" sz="2800">
                <a:solidFill>
                  <a:srgbClr val="FFFF00"/>
                </a:solidFill>
              </a:rPr>
              <a:t>Legitimate Authority Is Not Of Church Or Clergy</a:t>
            </a:r>
          </a:p>
          <a:p>
            <a:pPr>
              <a:lnSpc>
                <a:spcPct val="90000"/>
              </a:lnSpc>
            </a:pPr>
            <a:r>
              <a:rPr lang="en-US" sz="2800">
                <a:solidFill>
                  <a:srgbClr val="FFFF00"/>
                </a:solidFill>
              </a:rPr>
              <a:t>Reason vs. Revealed:  Self  - Defines &amp; Discovers </a:t>
            </a:r>
          </a:p>
          <a:p>
            <a:pPr>
              <a:lnSpc>
                <a:spcPct val="90000"/>
              </a:lnSpc>
            </a:pPr>
            <a:r>
              <a:rPr lang="en-US" sz="2800">
                <a:solidFill>
                  <a:srgbClr val="FFFF00"/>
                </a:solidFill>
              </a:rPr>
              <a:t>Kant Religion: Moral Givenness / Imperative Duty </a:t>
            </a:r>
          </a:p>
          <a:p>
            <a:pPr>
              <a:lnSpc>
                <a:spcPct val="90000"/>
              </a:lnSpc>
            </a:pPr>
            <a:r>
              <a:rPr lang="en-US" sz="2800">
                <a:solidFill>
                  <a:srgbClr val="FFFF00"/>
                </a:solidFill>
              </a:rPr>
              <a:t>Theology : Experience-based - Subjective / Private</a:t>
            </a:r>
          </a:p>
          <a:p>
            <a:pPr>
              <a:lnSpc>
                <a:spcPct val="90000"/>
              </a:lnSpc>
            </a:pPr>
            <a:r>
              <a:rPr lang="en-US" sz="2800">
                <a:solidFill>
                  <a:srgbClr val="FFFF00"/>
                </a:solidFill>
              </a:rPr>
              <a:t>Descartes: Our Knowledge Of Divine Deductive</a:t>
            </a:r>
          </a:p>
          <a:p>
            <a:pPr>
              <a:lnSpc>
                <a:spcPct val="90000"/>
              </a:lnSpc>
            </a:pPr>
            <a:r>
              <a:rPr lang="en-US" sz="2800">
                <a:solidFill>
                  <a:srgbClr val="FFFF00"/>
                </a:solidFill>
              </a:rPr>
              <a:t>Locke Empiricism:  All Knowledge Is Inductive</a:t>
            </a:r>
          </a:p>
          <a:p>
            <a:pPr>
              <a:lnSpc>
                <a:spcPct val="90000"/>
              </a:lnSpc>
            </a:pPr>
            <a:r>
              <a:rPr lang="en-US" sz="2800">
                <a:solidFill>
                  <a:srgbClr val="FFFF00"/>
                </a:solidFill>
              </a:rPr>
              <a:t>Labeled:  “Scottish Common Sense Philosophy”</a:t>
            </a:r>
          </a:p>
          <a:p>
            <a:pPr>
              <a:lnSpc>
                <a:spcPct val="90000"/>
              </a:lnSpc>
            </a:pPr>
            <a:r>
              <a:rPr lang="en-US" sz="2800">
                <a:solidFill>
                  <a:srgbClr val="FFFF00"/>
                </a:solidFill>
              </a:rPr>
              <a:t>Know: Reflection, Reduction, Analysis, Analogy</a:t>
            </a:r>
          </a:p>
          <a:p>
            <a:pPr>
              <a:lnSpc>
                <a:spcPct val="90000"/>
              </a:lnSpc>
            </a:pPr>
            <a:r>
              <a:rPr lang="en-US" sz="2800">
                <a:solidFill>
                  <a:srgbClr val="FFFF00"/>
                </a:solidFill>
              </a:rPr>
              <a:t>Scottish Entitlement Theories : Politics &amp; Religion</a:t>
            </a:r>
          </a:p>
          <a:p>
            <a:pPr>
              <a:lnSpc>
                <a:spcPct val="90000"/>
              </a:lnSpc>
            </a:pPr>
            <a:r>
              <a:rPr lang="en-US" sz="2800">
                <a:solidFill>
                  <a:srgbClr val="FFFF00"/>
                </a:solidFill>
              </a:rPr>
              <a:t>John Locke: “The Reasonableness of Christianity”</a:t>
            </a:r>
            <a:r>
              <a:rPr lang="en-US" sz="2800"/>
              <a:t> </a:t>
            </a:r>
          </a:p>
          <a:p>
            <a:pPr>
              <a:lnSpc>
                <a:spcPct val="90000"/>
              </a:lnSpc>
            </a:pPr>
            <a:endParaRPr lang="en-US" sz="2800"/>
          </a:p>
          <a:p>
            <a:pPr>
              <a:lnSpc>
                <a:spcPct val="90000"/>
              </a:lnSpc>
            </a:pPr>
            <a:endParaRPr lang="en-US" sz="2800"/>
          </a:p>
        </p:txBody>
      </p:sp>
    </p:spTree>
    <p:extLst>
      <p:ext uri="{BB962C8B-B14F-4D97-AF65-F5344CB8AC3E}">
        <p14:creationId xmlns:p14="http://schemas.microsoft.com/office/powerpoint/2010/main" val="28717443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9800" y="457200"/>
            <a:ext cx="7772400" cy="914400"/>
          </a:xfrm>
          <a:solidFill>
            <a:schemeClr val="bg1">
              <a:lumMod val="95000"/>
            </a:schemeClr>
          </a:solidFill>
        </p:spPr>
        <p:txBody>
          <a:bodyPr/>
          <a:lstStyle/>
          <a:p>
            <a:r>
              <a:rPr lang="en-US" sz="4800" dirty="0"/>
              <a:t>Enlightened Rationalism</a:t>
            </a:r>
          </a:p>
        </p:txBody>
      </p:sp>
      <p:sp>
        <p:nvSpPr>
          <p:cNvPr id="4" name="Content Placeholder 3"/>
          <p:cNvSpPr>
            <a:spLocks noGrp="1"/>
          </p:cNvSpPr>
          <p:nvPr>
            <p:ph idx="1"/>
          </p:nvPr>
        </p:nvSpPr>
        <p:spPr>
          <a:xfrm>
            <a:off x="2209800" y="1981200"/>
            <a:ext cx="7772400" cy="4191000"/>
          </a:xfrm>
          <a:solidFill>
            <a:schemeClr val="bg1">
              <a:lumMod val="85000"/>
            </a:schemeClr>
          </a:solidFill>
        </p:spPr>
        <p:txBody>
          <a:bodyPr/>
          <a:lstStyle/>
          <a:p>
            <a:pPr>
              <a:buFont typeface="Wingdings" pitchFamily="2" charset="2"/>
              <a:buChar char="§"/>
            </a:pPr>
            <a:r>
              <a:rPr lang="en-US" i="1" dirty="0">
                <a:solidFill>
                  <a:srgbClr val="800000"/>
                </a:solidFill>
              </a:rPr>
              <a:t> The Enlightenment refers to the political and social theories that developed primarily in France during the 18</a:t>
            </a:r>
            <a:r>
              <a:rPr lang="en-US" i="1" baseline="30000" dirty="0">
                <a:solidFill>
                  <a:srgbClr val="800000"/>
                </a:solidFill>
              </a:rPr>
              <a:t>th</a:t>
            </a:r>
            <a:r>
              <a:rPr lang="en-US" i="1" dirty="0">
                <a:solidFill>
                  <a:srgbClr val="800000"/>
                </a:solidFill>
              </a:rPr>
              <a:t> century.  </a:t>
            </a:r>
          </a:p>
          <a:p>
            <a:pPr>
              <a:buFont typeface="Wingdings" pitchFamily="2" charset="2"/>
              <a:buChar char="§"/>
            </a:pPr>
            <a:r>
              <a:rPr lang="en-US" i="1" dirty="0">
                <a:solidFill>
                  <a:srgbClr val="800000"/>
                </a:solidFill>
              </a:rPr>
              <a:t>John Locke,  an Englishman,  proposed the radical idea of natural rights.</a:t>
            </a:r>
          </a:p>
          <a:p>
            <a:pPr>
              <a:buFont typeface="Wingdings" pitchFamily="2" charset="2"/>
              <a:buChar char="§"/>
            </a:pPr>
            <a:r>
              <a:rPr lang="en-US" i="1" dirty="0">
                <a:solidFill>
                  <a:srgbClr val="800000"/>
                </a:solidFill>
              </a:rPr>
              <a:t>Locke claimed that the purpose of government was to protect the natural rights of “life, liberty,  and property.” </a:t>
            </a: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9800" y="457200"/>
            <a:ext cx="7772400" cy="914400"/>
          </a:xfrm>
          <a:solidFill>
            <a:schemeClr val="bg1">
              <a:lumMod val="95000"/>
            </a:schemeClr>
          </a:solidFill>
        </p:spPr>
        <p:txBody>
          <a:bodyPr/>
          <a:lstStyle/>
          <a:p>
            <a:r>
              <a:rPr lang="en-US" sz="4800" dirty="0"/>
              <a:t>Enlightened Rationalism</a:t>
            </a:r>
          </a:p>
        </p:txBody>
      </p:sp>
      <p:sp>
        <p:nvSpPr>
          <p:cNvPr id="4" name="Content Placeholder 3"/>
          <p:cNvSpPr>
            <a:spLocks noGrp="1"/>
          </p:cNvSpPr>
          <p:nvPr>
            <p:ph idx="1"/>
          </p:nvPr>
        </p:nvSpPr>
        <p:spPr>
          <a:xfrm>
            <a:off x="2209800" y="1828800"/>
            <a:ext cx="7772400" cy="4572000"/>
          </a:xfrm>
          <a:solidFill>
            <a:schemeClr val="bg1">
              <a:lumMod val="85000"/>
            </a:schemeClr>
          </a:solidFill>
        </p:spPr>
        <p:txBody>
          <a:bodyPr/>
          <a:lstStyle/>
          <a:p>
            <a:pPr>
              <a:buFont typeface="Wingdings" pitchFamily="2" charset="2"/>
              <a:buChar char="§"/>
            </a:pPr>
            <a:r>
              <a:rPr lang="en-US" i="1" dirty="0">
                <a:solidFill>
                  <a:srgbClr val="800000"/>
                </a:solidFill>
              </a:rPr>
              <a:t> </a:t>
            </a:r>
            <a:r>
              <a:rPr lang="en-US" b="1" i="1" dirty="0">
                <a:solidFill>
                  <a:srgbClr val="800000"/>
                </a:solidFill>
              </a:rPr>
              <a:t>The French expanded this idea in the work of  Frenchmen like Rousseau,  Voltaire,  and Montesquieu.</a:t>
            </a:r>
          </a:p>
          <a:p>
            <a:pPr>
              <a:buFont typeface="Wingdings" pitchFamily="2" charset="2"/>
              <a:buChar char="§"/>
            </a:pPr>
            <a:r>
              <a:rPr lang="en-US" i="1" dirty="0">
                <a:solidFill>
                  <a:srgbClr val="800000"/>
                </a:solidFill>
              </a:rPr>
              <a:t>Rousseau argued that people have the right and responsibility to rebel against a ruler who fails to protect their natural rights while Voltaire advocated that people have the right to freedom of speech,  press,  and religion.  </a:t>
            </a:r>
          </a:p>
          <a:p>
            <a:pPr>
              <a:buFont typeface="Wingdings" pitchFamily="2" charset="2"/>
              <a:buChar char="§"/>
            </a:pP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E3CD3605-AA08-BC81-A13B-7B5EC8FF21B2}"/>
              </a:ext>
            </a:extLst>
          </p:cNvPr>
          <p:cNvSpPr>
            <a:spLocks noGrp="1" noRot="1" noChangeArrowheads="1"/>
          </p:cNvSpPr>
          <p:nvPr>
            <p:ph type="title"/>
          </p:nvPr>
        </p:nvSpPr>
        <p:spPr/>
        <p:txBody>
          <a:bodyPr/>
          <a:lstStyle/>
          <a:p>
            <a:pPr eaLnBrk="1" hangingPunct="1">
              <a:defRPr/>
            </a:pPr>
            <a:r>
              <a:rPr lang="en-US"/>
              <a:t>Why Study Church History?</a:t>
            </a:r>
          </a:p>
        </p:txBody>
      </p:sp>
      <p:sp>
        <p:nvSpPr>
          <p:cNvPr id="6147" name="Rectangle 3">
            <a:extLst>
              <a:ext uri="{FF2B5EF4-FFF2-40B4-BE49-F238E27FC236}">
                <a16:creationId xmlns:a16="http://schemas.microsoft.com/office/drawing/2014/main" id="{B3604324-5B0F-41B5-9D63-E25F848EC5F6}"/>
              </a:ext>
            </a:extLst>
          </p:cNvPr>
          <p:cNvSpPr>
            <a:spLocks noGrp="1" noRot="1" noChangeArrowheads="1"/>
          </p:cNvSpPr>
          <p:nvPr>
            <p:ph type="body" idx="1"/>
          </p:nvPr>
        </p:nvSpPr>
        <p:spPr>
          <a:xfrm>
            <a:off x="1117600" y="1803633"/>
            <a:ext cx="10676467" cy="4292367"/>
          </a:xfrm>
        </p:spPr>
        <p:txBody>
          <a:bodyPr/>
          <a:lstStyle/>
          <a:p>
            <a:pPr eaLnBrk="1" hangingPunct="1">
              <a:lnSpc>
                <a:spcPct val="90000"/>
              </a:lnSpc>
              <a:defRPr/>
            </a:pPr>
            <a:r>
              <a:rPr lang="en-US" sz="3600" dirty="0"/>
              <a:t>Learn the Mistakes of History → Avoid them?  </a:t>
            </a:r>
            <a:r>
              <a:rPr lang="en-US" sz="2800" dirty="0"/>
              <a:t>Those who cannot learn from history are doomed to repeat it.</a:t>
            </a:r>
          </a:p>
          <a:p>
            <a:pPr eaLnBrk="1" hangingPunct="1">
              <a:lnSpc>
                <a:spcPct val="90000"/>
              </a:lnSpc>
              <a:defRPr/>
            </a:pPr>
            <a:r>
              <a:rPr lang="en-US" sz="3600" dirty="0"/>
              <a:t>Discover our own roots (Restoration Movement)</a:t>
            </a:r>
          </a:p>
          <a:p>
            <a:pPr eaLnBrk="1" hangingPunct="1">
              <a:lnSpc>
                <a:spcPct val="90000"/>
              </a:lnSpc>
              <a:defRPr/>
            </a:pPr>
            <a:r>
              <a:rPr lang="en-US" sz="3600" dirty="0"/>
              <a:t>Avoid swinging the pendulum                           </a:t>
            </a:r>
            <a:r>
              <a:rPr lang="en-US" sz="2800" dirty="0"/>
              <a:t>Grace  ↔ Legalism                                                                        Doctrine ↔ Zeal, Emotion, Heart                                               Asceticism ↔</a:t>
            </a:r>
            <a:r>
              <a:rPr lang="en-US" sz="3600" dirty="0"/>
              <a:t> </a:t>
            </a:r>
            <a:r>
              <a:rPr lang="en-US" sz="2800" dirty="0"/>
              <a:t>Freedom</a:t>
            </a:r>
            <a:r>
              <a:rPr lang="en-US" sz="3600" dirty="0"/>
              <a:t>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282" name="Rectangle 2"/>
          <p:cNvSpPr>
            <a:spLocks noGrp="1" noChangeArrowheads="1"/>
          </p:cNvSpPr>
          <p:nvPr>
            <p:ph type="title"/>
          </p:nvPr>
        </p:nvSpPr>
        <p:spPr>
          <a:xfrm>
            <a:off x="4876800" y="152400"/>
            <a:ext cx="5638800" cy="914400"/>
          </a:xfrm>
          <a:ln>
            <a:solidFill>
              <a:schemeClr val="accent1"/>
            </a:solidFill>
          </a:ln>
        </p:spPr>
        <p:txBody>
          <a:bodyPr/>
          <a:lstStyle/>
          <a:p>
            <a:pPr eaLnBrk="1" hangingPunct="1">
              <a:defRPr/>
            </a:pPr>
            <a:r>
              <a:rPr lang="en-US" sz="2800" u="sng">
                <a:solidFill>
                  <a:schemeClr val="accent2"/>
                </a:solidFill>
                <a:effectLst>
                  <a:outerShdw blurRad="38100" dist="38100" dir="2700000" algn="tl">
                    <a:srgbClr val="C0C0C0"/>
                  </a:outerShdw>
                </a:effectLst>
                <a:ea typeface="+mj-ea"/>
              </a:rPr>
              <a:t>Western Practical Philosophy: Utility Theories Of The Good</a:t>
            </a:r>
            <a:endParaRPr lang="en-US" sz="2400">
              <a:solidFill>
                <a:schemeClr val="accent2"/>
              </a:solidFill>
              <a:effectLst>
                <a:outerShdw blurRad="38100" dist="38100" dir="2700000" algn="tl">
                  <a:srgbClr val="C0C0C0"/>
                </a:outerShdw>
              </a:effectLst>
              <a:ea typeface="+mj-ea"/>
            </a:endParaRPr>
          </a:p>
        </p:txBody>
      </p:sp>
      <p:sp>
        <p:nvSpPr>
          <p:cNvPr id="737283" name="Rectangle 3"/>
          <p:cNvSpPr>
            <a:spLocks noGrp="1" noChangeArrowheads="1"/>
          </p:cNvSpPr>
          <p:nvPr>
            <p:ph type="body" idx="1"/>
          </p:nvPr>
        </p:nvSpPr>
        <p:spPr>
          <a:xfrm>
            <a:off x="1828800" y="1295400"/>
            <a:ext cx="8534400" cy="5334000"/>
          </a:xfrm>
          <a:ln>
            <a:solidFill>
              <a:schemeClr val="folHlink"/>
            </a:solidFill>
          </a:ln>
        </p:spPr>
        <p:txBody>
          <a:bodyPr/>
          <a:lstStyle/>
          <a:p>
            <a:pPr eaLnBrk="1" hangingPunct="1">
              <a:lnSpc>
                <a:spcPct val="90000"/>
              </a:lnSpc>
              <a:buClr>
                <a:srgbClr val="990033"/>
              </a:buClr>
              <a:buFont typeface="Wingdings" pitchFamily="2" charset="2"/>
              <a:buNone/>
              <a:defRPr/>
            </a:pPr>
            <a:r>
              <a:rPr lang="en-US" b="1" u="sng">
                <a:solidFill>
                  <a:schemeClr val="accent2"/>
                </a:solidFill>
                <a:effectLst>
                  <a:outerShdw blurRad="38100" dist="38100" dir="2700000" algn="tl">
                    <a:srgbClr val="C0C0C0"/>
                  </a:outerShdw>
                </a:effectLst>
                <a:ea typeface="+mn-ea"/>
              </a:rPr>
              <a:t>Question: What Makes A Life A Good Life?</a:t>
            </a:r>
            <a:r>
              <a:rPr lang="en-US">
                <a:solidFill>
                  <a:srgbClr val="CC3300"/>
                </a:solidFill>
                <a:effectLst>
                  <a:outerShdw blurRad="38100" dist="38100" dir="2700000" algn="tl">
                    <a:srgbClr val="C0C0C0"/>
                  </a:outerShdw>
                </a:effectLst>
                <a:ea typeface="+mn-ea"/>
              </a:rPr>
              <a:t> </a:t>
            </a:r>
          </a:p>
          <a:p>
            <a:pPr eaLnBrk="1" hangingPunct="1">
              <a:lnSpc>
                <a:spcPct val="90000"/>
              </a:lnSpc>
              <a:buClr>
                <a:srgbClr val="990033"/>
              </a:buClr>
              <a:buFont typeface="Wingdings" pitchFamily="2" charset="2"/>
              <a:buChar char="q"/>
              <a:defRPr/>
            </a:pPr>
            <a:r>
              <a:rPr lang="en-US">
                <a:solidFill>
                  <a:srgbClr val="CC3300"/>
                </a:solidFill>
                <a:effectLst>
                  <a:outerShdw blurRad="38100" dist="38100" dir="2700000" algn="tl">
                    <a:srgbClr val="C0C0C0"/>
                  </a:outerShdw>
                </a:effectLst>
                <a:ea typeface="+mn-ea"/>
              </a:rPr>
              <a:t> Paradigm Shift:  Descriptive Not Normative.</a:t>
            </a:r>
          </a:p>
          <a:p>
            <a:pPr eaLnBrk="1" hangingPunct="1">
              <a:lnSpc>
                <a:spcPct val="90000"/>
              </a:lnSpc>
              <a:buClr>
                <a:srgbClr val="990033"/>
              </a:buClr>
              <a:buFont typeface="Wingdings" pitchFamily="2" charset="2"/>
              <a:buChar char="q"/>
              <a:defRPr/>
            </a:pPr>
            <a:r>
              <a:rPr lang="en-US">
                <a:solidFill>
                  <a:srgbClr val="CC3300"/>
                </a:solidFill>
                <a:effectLst>
                  <a:outerShdw blurRad="38100" dist="38100" dir="2700000" algn="tl">
                    <a:srgbClr val="C0C0C0"/>
                  </a:outerShdw>
                </a:effectLst>
                <a:ea typeface="+mn-ea"/>
              </a:rPr>
              <a:t> Good Base Theory Of Derivative Hierarchy:</a:t>
            </a:r>
          </a:p>
          <a:p>
            <a:pPr eaLnBrk="1" hangingPunct="1">
              <a:lnSpc>
                <a:spcPct val="90000"/>
              </a:lnSpc>
              <a:buClr>
                <a:srgbClr val="990033"/>
              </a:buClr>
              <a:buFont typeface="Wingdings" pitchFamily="2" charset="2"/>
              <a:buNone/>
              <a:defRPr/>
            </a:pPr>
            <a:r>
              <a:rPr lang="en-US" sz="2000">
                <a:solidFill>
                  <a:schemeClr val="accent2"/>
                </a:solidFill>
                <a:effectLst>
                  <a:outerShdw blurRad="38100" dist="38100" dir="2700000" algn="tl">
                    <a:srgbClr val="C0C0C0"/>
                  </a:outerShdw>
                </a:effectLst>
                <a:ea typeface="+mn-ea"/>
              </a:rPr>
              <a:t>       1.  At the base are the things of genuine good value. </a:t>
            </a:r>
          </a:p>
          <a:p>
            <a:pPr eaLnBrk="1" hangingPunct="1">
              <a:lnSpc>
                <a:spcPct val="90000"/>
              </a:lnSpc>
              <a:buClr>
                <a:srgbClr val="990033"/>
              </a:buClr>
              <a:buFont typeface="Wingdings" pitchFamily="2" charset="2"/>
              <a:buNone/>
              <a:defRPr/>
            </a:pPr>
            <a:r>
              <a:rPr lang="en-US" sz="2000">
                <a:solidFill>
                  <a:schemeClr val="accent2"/>
                </a:solidFill>
                <a:effectLst>
                  <a:outerShdw blurRad="38100" dist="38100" dir="2700000" algn="tl">
                    <a:srgbClr val="C0C0C0"/>
                  </a:outerShdw>
                </a:effectLst>
                <a:ea typeface="+mn-ea"/>
              </a:rPr>
              <a:t>       2.  Actions are good in terms of whether they produce these things</a:t>
            </a:r>
          </a:p>
          <a:p>
            <a:pPr eaLnBrk="1" hangingPunct="1">
              <a:lnSpc>
                <a:spcPct val="90000"/>
              </a:lnSpc>
              <a:buClr>
                <a:srgbClr val="990033"/>
              </a:buClr>
              <a:buFont typeface="Wingdings" pitchFamily="2" charset="2"/>
              <a:buNone/>
              <a:defRPr/>
            </a:pPr>
            <a:r>
              <a:rPr lang="en-US" sz="2000">
                <a:solidFill>
                  <a:schemeClr val="accent2"/>
                </a:solidFill>
                <a:effectLst>
                  <a:outerShdw blurRad="38100" dist="38100" dir="2700000" algn="tl">
                    <a:srgbClr val="C0C0C0"/>
                  </a:outerShdw>
                </a:effectLst>
                <a:ea typeface="+mn-ea"/>
              </a:rPr>
              <a:t>            of good category.</a:t>
            </a:r>
          </a:p>
          <a:p>
            <a:pPr eaLnBrk="1" hangingPunct="1">
              <a:lnSpc>
                <a:spcPct val="90000"/>
              </a:lnSpc>
              <a:buClr>
                <a:srgbClr val="990033"/>
              </a:buClr>
              <a:buFont typeface="Wingdings" pitchFamily="2" charset="2"/>
              <a:buNone/>
              <a:defRPr/>
            </a:pPr>
            <a:r>
              <a:rPr lang="en-US" sz="2000">
                <a:solidFill>
                  <a:schemeClr val="accent2"/>
                </a:solidFill>
                <a:effectLst>
                  <a:outerShdw blurRad="38100" dist="38100" dir="2700000" algn="tl">
                    <a:srgbClr val="C0C0C0"/>
                  </a:outerShdw>
                </a:effectLst>
                <a:ea typeface="+mn-ea"/>
              </a:rPr>
              <a:t>       3.  Actions motivated by attempt to produce the good are right acts.</a:t>
            </a:r>
          </a:p>
          <a:p>
            <a:pPr eaLnBrk="1" hangingPunct="1">
              <a:lnSpc>
                <a:spcPct val="90000"/>
              </a:lnSpc>
              <a:buClr>
                <a:srgbClr val="990033"/>
              </a:buClr>
              <a:buFont typeface="Wingdings" pitchFamily="2" charset="2"/>
              <a:buNone/>
              <a:defRPr/>
            </a:pPr>
            <a:r>
              <a:rPr lang="en-US" sz="2000">
                <a:solidFill>
                  <a:schemeClr val="accent2"/>
                </a:solidFill>
                <a:effectLst>
                  <a:outerShdw blurRad="38100" dist="38100" dir="2700000" algn="tl">
                    <a:srgbClr val="C0C0C0"/>
                  </a:outerShdw>
                </a:effectLst>
                <a:ea typeface="+mn-ea"/>
              </a:rPr>
              <a:t>       4.  Traits of character that result in right action are virtues.</a:t>
            </a:r>
          </a:p>
          <a:p>
            <a:pPr eaLnBrk="1" hangingPunct="1">
              <a:lnSpc>
                <a:spcPct val="90000"/>
              </a:lnSpc>
              <a:buClr>
                <a:srgbClr val="990033"/>
              </a:buClr>
              <a:buFont typeface="Wingdings" pitchFamily="2" charset="2"/>
              <a:buChar char="q"/>
              <a:defRPr/>
            </a:pPr>
            <a:r>
              <a:rPr lang="en-US">
                <a:solidFill>
                  <a:srgbClr val="CC3300"/>
                </a:solidFill>
                <a:effectLst>
                  <a:outerShdw blurRad="38100" dist="38100" dir="2700000" algn="tl">
                    <a:srgbClr val="C0C0C0"/>
                  </a:outerShdw>
                </a:effectLst>
                <a:ea typeface="+mn-ea"/>
              </a:rPr>
              <a:t> Natural Law Majoritarian Jeremy Bentham;</a:t>
            </a:r>
          </a:p>
          <a:p>
            <a:pPr eaLnBrk="1" hangingPunct="1">
              <a:lnSpc>
                <a:spcPct val="90000"/>
              </a:lnSpc>
              <a:buClr>
                <a:srgbClr val="990033"/>
              </a:buClr>
              <a:buFont typeface="Wingdings" pitchFamily="2" charset="2"/>
              <a:buNone/>
              <a:defRPr/>
            </a:pPr>
            <a:r>
              <a:rPr lang="en-US" i="1">
                <a:solidFill>
                  <a:srgbClr val="CC3300"/>
                </a:solidFill>
                <a:effectLst>
                  <a:outerShdw blurRad="38100" dist="38100" dir="2700000" algn="tl">
                    <a:srgbClr val="C0C0C0"/>
                  </a:outerShdw>
                </a:effectLst>
                <a:ea typeface="+mn-ea"/>
              </a:rPr>
              <a:t>    </a:t>
            </a:r>
            <a:r>
              <a:rPr lang="en-US" sz="2800" i="1">
                <a:solidFill>
                  <a:srgbClr val="CC3300"/>
                </a:solidFill>
                <a:effectLst>
                  <a:outerShdw blurRad="38100" dist="38100" dir="2700000" algn="tl">
                    <a:srgbClr val="C0C0C0"/>
                  </a:outerShdw>
                </a:effectLst>
                <a:ea typeface="+mn-ea"/>
              </a:rPr>
              <a:t>Founder Equates “Desires” &amp; “Oughts” In Utility:</a:t>
            </a:r>
          </a:p>
          <a:p>
            <a:pPr eaLnBrk="1" hangingPunct="1">
              <a:lnSpc>
                <a:spcPct val="90000"/>
              </a:lnSpc>
              <a:buClr>
                <a:srgbClr val="990033"/>
              </a:buClr>
              <a:buFont typeface="Wingdings" pitchFamily="2" charset="2"/>
              <a:buNone/>
              <a:defRPr/>
            </a:pPr>
            <a:r>
              <a:rPr lang="en-US" sz="2000" i="1">
                <a:solidFill>
                  <a:schemeClr val="accent2"/>
                </a:solidFill>
                <a:effectLst>
                  <a:outerShdw blurRad="38100" dist="38100" dir="2700000" algn="tl">
                    <a:srgbClr val="C0C0C0"/>
                  </a:outerShdw>
                </a:effectLst>
                <a:ea typeface="+mn-ea"/>
              </a:rPr>
              <a:t>       </a:t>
            </a:r>
            <a:r>
              <a:rPr lang="en-US" sz="2000" i="1">
                <a:solidFill>
                  <a:srgbClr val="FFFF00"/>
                </a:solidFill>
                <a:effectLst>
                  <a:outerShdw blurRad="38100" dist="38100" dir="2700000" algn="tl">
                    <a:srgbClr val="C0C0C0"/>
                  </a:outerShdw>
                </a:effectLst>
                <a:ea typeface="+mn-ea"/>
              </a:rPr>
              <a:t>“Nature has placed mankind under the governance of two sovereign</a:t>
            </a:r>
          </a:p>
          <a:p>
            <a:pPr eaLnBrk="1" hangingPunct="1">
              <a:lnSpc>
                <a:spcPct val="90000"/>
              </a:lnSpc>
              <a:buClr>
                <a:srgbClr val="990033"/>
              </a:buClr>
              <a:buFont typeface="Wingdings" pitchFamily="2" charset="2"/>
              <a:buNone/>
              <a:defRPr/>
            </a:pPr>
            <a:r>
              <a:rPr lang="en-US" sz="2000" i="1">
                <a:solidFill>
                  <a:srgbClr val="FFFF00"/>
                </a:solidFill>
                <a:effectLst>
                  <a:outerShdw blurRad="38100" dist="38100" dir="2700000" algn="tl">
                    <a:srgbClr val="C0C0C0"/>
                  </a:outerShdw>
                </a:effectLst>
                <a:ea typeface="+mn-ea"/>
              </a:rPr>
              <a:t>        masters,  pain and pleasure.   It is for them alone to point out what</a:t>
            </a:r>
          </a:p>
          <a:p>
            <a:pPr eaLnBrk="1" hangingPunct="1">
              <a:lnSpc>
                <a:spcPct val="90000"/>
              </a:lnSpc>
              <a:buClr>
                <a:srgbClr val="990033"/>
              </a:buClr>
              <a:buFont typeface="Wingdings" pitchFamily="2" charset="2"/>
              <a:buNone/>
              <a:defRPr/>
            </a:pPr>
            <a:r>
              <a:rPr lang="en-US" sz="2000" i="1">
                <a:solidFill>
                  <a:srgbClr val="FFFF00"/>
                </a:solidFill>
                <a:effectLst>
                  <a:outerShdw blurRad="38100" dist="38100" dir="2700000" algn="tl">
                    <a:srgbClr val="C0C0C0"/>
                  </a:outerShdw>
                </a:effectLst>
                <a:ea typeface="+mn-ea"/>
              </a:rPr>
              <a:t>        we ought to do,  as well as to determine what we shall do…”</a:t>
            </a:r>
          </a:p>
          <a:p>
            <a:pPr eaLnBrk="1" hangingPunct="1">
              <a:lnSpc>
                <a:spcPct val="90000"/>
              </a:lnSpc>
              <a:buClr>
                <a:srgbClr val="990033"/>
              </a:buClr>
              <a:buFont typeface="Wingdings" pitchFamily="2" charset="2"/>
              <a:buNone/>
              <a:defRPr/>
            </a:pPr>
            <a:r>
              <a:rPr lang="en-US">
                <a:solidFill>
                  <a:srgbClr val="CC3300"/>
                </a:solidFill>
                <a:effectLst>
                  <a:outerShdw blurRad="38100" dist="38100" dir="2700000" algn="tl">
                    <a:srgbClr val="C0C0C0"/>
                  </a:outerShdw>
                </a:effectLst>
                <a:ea typeface="+mn-ea"/>
              </a:rPr>
              <a:t>  </a:t>
            </a:r>
          </a:p>
          <a:p>
            <a:pPr eaLnBrk="1" hangingPunct="1">
              <a:lnSpc>
                <a:spcPct val="90000"/>
              </a:lnSpc>
              <a:buClr>
                <a:srgbClr val="990033"/>
              </a:buClr>
              <a:buFont typeface="Wingdings" pitchFamily="2" charset="2"/>
              <a:buNone/>
              <a:defRPr/>
            </a:pPr>
            <a:r>
              <a:rPr lang="en-US" sz="2800">
                <a:solidFill>
                  <a:srgbClr val="CC3300"/>
                </a:solidFill>
                <a:effectLst>
                  <a:outerShdw blurRad="38100" dist="38100" dir="2700000" algn="tl">
                    <a:srgbClr val="C0C0C0"/>
                  </a:outerShdw>
                </a:effectLst>
                <a:ea typeface="+mn-ea"/>
              </a:rPr>
              <a:t>     </a:t>
            </a:r>
          </a:p>
          <a:p>
            <a:pPr eaLnBrk="1" hangingPunct="1">
              <a:lnSpc>
                <a:spcPct val="90000"/>
              </a:lnSpc>
              <a:buClr>
                <a:srgbClr val="990033"/>
              </a:buClr>
              <a:buFont typeface="Wingdings" pitchFamily="2" charset="2"/>
              <a:buChar char="q"/>
              <a:defRPr/>
            </a:pPr>
            <a:endParaRPr lang="en-US" sz="2000">
              <a:ea typeface="+mn-ea"/>
            </a:endParaRPr>
          </a:p>
          <a:p>
            <a:pPr eaLnBrk="1" hangingPunct="1">
              <a:lnSpc>
                <a:spcPct val="90000"/>
              </a:lnSpc>
              <a:buClr>
                <a:srgbClr val="990033"/>
              </a:buClr>
              <a:buFont typeface="Wingdings" pitchFamily="2" charset="2"/>
              <a:buChar char="q"/>
              <a:defRPr/>
            </a:pPr>
            <a:endParaRPr lang="en-US" sz="2000">
              <a:ea typeface="+mn-ea"/>
            </a:endParaRPr>
          </a:p>
          <a:p>
            <a:pPr eaLnBrk="1" hangingPunct="1">
              <a:lnSpc>
                <a:spcPct val="90000"/>
              </a:lnSpc>
              <a:buClr>
                <a:srgbClr val="990033"/>
              </a:buClr>
              <a:buFont typeface="Wingdings" pitchFamily="2" charset="2"/>
              <a:buChar char="q"/>
              <a:defRPr/>
            </a:pPr>
            <a:endParaRPr lang="en-US" sz="2000">
              <a:ea typeface="+mn-ea"/>
            </a:endParaRPr>
          </a:p>
          <a:p>
            <a:pPr eaLnBrk="1" hangingPunct="1">
              <a:lnSpc>
                <a:spcPct val="90000"/>
              </a:lnSpc>
              <a:buClr>
                <a:srgbClr val="990033"/>
              </a:buClr>
              <a:buFont typeface="Wingdings" pitchFamily="2" charset="2"/>
              <a:buChar char="q"/>
              <a:defRPr/>
            </a:pPr>
            <a:endParaRPr lang="en-US" sz="2000">
              <a:ea typeface="+mn-ea"/>
            </a:endParaRPr>
          </a:p>
          <a:p>
            <a:pPr eaLnBrk="1" hangingPunct="1">
              <a:lnSpc>
                <a:spcPct val="90000"/>
              </a:lnSpc>
              <a:buClr>
                <a:srgbClr val="990033"/>
              </a:buClr>
              <a:buFont typeface="Wingdings" pitchFamily="2" charset="2"/>
              <a:buChar char="q"/>
              <a:defRPr/>
            </a:pPr>
            <a:endParaRPr lang="en-US" sz="2000">
              <a:ea typeface="+mn-ea"/>
            </a:endParaRPr>
          </a:p>
          <a:p>
            <a:pPr eaLnBrk="1" hangingPunct="1">
              <a:lnSpc>
                <a:spcPct val="90000"/>
              </a:lnSpc>
              <a:buClr>
                <a:srgbClr val="990033"/>
              </a:buClr>
              <a:buFont typeface="Wingdings" pitchFamily="2" charset="2"/>
              <a:buChar char="q"/>
              <a:defRPr/>
            </a:pPr>
            <a:endParaRPr lang="en-US" sz="2000">
              <a:ea typeface="+mn-ea"/>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37283">
                                            <p:txEl>
                                              <p:pRg st="0" end="0"/>
                                            </p:txEl>
                                          </p:spTgt>
                                        </p:tgtEl>
                                        <p:attrNameLst>
                                          <p:attrName>style.visibility</p:attrName>
                                        </p:attrNameLst>
                                      </p:cBhvr>
                                      <p:to>
                                        <p:strVal val="visible"/>
                                      </p:to>
                                    </p:set>
                                    <p:anim calcmode="lin" valueType="num">
                                      <p:cBhvr>
                                        <p:cTn id="7" dur="1000" fill="hold"/>
                                        <p:tgtEl>
                                          <p:spTgt spid="73728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3728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3728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3728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737283">
                                            <p:txEl>
                                              <p:pRg st="1" end="1"/>
                                            </p:txEl>
                                          </p:spTgt>
                                        </p:tgtEl>
                                        <p:attrNameLst>
                                          <p:attrName>style.visibility</p:attrName>
                                        </p:attrNameLst>
                                      </p:cBhvr>
                                      <p:to>
                                        <p:strVal val="visible"/>
                                      </p:to>
                                    </p:set>
                                    <p:anim calcmode="lin" valueType="num">
                                      <p:cBhvr>
                                        <p:cTn id="15" dur="1000" fill="hold"/>
                                        <p:tgtEl>
                                          <p:spTgt spid="73728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73728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7372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372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737283">
                                            <p:txEl>
                                              <p:pRg st="2" end="2"/>
                                            </p:txEl>
                                          </p:spTgt>
                                        </p:tgtEl>
                                        <p:attrNameLst>
                                          <p:attrName>style.visibility</p:attrName>
                                        </p:attrNameLst>
                                      </p:cBhvr>
                                      <p:to>
                                        <p:strVal val="visible"/>
                                      </p:to>
                                    </p:set>
                                    <p:anim calcmode="lin" valueType="num">
                                      <p:cBhvr>
                                        <p:cTn id="23" dur="1000" fill="hold"/>
                                        <p:tgtEl>
                                          <p:spTgt spid="73728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73728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73728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73728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737283">
                                            <p:txEl>
                                              <p:pRg st="3" end="3"/>
                                            </p:txEl>
                                          </p:spTgt>
                                        </p:tgtEl>
                                        <p:attrNameLst>
                                          <p:attrName>style.visibility</p:attrName>
                                        </p:attrNameLst>
                                      </p:cBhvr>
                                      <p:to>
                                        <p:strVal val="visible"/>
                                      </p:to>
                                    </p:set>
                                    <p:anim calcmode="lin" valueType="num">
                                      <p:cBhvr>
                                        <p:cTn id="31" dur="1000" fill="hold"/>
                                        <p:tgtEl>
                                          <p:spTgt spid="73728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73728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73728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73728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737283">
                                            <p:txEl>
                                              <p:pRg st="4" end="4"/>
                                            </p:txEl>
                                          </p:spTgt>
                                        </p:tgtEl>
                                        <p:attrNameLst>
                                          <p:attrName>style.visibility</p:attrName>
                                        </p:attrNameLst>
                                      </p:cBhvr>
                                      <p:to>
                                        <p:strVal val="visible"/>
                                      </p:to>
                                    </p:set>
                                    <p:anim calcmode="lin" valueType="num">
                                      <p:cBhvr>
                                        <p:cTn id="39" dur="1000" fill="hold"/>
                                        <p:tgtEl>
                                          <p:spTgt spid="73728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73728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73728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737283">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737283">
                                            <p:txEl>
                                              <p:pRg st="5" end="5"/>
                                            </p:txEl>
                                          </p:spTgt>
                                        </p:tgtEl>
                                        <p:attrNameLst>
                                          <p:attrName>style.visibility</p:attrName>
                                        </p:attrNameLst>
                                      </p:cBhvr>
                                      <p:to>
                                        <p:strVal val="visible"/>
                                      </p:to>
                                    </p:set>
                                    <p:anim calcmode="lin" valueType="num">
                                      <p:cBhvr>
                                        <p:cTn id="47" dur="1000" fill="hold"/>
                                        <p:tgtEl>
                                          <p:spTgt spid="737283">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737283">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737283">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737283">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737283">
                                            <p:txEl>
                                              <p:pRg st="6" end="6"/>
                                            </p:txEl>
                                          </p:spTgt>
                                        </p:tgtEl>
                                        <p:attrNameLst>
                                          <p:attrName>style.visibility</p:attrName>
                                        </p:attrNameLst>
                                      </p:cBhvr>
                                      <p:to>
                                        <p:strVal val="visible"/>
                                      </p:to>
                                    </p:set>
                                    <p:anim calcmode="lin" valueType="num">
                                      <p:cBhvr>
                                        <p:cTn id="55" dur="1000" fill="hold"/>
                                        <p:tgtEl>
                                          <p:spTgt spid="737283">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737283">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737283">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737283">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737283">
                                            <p:txEl>
                                              <p:pRg st="7" end="7"/>
                                            </p:txEl>
                                          </p:spTgt>
                                        </p:tgtEl>
                                        <p:attrNameLst>
                                          <p:attrName>style.visibility</p:attrName>
                                        </p:attrNameLst>
                                      </p:cBhvr>
                                      <p:to>
                                        <p:strVal val="visible"/>
                                      </p:to>
                                    </p:set>
                                    <p:anim calcmode="lin" valueType="num">
                                      <p:cBhvr>
                                        <p:cTn id="63" dur="1000" fill="hold"/>
                                        <p:tgtEl>
                                          <p:spTgt spid="737283">
                                            <p:txEl>
                                              <p:pRg st="7" end="7"/>
                                            </p:txEl>
                                          </p:spTgt>
                                        </p:tgtEl>
                                        <p:attrNameLst>
                                          <p:attrName>ppt_w</p:attrName>
                                        </p:attrNameLst>
                                      </p:cBhvr>
                                      <p:tavLst>
                                        <p:tav tm="0">
                                          <p:val>
                                            <p:fltVal val="0"/>
                                          </p:val>
                                        </p:tav>
                                        <p:tav tm="100000">
                                          <p:val>
                                            <p:strVal val="#ppt_w"/>
                                          </p:val>
                                        </p:tav>
                                      </p:tavLst>
                                    </p:anim>
                                    <p:anim calcmode="lin" valueType="num">
                                      <p:cBhvr>
                                        <p:cTn id="64" dur="1000" fill="hold"/>
                                        <p:tgtEl>
                                          <p:spTgt spid="737283">
                                            <p:txEl>
                                              <p:pRg st="7" end="7"/>
                                            </p:txEl>
                                          </p:spTgt>
                                        </p:tgtEl>
                                        <p:attrNameLst>
                                          <p:attrName>ppt_h</p:attrName>
                                        </p:attrNameLst>
                                      </p:cBhvr>
                                      <p:tavLst>
                                        <p:tav tm="0">
                                          <p:val>
                                            <p:fltVal val="0"/>
                                          </p:val>
                                        </p:tav>
                                        <p:tav tm="100000">
                                          <p:val>
                                            <p:strVal val="#ppt_h"/>
                                          </p:val>
                                        </p:tav>
                                      </p:tavLst>
                                    </p:anim>
                                    <p:anim calcmode="lin" valueType="num">
                                      <p:cBhvr>
                                        <p:cTn id="65" dur="1000" fill="hold"/>
                                        <p:tgtEl>
                                          <p:spTgt spid="737283">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737283">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737283">
                                            <p:txEl>
                                              <p:pRg st="8" end="8"/>
                                            </p:txEl>
                                          </p:spTgt>
                                        </p:tgtEl>
                                        <p:attrNameLst>
                                          <p:attrName>style.visibility</p:attrName>
                                        </p:attrNameLst>
                                      </p:cBhvr>
                                      <p:to>
                                        <p:strVal val="visible"/>
                                      </p:to>
                                    </p:set>
                                    <p:anim calcmode="lin" valueType="num">
                                      <p:cBhvr>
                                        <p:cTn id="71" dur="1000" fill="hold"/>
                                        <p:tgtEl>
                                          <p:spTgt spid="737283">
                                            <p:txEl>
                                              <p:pRg st="8" end="8"/>
                                            </p:txEl>
                                          </p:spTgt>
                                        </p:tgtEl>
                                        <p:attrNameLst>
                                          <p:attrName>ppt_w</p:attrName>
                                        </p:attrNameLst>
                                      </p:cBhvr>
                                      <p:tavLst>
                                        <p:tav tm="0">
                                          <p:val>
                                            <p:fltVal val="0"/>
                                          </p:val>
                                        </p:tav>
                                        <p:tav tm="100000">
                                          <p:val>
                                            <p:strVal val="#ppt_w"/>
                                          </p:val>
                                        </p:tav>
                                      </p:tavLst>
                                    </p:anim>
                                    <p:anim calcmode="lin" valueType="num">
                                      <p:cBhvr>
                                        <p:cTn id="72" dur="1000" fill="hold"/>
                                        <p:tgtEl>
                                          <p:spTgt spid="737283">
                                            <p:txEl>
                                              <p:pRg st="8" end="8"/>
                                            </p:txEl>
                                          </p:spTgt>
                                        </p:tgtEl>
                                        <p:attrNameLst>
                                          <p:attrName>ppt_h</p:attrName>
                                        </p:attrNameLst>
                                      </p:cBhvr>
                                      <p:tavLst>
                                        <p:tav tm="0">
                                          <p:val>
                                            <p:fltVal val="0"/>
                                          </p:val>
                                        </p:tav>
                                        <p:tav tm="100000">
                                          <p:val>
                                            <p:strVal val="#ppt_h"/>
                                          </p:val>
                                        </p:tav>
                                      </p:tavLst>
                                    </p:anim>
                                    <p:anim calcmode="lin" valueType="num">
                                      <p:cBhvr>
                                        <p:cTn id="73" dur="1000" fill="hold"/>
                                        <p:tgtEl>
                                          <p:spTgt spid="737283">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737283">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737283">
                                            <p:txEl>
                                              <p:pRg st="9" end="9"/>
                                            </p:txEl>
                                          </p:spTgt>
                                        </p:tgtEl>
                                        <p:attrNameLst>
                                          <p:attrName>style.visibility</p:attrName>
                                        </p:attrNameLst>
                                      </p:cBhvr>
                                      <p:to>
                                        <p:strVal val="visible"/>
                                      </p:to>
                                    </p:set>
                                    <p:anim calcmode="lin" valueType="num">
                                      <p:cBhvr>
                                        <p:cTn id="79" dur="1000" fill="hold"/>
                                        <p:tgtEl>
                                          <p:spTgt spid="737283">
                                            <p:txEl>
                                              <p:pRg st="9" end="9"/>
                                            </p:txEl>
                                          </p:spTgt>
                                        </p:tgtEl>
                                        <p:attrNameLst>
                                          <p:attrName>ppt_w</p:attrName>
                                        </p:attrNameLst>
                                      </p:cBhvr>
                                      <p:tavLst>
                                        <p:tav tm="0">
                                          <p:val>
                                            <p:fltVal val="0"/>
                                          </p:val>
                                        </p:tav>
                                        <p:tav tm="100000">
                                          <p:val>
                                            <p:strVal val="#ppt_w"/>
                                          </p:val>
                                        </p:tav>
                                      </p:tavLst>
                                    </p:anim>
                                    <p:anim calcmode="lin" valueType="num">
                                      <p:cBhvr>
                                        <p:cTn id="80" dur="1000" fill="hold"/>
                                        <p:tgtEl>
                                          <p:spTgt spid="737283">
                                            <p:txEl>
                                              <p:pRg st="9" end="9"/>
                                            </p:txEl>
                                          </p:spTgt>
                                        </p:tgtEl>
                                        <p:attrNameLst>
                                          <p:attrName>ppt_h</p:attrName>
                                        </p:attrNameLst>
                                      </p:cBhvr>
                                      <p:tavLst>
                                        <p:tav tm="0">
                                          <p:val>
                                            <p:fltVal val="0"/>
                                          </p:val>
                                        </p:tav>
                                        <p:tav tm="100000">
                                          <p:val>
                                            <p:strVal val="#ppt_h"/>
                                          </p:val>
                                        </p:tav>
                                      </p:tavLst>
                                    </p:anim>
                                    <p:anim calcmode="lin" valueType="num">
                                      <p:cBhvr>
                                        <p:cTn id="81" dur="1000" fill="hold"/>
                                        <p:tgtEl>
                                          <p:spTgt spid="737283">
                                            <p:txEl>
                                              <p:pRg st="9" end="9"/>
                                            </p:txEl>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737283">
                                            <p:txEl>
                                              <p:pRg st="9" end="9"/>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p:stCondLst>
                        <p:cond delay="indefinite"/>
                      </p:stCondLst>
                      <p:childTnLst>
                        <p:par>
                          <p:cTn id="84" fill="hold">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737283">
                                            <p:txEl>
                                              <p:pRg st="10" end="10"/>
                                            </p:txEl>
                                          </p:spTgt>
                                        </p:tgtEl>
                                        <p:attrNameLst>
                                          <p:attrName>style.visibility</p:attrName>
                                        </p:attrNameLst>
                                      </p:cBhvr>
                                      <p:to>
                                        <p:strVal val="visible"/>
                                      </p:to>
                                    </p:set>
                                    <p:anim calcmode="lin" valueType="num">
                                      <p:cBhvr>
                                        <p:cTn id="87" dur="1000" fill="hold"/>
                                        <p:tgtEl>
                                          <p:spTgt spid="737283">
                                            <p:txEl>
                                              <p:pRg st="10" end="10"/>
                                            </p:txEl>
                                          </p:spTgt>
                                        </p:tgtEl>
                                        <p:attrNameLst>
                                          <p:attrName>ppt_w</p:attrName>
                                        </p:attrNameLst>
                                      </p:cBhvr>
                                      <p:tavLst>
                                        <p:tav tm="0">
                                          <p:val>
                                            <p:fltVal val="0"/>
                                          </p:val>
                                        </p:tav>
                                        <p:tav tm="100000">
                                          <p:val>
                                            <p:strVal val="#ppt_w"/>
                                          </p:val>
                                        </p:tav>
                                      </p:tavLst>
                                    </p:anim>
                                    <p:anim calcmode="lin" valueType="num">
                                      <p:cBhvr>
                                        <p:cTn id="88" dur="1000" fill="hold"/>
                                        <p:tgtEl>
                                          <p:spTgt spid="737283">
                                            <p:txEl>
                                              <p:pRg st="10" end="10"/>
                                            </p:txEl>
                                          </p:spTgt>
                                        </p:tgtEl>
                                        <p:attrNameLst>
                                          <p:attrName>ppt_h</p:attrName>
                                        </p:attrNameLst>
                                      </p:cBhvr>
                                      <p:tavLst>
                                        <p:tav tm="0">
                                          <p:val>
                                            <p:fltVal val="0"/>
                                          </p:val>
                                        </p:tav>
                                        <p:tav tm="100000">
                                          <p:val>
                                            <p:strVal val="#ppt_h"/>
                                          </p:val>
                                        </p:tav>
                                      </p:tavLst>
                                    </p:anim>
                                    <p:anim calcmode="lin" valueType="num">
                                      <p:cBhvr>
                                        <p:cTn id="89" dur="1000" fill="hold"/>
                                        <p:tgtEl>
                                          <p:spTgt spid="737283">
                                            <p:txEl>
                                              <p:pRg st="10" end="10"/>
                                            </p:txEl>
                                          </p:spTgt>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737283">
                                            <p:txEl>
                                              <p:pRg st="10" end="1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p:stCondLst>
                        <p:cond delay="indefinite"/>
                      </p:stCondLst>
                      <p:childTnLst>
                        <p:par>
                          <p:cTn id="92" fill="hold">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737283">
                                            <p:txEl>
                                              <p:pRg st="11" end="11"/>
                                            </p:txEl>
                                          </p:spTgt>
                                        </p:tgtEl>
                                        <p:attrNameLst>
                                          <p:attrName>style.visibility</p:attrName>
                                        </p:attrNameLst>
                                      </p:cBhvr>
                                      <p:to>
                                        <p:strVal val="visible"/>
                                      </p:to>
                                    </p:set>
                                    <p:anim calcmode="lin" valueType="num">
                                      <p:cBhvr>
                                        <p:cTn id="95" dur="1000" fill="hold"/>
                                        <p:tgtEl>
                                          <p:spTgt spid="737283">
                                            <p:txEl>
                                              <p:pRg st="11" end="11"/>
                                            </p:txEl>
                                          </p:spTgt>
                                        </p:tgtEl>
                                        <p:attrNameLst>
                                          <p:attrName>ppt_w</p:attrName>
                                        </p:attrNameLst>
                                      </p:cBhvr>
                                      <p:tavLst>
                                        <p:tav tm="0">
                                          <p:val>
                                            <p:fltVal val="0"/>
                                          </p:val>
                                        </p:tav>
                                        <p:tav tm="100000">
                                          <p:val>
                                            <p:strVal val="#ppt_w"/>
                                          </p:val>
                                        </p:tav>
                                      </p:tavLst>
                                    </p:anim>
                                    <p:anim calcmode="lin" valueType="num">
                                      <p:cBhvr>
                                        <p:cTn id="96" dur="1000" fill="hold"/>
                                        <p:tgtEl>
                                          <p:spTgt spid="737283">
                                            <p:txEl>
                                              <p:pRg st="11" end="11"/>
                                            </p:txEl>
                                          </p:spTgt>
                                        </p:tgtEl>
                                        <p:attrNameLst>
                                          <p:attrName>ppt_h</p:attrName>
                                        </p:attrNameLst>
                                      </p:cBhvr>
                                      <p:tavLst>
                                        <p:tav tm="0">
                                          <p:val>
                                            <p:fltVal val="0"/>
                                          </p:val>
                                        </p:tav>
                                        <p:tav tm="100000">
                                          <p:val>
                                            <p:strVal val="#ppt_h"/>
                                          </p:val>
                                        </p:tav>
                                      </p:tavLst>
                                    </p:anim>
                                    <p:anim calcmode="lin" valueType="num">
                                      <p:cBhvr>
                                        <p:cTn id="97" dur="1000" fill="hold"/>
                                        <p:tgtEl>
                                          <p:spTgt spid="737283">
                                            <p:txEl>
                                              <p:pRg st="11" end="11"/>
                                            </p:txEl>
                                          </p:spTgt>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737283">
                                            <p:txEl>
                                              <p:pRg st="11" end="1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9" fill="hold">
                      <p:stCondLst>
                        <p:cond delay="indefinite"/>
                      </p:stCondLst>
                      <p:childTnLst>
                        <p:par>
                          <p:cTn id="100" fill="hold">
                            <p:stCondLst>
                              <p:cond delay="0"/>
                            </p:stCondLst>
                            <p:childTnLst>
                              <p:par>
                                <p:cTn id="101" presetID="15" presetClass="entr" presetSubtype="0" fill="hold" grpId="0" nodeType="clickEffect">
                                  <p:stCondLst>
                                    <p:cond delay="0"/>
                                  </p:stCondLst>
                                  <p:childTnLst>
                                    <p:set>
                                      <p:cBhvr>
                                        <p:cTn id="102" dur="1" fill="hold">
                                          <p:stCondLst>
                                            <p:cond delay="0"/>
                                          </p:stCondLst>
                                        </p:cTn>
                                        <p:tgtEl>
                                          <p:spTgt spid="737283">
                                            <p:txEl>
                                              <p:pRg st="12" end="12"/>
                                            </p:txEl>
                                          </p:spTgt>
                                        </p:tgtEl>
                                        <p:attrNameLst>
                                          <p:attrName>style.visibility</p:attrName>
                                        </p:attrNameLst>
                                      </p:cBhvr>
                                      <p:to>
                                        <p:strVal val="visible"/>
                                      </p:to>
                                    </p:set>
                                    <p:anim calcmode="lin" valueType="num">
                                      <p:cBhvr>
                                        <p:cTn id="103" dur="1000" fill="hold"/>
                                        <p:tgtEl>
                                          <p:spTgt spid="737283">
                                            <p:txEl>
                                              <p:pRg st="12" end="12"/>
                                            </p:txEl>
                                          </p:spTgt>
                                        </p:tgtEl>
                                        <p:attrNameLst>
                                          <p:attrName>ppt_w</p:attrName>
                                        </p:attrNameLst>
                                      </p:cBhvr>
                                      <p:tavLst>
                                        <p:tav tm="0">
                                          <p:val>
                                            <p:fltVal val="0"/>
                                          </p:val>
                                        </p:tav>
                                        <p:tav tm="100000">
                                          <p:val>
                                            <p:strVal val="#ppt_w"/>
                                          </p:val>
                                        </p:tav>
                                      </p:tavLst>
                                    </p:anim>
                                    <p:anim calcmode="lin" valueType="num">
                                      <p:cBhvr>
                                        <p:cTn id="104" dur="1000" fill="hold"/>
                                        <p:tgtEl>
                                          <p:spTgt spid="737283">
                                            <p:txEl>
                                              <p:pRg st="12" end="12"/>
                                            </p:txEl>
                                          </p:spTgt>
                                        </p:tgtEl>
                                        <p:attrNameLst>
                                          <p:attrName>ppt_h</p:attrName>
                                        </p:attrNameLst>
                                      </p:cBhvr>
                                      <p:tavLst>
                                        <p:tav tm="0">
                                          <p:val>
                                            <p:fltVal val="0"/>
                                          </p:val>
                                        </p:tav>
                                        <p:tav tm="100000">
                                          <p:val>
                                            <p:strVal val="#ppt_h"/>
                                          </p:val>
                                        </p:tav>
                                      </p:tavLst>
                                    </p:anim>
                                    <p:anim calcmode="lin" valueType="num">
                                      <p:cBhvr>
                                        <p:cTn id="105" dur="1000" fill="hold"/>
                                        <p:tgtEl>
                                          <p:spTgt spid="737283">
                                            <p:txEl>
                                              <p:pRg st="12" end="12"/>
                                            </p:txEl>
                                          </p:spTgt>
                                        </p:tgtEl>
                                        <p:attrNameLst>
                                          <p:attrName>ppt_x</p:attrName>
                                        </p:attrNameLst>
                                      </p:cBhvr>
                                      <p:tavLst>
                                        <p:tav tm="0" fmla="#ppt_x+(cos(-2*pi*(1-$))*-#ppt_x-sin(-2*pi*(1-$))*(1-#ppt_y))*(1-$)">
                                          <p:val>
                                            <p:fltVal val="0"/>
                                          </p:val>
                                        </p:tav>
                                        <p:tav tm="100000">
                                          <p:val>
                                            <p:fltVal val="1"/>
                                          </p:val>
                                        </p:tav>
                                      </p:tavLst>
                                    </p:anim>
                                    <p:anim calcmode="lin" valueType="num">
                                      <p:cBhvr>
                                        <p:cTn id="106" dur="1000" fill="hold"/>
                                        <p:tgtEl>
                                          <p:spTgt spid="737283">
                                            <p:txEl>
                                              <p:pRg st="12" end="1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283" grpId="0" uiExpand="1"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7858"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37859"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937860" name="AutoShape 4"/>
          <p:cNvSpPr>
            <a:spLocks noChangeArrowheads="1"/>
          </p:cNvSpPr>
          <p:nvPr/>
        </p:nvSpPr>
        <p:spPr bwMode="auto">
          <a:xfrm>
            <a:off x="159391" y="152399"/>
            <a:ext cx="11862033" cy="6558793"/>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37863" name="Rectangle 7"/>
          <p:cNvSpPr>
            <a:spLocks noChangeArrowheads="1"/>
          </p:cNvSpPr>
          <p:nvPr/>
        </p:nvSpPr>
        <p:spPr bwMode="auto">
          <a:xfrm>
            <a:off x="1524000" y="838200"/>
            <a:ext cx="9144000" cy="4191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6000" b="1"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mn-cs"/>
              </a:rPr>
              <a:t> The Origins Of SOCIAL THEORY</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7200" b="1"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7200" b="1" i="0" u="none" strike="noStrike" kern="1200" cap="none" spc="0" normalizeH="0" baseline="0" noProof="0" dirty="0">
                <a:ln>
                  <a:noFill/>
                </a:ln>
                <a:solidFill>
                  <a:srgbClr val="990033"/>
                </a:solidFill>
                <a:effectLst/>
                <a:uLnTx/>
                <a:uFillTx/>
                <a:latin typeface="Times New Roman" pitchFamily="18" charset="0"/>
                <a:ea typeface="+mn-ea"/>
                <a:cs typeface="+mn-cs"/>
              </a:rPr>
              <a:t> Relations To Power &amp; Religious </a:t>
            </a:r>
            <a:r>
              <a:rPr kumimoji="0" lang="en-US" sz="7200" b="1" i="0" u="none" strike="noStrike" kern="1200" cap="none" spc="0" normalizeH="0" baseline="0" noProof="0" dirty="0" err="1">
                <a:ln>
                  <a:noFill/>
                </a:ln>
                <a:solidFill>
                  <a:srgbClr val="990033"/>
                </a:solidFill>
                <a:effectLst/>
                <a:uLnTx/>
                <a:uFillTx/>
                <a:latin typeface="Times New Roman" pitchFamily="18" charset="0"/>
                <a:ea typeface="+mn-ea"/>
                <a:cs typeface="+mn-cs"/>
              </a:rPr>
              <a:t>Roleplay</a:t>
            </a:r>
            <a:endParaRPr kumimoji="0" lang="en-US" sz="7200" b="1" i="0" u="none" strike="noStrike" kern="1200" cap="none" spc="0" normalizeH="0" baseline="0" noProof="0" dirty="0">
              <a:ln>
                <a:noFill/>
              </a:ln>
              <a:solidFill>
                <a:srgbClr val="990033"/>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0263579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378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378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Clr clrSpc="rgb" dir="cw">
                                      <p:cBhvr override="childStyle">
                                        <p:cTn id="14" dur="100" fill="hold"/>
                                        <p:tgtEl>
                                          <p:spTgt spid="2937863">
                                            <p:txEl>
                                              <p:pRg st="0" end="0"/>
                                            </p:txEl>
                                          </p:spTgt>
                                        </p:tgtEl>
                                        <p:attrNameLst>
                                          <p:attrName>style.color</p:attrName>
                                        </p:attrNameLst>
                                      </p:cBhvr>
                                      <p:to>
                                        <a:schemeClr val="accent2"/>
                                      </p:to>
                                    </p:animClr>
                                    <p:animClr clrSpc="rgb" dir="cw">
                                      <p:cBhvr>
                                        <p:cTn id="15" dur="100" fill="hold"/>
                                        <p:tgtEl>
                                          <p:spTgt spid="2937863">
                                            <p:txEl>
                                              <p:pRg st="0" end="0"/>
                                            </p:txEl>
                                          </p:spTgt>
                                        </p:tgtEl>
                                        <p:attrNameLst>
                                          <p:attrName>fillcolor</p:attrName>
                                        </p:attrNameLst>
                                      </p:cBhvr>
                                      <p:to>
                                        <a:schemeClr val="accent2"/>
                                      </p:to>
                                    </p:animClr>
                                    <p:set>
                                      <p:cBhvr>
                                        <p:cTn id="16" dur="100" fill="hold"/>
                                        <p:tgtEl>
                                          <p:spTgt spid="2937863">
                                            <p:txEl>
                                              <p:pRg st="0" end="0"/>
                                            </p:txEl>
                                          </p:spTgt>
                                        </p:tgtEl>
                                        <p:attrNameLst>
                                          <p:attrName>fill.type</p:attrName>
                                        </p:attrNameLst>
                                      </p:cBhvr>
                                      <p:to>
                                        <p:strVal val="solid"/>
                                      </p:to>
                                    </p:set>
                                    <p:set>
                                      <p:cBhvr>
                                        <p:cTn id="17" dur="100" fill="hold"/>
                                        <p:tgtEl>
                                          <p:spTgt spid="2937863">
                                            <p:txEl>
                                              <p:pRg st="0" end="0"/>
                                            </p:txEl>
                                          </p:spTgt>
                                        </p:tgtEl>
                                        <p:attrNameLst>
                                          <p:attrName>fill.on</p:attrName>
                                        </p:attrNameLst>
                                      </p:cBhvr>
                                      <p:to>
                                        <p:strVal val="true"/>
                                      </p:to>
                                    </p:set>
                                    <p:animRot by="120000">
                                      <p:cBhvr>
                                        <p:cTn id="18" dur="100" fill="hold">
                                          <p:stCondLst>
                                            <p:cond delay="0"/>
                                          </p:stCondLst>
                                        </p:cTn>
                                        <p:tgtEl>
                                          <p:spTgt spid="2937863">
                                            <p:txEl>
                                              <p:pRg st="0" end="0"/>
                                            </p:txEl>
                                          </p:spTgt>
                                        </p:tgtEl>
                                        <p:attrNameLst>
                                          <p:attrName>r</p:attrName>
                                        </p:attrNameLst>
                                      </p:cBhvr>
                                    </p:animRot>
                                    <p:animRot by="-240000">
                                      <p:cBhvr>
                                        <p:cTn id="19" dur="200" fill="hold">
                                          <p:stCondLst>
                                            <p:cond delay="200"/>
                                          </p:stCondLst>
                                        </p:cTn>
                                        <p:tgtEl>
                                          <p:spTgt spid="2937863">
                                            <p:txEl>
                                              <p:pRg st="0" end="0"/>
                                            </p:txEl>
                                          </p:spTgt>
                                        </p:tgtEl>
                                        <p:attrNameLst>
                                          <p:attrName>r</p:attrName>
                                        </p:attrNameLst>
                                      </p:cBhvr>
                                    </p:animRot>
                                    <p:animRot by="240000">
                                      <p:cBhvr>
                                        <p:cTn id="20" dur="200" fill="hold">
                                          <p:stCondLst>
                                            <p:cond delay="400"/>
                                          </p:stCondLst>
                                        </p:cTn>
                                        <p:tgtEl>
                                          <p:spTgt spid="2937863">
                                            <p:txEl>
                                              <p:pRg st="0" end="0"/>
                                            </p:txEl>
                                          </p:spTgt>
                                        </p:tgtEl>
                                        <p:attrNameLst>
                                          <p:attrName>r</p:attrName>
                                        </p:attrNameLst>
                                      </p:cBhvr>
                                    </p:animRot>
                                    <p:animRot by="-240000">
                                      <p:cBhvr>
                                        <p:cTn id="21" dur="200" fill="hold">
                                          <p:stCondLst>
                                            <p:cond delay="600"/>
                                          </p:stCondLst>
                                        </p:cTn>
                                        <p:tgtEl>
                                          <p:spTgt spid="2937863">
                                            <p:txEl>
                                              <p:pRg st="0" end="0"/>
                                            </p:txEl>
                                          </p:spTgt>
                                        </p:tgtEl>
                                        <p:attrNameLst>
                                          <p:attrName>r</p:attrName>
                                        </p:attrNameLst>
                                      </p:cBhvr>
                                    </p:animRot>
                                    <p:animRot by="120000">
                                      <p:cBhvr>
                                        <p:cTn id="22" dur="200" fill="hold">
                                          <p:stCondLst>
                                            <p:cond delay="800"/>
                                          </p:stCondLst>
                                        </p:cTn>
                                        <p:tgtEl>
                                          <p:spTgt spid="2937863">
                                            <p:txEl>
                                              <p:pRg st="0" end="0"/>
                                            </p:txEl>
                                          </p:spTgt>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Clr clrSpc="rgb" dir="cw">
                                      <p:cBhvr override="childStyle">
                                        <p:cTn id="26" dur="100" fill="hold"/>
                                        <p:tgtEl>
                                          <p:spTgt spid="2937863">
                                            <p:txEl>
                                              <p:pRg st="1" end="1"/>
                                            </p:txEl>
                                          </p:spTgt>
                                        </p:tgtEl>
                                        <p:attrNameLst>
                                          <p:attrName>style.color</p:attrName>
                                        </p:attrNameLst>
                                      </p:cBhvr>
                                      <p:to>
                                        <a:schemeClr val="accent2"/>
                                      </p:to>
                                    </p:animClr>
                                    <p:animClr clrSpc="rgb" dir="cw">
                                      <p:cBhvr>
                                        <p:cTn id="27" dur="100" fill="hold"/>
                                        <p:tgtEl>
                                          <p:spTgt spid="2937863">
                                            <p:txEl>
                                              <p:pRg st="1" end="1"/>
                                            </p:txEl>
                                          </p:spTgt>
                                        </p:tgtEl>
                                        <p:attrNameLst>
                                          <p:attrName>fillcolor</p:attrName>
                                        </p:attrNameLst>
                                      </p:cBhvr>
                                      <p:to>
                                        <a:schemeClr val="accent2"/>
                                      </p:to>
                                    </p:animClr>
                                    <p:set>
                                      <p:cBhvr>
                                        <p:cTn id="28" dur="100" fill="hold"/>
                                        <p:tgtEl>
                                          <p:spTgt spid="2937863">
                                            <p:txEl>
                                              <p:pRg st="1" end="1"/>
                                            </p:txEl>
                                          </p:spTgt>
                                        </p:tgtEl>
                                        <p:attrNameLst>
                                          <p:attrName>fill.type</p:attrName>
                                        </p:attrNameLst>
                                      </p:cBhvr>
                                      <p:to>
                                        <p:strVal val="solid"/>
                                      </p:to>
                                    </p:set>
                                    <p:set>
                                      <p:cBhvr>
                                        <p:cTn id="29" dur="100" fill="hold"/>
                                        <p:tgtEl>
                                          <p:spTgt spid="2937863">
                                            <p:txEl>
                                              <p:pRg st="1" end="1"/>
                                            </p:txEl>
                                          </p:spTgt>
                                        </p:tgtEl>
                                        <p:attrNameLst>
                                          <p:attrName>fill.on</p:attrName>
                                        </p:attrNameLst>
                                      </p:cBhvr>
                                      <p:to>
                                        <p:strVal val="true"/>
                                      </p:to>
                                    </p:set>
                                    <p:animRot by="120000">
                                      <p:cBhvr>
                                        <p:cTn id="30" dur="100" fill="hold">
                                          <p:stCondLst>
                                            <p:cond delay="0"/>
                                          </p:stCondLst>
                                        </p:cTn>
                                        <p:tgtEl>
                                          <p:spTgt spid="2937863">
                                            <p:txEl>
                                              <p:pRg st="1" end="1"/>
                                            </p:txEl>
                                          </p:spTgt>
                                        </p:tgtEl>
                                        <p:attrNameLst>
                                          <p:attrName>r</p:attrName>
                                        </p:attrNameLst>
                                      </p:cBhvr>
                                    </p:animRot>
                                    <p:animRot by="-240000">
                                      <p:cBhvr>
                                        <p:cTn id="31" dur="200" fill="hold">
                                          <p:stCondLst>
                                            <p:cond delay="200"/>
                                          </p:stCondLst>
                                        </p:cTn>
                                        <p:tgtEl>
                                          <p:spTgt spid="2937863">
                                            <p:txEl>
                                              <p:pRg st="1" end="1"/>
                                            </p:txEl>
                                          </p:spTgt>
                                        </p:tgtEl>
                                        <p:attrNameLst>
                                          <p:attrName>r</p:attrName>
                                        </p:attrNameLst>
                                      </p:cBhvr>
                                    </p:animRot>
                                    <p:animRot by="240000">
                                      <p:cBhvr>
                                        <p:cTn id="32" dur="200" fill="hold">
                                          <p:stCondLst>
                                            <p:cond delay="400"/>
                                          </p:stCondLst>
                                        </p:cTn>
                                        <p:tgtEl>
                                          <p:spTgt spid="2937863">
                                            <p:txEl>
                                              <p:pRg st="1" end="1"/>
                                            </p:txEl>
                                          </p:spTgt>
                                        </p:tgtEl>
                                        <p:attrNameLst>
                                          <p:attrName>r</p:attrName>
                                        </p:attrNameLst>
                                      </p:cBhvr>
                                    </p:animRot>
                                    <p:animRot by="-240000">
                                      <p:cBhvr>
                                        <p:cTn id="33" dur="200" fill="hold">
                                          <p:stCondLst>
                                            <p:cond delay="600"/>
                                          </p:stCondLst>
                                        </p:cTn>
                                        <p:tgtEl>
                                          <p:spTgt spid="2937863">
                                            <p:txEl>
                                              <p:pRg st="1" end="1"/>
                                            </p:txEl>
                                          </p:spTgt>
                                        </p:tgtEl>
                                        <p:attrNameLst>
                                          <p:attrName>r</p:attrName>
                                        </p:attrNameLst>
                                      </p:cBhvr>
                                    </p:animRot>
                                    <p:animRot by="120000">
                                      <p:cBhvr>
                                        <p:cTn id="34" dur="200" fill="hold">
                                          <p:stCondLst>
                                            <p:cond delay="800"/>
                                          </p:stCondLst>
                                        </p:cTn>
                                        <p:tgtEl>
                                          <p:spTgt spid="293786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7863"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upload.wikimedia.org/wikipedia/commons/thumb/a/ac/Creaci%C3%B3n_de_Ad%C3%A1m.jpg/1280px-Creaci%C3%B3n_de_Ad%C3%A1m.jpg"/>
          <p:cNvPicPr>
            <a:picLocks noChangeAspect="1" noChangeArrowheads="1"/>
          </p:cNvPicPr>
          <p:nvPr/>
        </p:nvPicPr>
        <p:blipFill rotWithShape="1">
          <a:blip r:embed="rId2">
            <a:extLst>
              <a:ext uri="{28A0092B-C50C-407E-A947-70E740481C1C}">
                <a14:useLocalDpi xmlns:a14="http://schemas.microsoft.com/office/drawing/2010/main" val="0"/>
              </a:ext>
            </a:extLst>
          </a:blip>
          <a:srcRect r="17222"/>
          <a:stretch/>
        </p:blipFill>
        <p:spPr bwMode="auto">
          <a:xfrm>
            <a:off x="0" y="-243280"/>
            <a:ext cx="12192000" cy="99577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12558" y="76369"/>
            <a:ext cx="10515600" cy="1325563"/>
          </a:xfrm>
        </p:spPr>
        <p:txBody>
          <a:bodyPr>
            <a:normAutofit/>
            <a:scene3d>
              <a:camera prst="orthographicFront"/>
              <a:lightRig rig="balanced" dir="t">
                <a:rot lat="0" lon="0" rev="2100000"/>
              </a:lightRig>
            </a:scene3d>
            <a:sp3d extrusionH="57150" prstMaterial="metal">
              <a:bevelT w="38100" h="25400"/>
              <a:contourClr>
                <a:schemeClr val="bg2"/>
              </a:contourClr>
            </a:sp3d>
          </a:bodyPr>
          <a:lstStyle/>
          <a:p>
            <a:r>
              <a:rPr lang="en-US" sz="8800" b="1" dirty="0">
                <a:ln w="50800"/>
                <a:solidFill>
                  <a:schemeClr val="bg1">
                    <a:shade val="50000"/>
                  </a:schemeClr>
                </a:solidFill>
              </a:rPr>
              <a:t>Natural Rights</a:t>
            </a:r>
          </a:p>
        </p:txBody>
      </p:sp>
    </p:spTree>
    <p:extLst>
      <p:ext uri="{BB962C8B-B14F-4D97-AF65-F5344CB8AC3E}">
        <p14:creationId xmlns:p14="http://schemas.microsoft.com/office/powerpoint/2010/main" val="25981661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0"/>
            <a:ext cx="7772400" cy="1066800"/>
          </a:xfrm>
          <a:solidFill>
            <a:schemeClr val="bg1">
              <a:lumMod val="95000"/>
            </a:schemeClr>
          </a:solidFill>
        </p:spPr>
        <p:txBody>
          <a:bodyPr/>
          <a:lstStyle/>
          <a:p>
            <a:r>
              <a:rPr lang="en-US" sz="3600" b="1" dirty="0"/>
              <a:t>NATURAL LAW &amp; NATURAL MAN</a:t>
            </a:r>
            <a:br>
              <a:rPr lang="en-US" sz="3600" b="1" dirty="0"/>
            </a:br>
            <a:r>
              <a:rPr lang="en-US" sz="2800" b="1" dirty="0"/>
              <a:t>Paul’s Usage of the term  </a:t>
            </a:r>
            <a:r>
              <a:rPr lang="en-US" sz="2800" b="1" i="1" dirty="0" err="1"/>
              <a:t>Psuchikos</a:t>
            </a:r>
            <a:r>
              <a:rPr lang="en-US" sz="2800" b="1" i="1" dirty="0"/>
              <a:t> </a:t>
            </a:r>
            <a:r>
              <a:rPr lang="en-US" sz="2800" b="1" i="1" dirty="0" err="1"/>
              <a:t>Anthroopos</a:t>
            </a:r>
            <a:endParaRPr lang="en-US" sz="2800" b="1" i="1" dirty="0"/>
          </a:p>
        </p:txBody>
      </p:sp>
      <p:sp>
        <p:nvSpPr>
          <p:cNvPr id="4" name="Content Placeholder 3"/>
          <p:cNvSpPr>
            <a:spLocks noGrp="1"/>
          </p:cNvSpPr>
          <p:nvPr>
            <p:ph idx="1"/>
          </p:nvPr>
        </p:nvSpPr>
        <p:spPr>
          <a:xfrm>
            <a:off x="2209800" y="1752600"/>
            <a:ext cx="7772400" cy="4648200"/>
          </a:xfrm>
          <a:solidFill>
            <a:schemeClr val="bg1">
              <a:lumMod val="85000"/>
            </a:schemeClr>
          </a:solidFill>
        </p:spPr>
        <p:txBody>
          <a:bodyPr/>
          <a:lstStyle/>
          <a:p>
            <a:pPr>
              <a:buFont typeface="Wingdings" pitchFamily="2" charset="2"/>
              <a:buChar char="§"/>
            </a:pPr>
            <a:r>
              <a:rPr lang="en-US" i="1" dirty="0">
                <a:solidFill>
                  <a:srgbClr val="800000"/>
                </a:solidFill>
              </a:rPr>
              <a:t> </a:t>
            </a:r>
            <a:r>
              <a:rPr lang="en-US" b="1" i="1" dirty="0">
                <a:solidFill>
                  <a:srgbClr val="800000"/>
                </a:solidFill>
              </a:rPr>
              <a:t>Biblically,  in each of the five cases that “</a:t>
            </a:r>
            <a:r>
              <a:rPr lang="en-US" b="1" i="1" dirty="0" err="1">
                <a:solidFill>
                  <a:srgbClr val="800000"/>
                </a:solidFill>
              </a:rPr>
              <a:t>psuchikos</a:t>
            </a:r>
            <a:r>
              <a:rPr lang="en-US" b="1" i="1" dirty="0">
                <a:solidFill>
                  <a:srgbClr val="800000"/>
                </a:solidFill>
              </a:rPr>
              <a:t>”  is used the term is contrasted  with “</a:t>
            </a:r>
            <a:r>
              <a:rPr lang="en-US" b="1" i="1" dirty="0" err="1">
                <a:solidFill>
                  <a:srgbClr val="800000"/>
                </a:solidFill>
              </a:rPr>
              <a:t>pneumatikos</a:t>
            </a:r>
            <a:r>
              <a:rPr lang="en-US" b="1" i="1" dirty="0">
                <a:solidFill>
                  <a:srgbClr val="800000"/>
                </a:solidFill>
              </a:rPr>
              <a:t>” or with the spiritual.  The contrast in 1st Corinthians 2: 14  is between a man inspired of God and one who has no such revelation (1Cor.2.12ff).</a:t>
            </a:r>
          </a:p>
          <a:p>
            <a:pPr>
              <a:buFont typeface="Wingdings" pitchFamily="2" charset="2"/>
              <a:buChar char="§"/>
            </a:pPr>
            <a:r>
              <a:rPr lang="en-US" b="1" i="1" dirty="0">
                <a:solidFill>
                  <a:srgbClr val="800000"/>
                </a:solidFill>
              </a:rPr>
              <a:t>Paul seems to have adopted the Jewish understanding which denoted physical life as opposed to the supernatural life.  </a:t>
            </a:r>
          </a:p>
          <a:p>
            <a:pPr>
              <a:buFont typeface="Wingdings" pitchFamily="2" charset="2"/>
              <a:buChar char="§"/>
            </a:pPr>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0"/>
            <a:ext cx="7772400" cy="1066800"/>
          </a:xfrm>
          <a:solidFill>
            <a:schemeClr val="bg1">
              <a:lumMod val="95000"/>
            </a:schemeClr>
          </a:solidFill>
        </p:spPr>
        <p:txBody>
          <a:bodyPr/>
          <a:lstStyle/>
          <a:p>
            <a:r>
              <a:rPr lang="en-US" sz="3600" b="1" dirty="0"/>
              <a:t>NATURAL LAW &amp; NATURAL MAN</a:t>
            </a:r>
            <a:br>
              <a:rPr lang="en-US" sz="3600" b="1" dirty="0"/>
            </a:br>
            <a:r>
              <a:rPr lang="en-US" sz="2800" b="1" dirty="0"/>
              <a:t>Paul’s Usage of the term  </a:t>
            </a:r>
            <a:r>
              <a:rPr lang="en-US" sz="2800" b="1" i="1" dirty="0" err="1"/>
              <a:t>Psuchikos</a:t>
            </a:r>
            <a:r>
              <a:rPr lang="en-US" sz="2800" b="1" i="1" dirty="0"/>
              <a:t> </a:t>
            </a:r>
            <a:r>
              <a:rPr lang="en-US" sz="2800" b="1" i="1" dirty="0" err="1"/>
              <a:t>Anthroopos</a:t>
            </a:r>
            <a:endParaRPr lang="en-US" sz="2800" b="1" i="1" dirty="0"/>
          </a:p>
        </p:txBody>
      </p:sp>
      <p:sp>
        <p:nvSpPr>
          <p:cNvPr id="4" name="Content Placeholder 3"/>
          <p:cNvSpPr>
            <a:spLocks noGrp="1"/>
          </p:cNvSpPr>
          <p:nvPr>
            <p:ph idx="1"/>
          </p:nvPr>
        </p:nvSpPr>
        <p:spPr>
          <a:xfrm>
            <a:off x="2209800" y="1752600"/>
            <a:ext cx="7772400" cy="4648200"/>
          </a:xfrm>
          <a:solidFill>
            <a:schemeClr val="bg1">
              <a:lumMod val="85000"/>
            </a:schemeClr>
          </a:solidFill>
        </p:spPr>
        <p:txBody>
          <a:bodyPr/>
          <a:lstStyle/>
          <a:p>
            <a:pPr>
              <a:buFont typeface="Wingdings" pitchFamily="2" charset="2"/>
              <a:buChar char="§"/>
            </a:pPr>
            <a:r>
              <a:rPr lang="en-US" b="1" i="1" dirty="0">
                <a:solidFill>
                  <a:srgbClr val="800000"/>
                </a:solidFill>
              </a:rPr>
              <a:t>Paul seems to have adopted the Jewish understanding which denoted physical life as opposed to supernatural life.</a:t>
            </a:r>
          </a:p>
          <a:p>
            <a:pPr>
              <a:buFont typeface="Wingdings" pitchFamily="2" charset="2"/>
              <a:buChar char="§"/>
            </a:pPr>
            <a:r>
              <a:rPr lang="en-US" b="1" i="1" dirty="0">
                <a:solidFill>
                  <a:srgbClr val="800000"/>
                </a:solidFill>
              </a:rPr>
              <a:t>The scriptural context of the Biblical term,  “</a:t>
            </a:r>
            <a:r>
              <a:rPr lang="en-US" b="1" i="1" dirty="0" err="1">
                <a:solidFill>
                  <a:srgbClr val="800000"/>
                </a:solidFill>
              </a:rPr>
              <a:t>psuchikos</a:t>
            </a:r>
            <a:r>
              <a:rPr lang="en-US" b="1" i="1" dirty="0">
                <a:solidFill>
                  <a:srgbClr val="800000"/>
                </a:solidFill>
              </a:rPr>
              <a:t> </a:t>
            </a:r>
            <a:r>
              <a:rPr lang="en-US" b="1" i="1" dirty="0" err="1">
                <a:solidFill>
                  <a:srgbClr val="800000"/>
                </a:solidFill>
              </a:rPr>
              <a:t>anthroopos</a:t>
            </a:r>
            <a:r>
              <a:rPr lang="en-US" b="1" i="1" dirty="0">
                <a:solidFill>
                  <a:srgbClr val="800000"/>
                </a:solidFill>
              </a:rPr>
              <a:t>” is inspiration not salvation.  The “natural man” tried to find, by his own wisdom,  the “things” of God, but such must be revealed.   Reference:</a:t>
            </a:r>
          </a:p>
          <a:p>
            <a:pPr>
              <a:buFont typeface="Wingdings" pitchFamily="2" charset="2"/>
              <a:buChar char="§"/>
            </a:pPr>
            <a:r>
              <a:rPr lang="en-US" b="1" i="1" dirty="0">
                <a:solidFill>
                  <a:srgbClr val="800000"/>
                </a:solidFill>
              </a:rPr>
              <a:t>1st Corinthians Chapter Two &amp; Verse Ten</a:t>
            </a:r>
          </a:p>
          <a:p>
            <a:pPr>
              <a:buFont typeface="Wingdings" pitchFamily="2" charset="2"/>
              <a:buChar char="§"/>
            </a:pPr>
            <a:endParaRPr lang="en-US" dirty="0"/>
          </a:p>
        </p:txBody>
      </p:sp>
    </p:spTree>
    <p:extLst>
      <p:ext uri="{BB962C8B-B14F-4D97-AF65-F5344CB8AC3E}">
        <p14:creationId xmlns:p14="http://schemas.microsoft.com/office/powerpoint/2010/main" val="17357808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ED7E62-B0F2-4805-B274-3EA77244E6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81483" cy="6858000"/>
          </a:xfrm>
          <a:prstGeom prst="rect">
            <a:avLst/>
          </a:prstGeom>
          <a:noFill/>
        </p:spPr>
      </p:pic>
    </p:spTree>
    <p:extLst>
      <p:ext uri="{BB962C8B-B14F-4D97-AF65-F5344CB8AC3E}">
        <p14:creationId xmlns:p14="http://schemas.microsoft.com/office/powerpoint/2010/main" val="8721474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73DFE1-CD78-47F6-AD25-07E09F86FC82}"/>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1718365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90498" name="Rectangle 4"/>
          <p:cNvSpPr>
            <a:spLocks noGrp="1" noChangeArrowheads="1"/>
          </p:cNvSpPr>
          <p:nvPr>
            <p:ph type="subTitle" idx="1"/>
          </p:nvPr>
        </p:nvSpPr>
        <p:spPr>
          <a:xfrm flipV="1">
            <a:off x="2895600" y="6858000"/>
            <a:ext cx="6400800" cy="76200"/>
          </a:xfrm>
        </p:spPr>
        <p:txBody>
          <a:bodyPr/>
          <a:lstStyle/>
          <a:p>
            <a:pPr eaLnBrk="1" hangingPunct="1"/>
            <a:endParaRPr lang="en-US"/>
          </a:p>
        </p:txBody>
      </p:sp>
      <p:pic>
        <p:nvPicPr>
          <p:cNvPr id="490499" name="Picture 6" descr="C:\Documents and Settings\Owner\My Documents\Educational Illustrations\coverplus.jpeg"/>
          <p:cNvPicPr>
            <a:picLocks noChangeAspect="1" noChangeArrowheads="1"/>
          </p:cNvPicPr>
          <p:nvPr/>
        </p:nvPicPr>
        <p:blipFill>
          <a:blip r:embed="rId4" cstate="print"/>
          <a:srcRect/>
          <a:stretch>
            <a:fillRect/>
          </a:stretch>
        </p:blipFill>
        <p:spPr bwMode="auto">
          <a:xfrm>
            <a:off x="0" y="0"/>
            <a:ext cx="12192000" cy="6858000"/>
          </a:xfrm>
          <a:prstGeom prst="rect">
            <a:avLst/>
          </a:prstGeom>
          <a:noFill/>
          <a:ln w="9525">
            <a:noFill/>
            <a:miter lim="800000"/>
            <a:headEnd/>
            <a:tailEnd/>
          </a:ln>
        </p:spPr>
      </p:pic>
      <p:sp>
        <p:nvSpPr>
          <p:cNvPr id="11271" name="WordArt 7"/>
          <p:cNvSpPr>
            <a:spLocks noChangeArrowheads="1" noChangeShapeType="1" noTextEdit="1"/>
          </p:cNvSpPr>
          <p:nvPr/>
        </p:nvSpPr>
        <p:spPr bwMode="auto">
          <a:xfrm>
            <a:off x="1468073" y="75500"/>
            <a:ext cx="10201012" cy="208886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The Nature of Man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271"/>
                                        </p:tgtEl>
                                        <p:attrNameLst>
                                          <p:attrName>style.visibility</p:attrName>
                                        </p:attrNameLst>
                                      </p:cBhvr>
                                      <p:to>
                                        <p:strVal val="visible"/>
                                      </p:to>
                                    </p:set>
                                    <p:animEffect transition="in" filter="fade">
                                      <p:cBhvr>
                                        <p:cTn id="7" dur="770" decel="100000"/>
                                        <p:tgtEl>
                                          <p:spTgt spid="11271"/>
                                        </p:tgtEl>
                                      </p:cBhvr>
                                    </p:animEffect>
                                    <p:animScale>
                                      <p:cBhvr>
                                        <p:cTn id="8" dur="770" decel="100000"/>
                                        <p:tgtEl>
                                          <p:spTgt spid="11271"/>
                                        </p:tgtEl>
                                      </p:cBhvr>
                                      <p:from x="10000" y="10000"/>
                                      <p:to x="200000" y="450000"/>
                                    </p:animScale>
                                    <p:animScale>
                                      <p:cBhvr>
                                        <p:cTn id="9" dur="1230" accel="100000" fill="hold">
                                          <p:stCondLst>
                                            <p:cond delay="770"/>
                                          </p:stCondLst>
                                        </p:cTn>
                                        <p:tgtEl>
                                          <p:spTgt spid="11271"/>
                                        </p:tgtEl>
                                      </p:cBhvr>
                                      <p:from x="200000" y="450000"/>
                                      <p:to x="100000" y="100000"/>
                                    </p:animScale>
                                    <p:set>
                                      <p:cBhvr>
                                        <p:cTn id="10" dur="770" fill="hold"/>
                                        <p:tgtEl>
                                          <p:spTgt spid="11271"/>
                                        </p:tgtEl>
                                        <p:attrNameLst>
                                          <p:attrName>ppt_x</p:attrName>
                                        </p:attrNameLst>
                                      </p:cBhvr>
                                      <p:to>
                                        <p:strVal val="(0.5)"/>
                                      </p:to>
                                    </p:set>
                                    <p:anim from="(0.5)" to="(#ppt_x)" calcmode="lin" valueType="num">
                                      <p:cBhvr>
                                        <p:cTn id="11" dur="1230" accel="100000" fill="hold">
                                          <p:stCondLst>
                                            <p:cond delay="770"/>
                                          </p:stCondLst>
                                        </p:cTn>
                                        <p:tgtEl>
                                          <p:spTgt spid="11271"/>
                                        </p:tgtEl>
                                        <p:attrNameLst>
                                          <p:attrName>ppt_x</p:attrName>
                                        </p:attrNameLst>
                                      </p:cBhvr>
                                    </p:anim>
                                    <p:set>
                                      <p:cBhvr>
                                        <p:cTn id="12" dur="770" fill="hold"/>
                                        <p:tgtEl>
                                          <p:spTgt spid="11271"/>
                                        </p:tgtEl>
                                        <p:attrNameLst>
                                          <p:attrName>ppt_y</p:attrName>
                                        </p:attrNameLst>
                                      </p:cBhvr>
                                      <p:to>
                                        <p:strVal val="(#ppt_y+0.4)"/>
                                      </p:to>
                                    </p:set>
                                    <p:anim from="(#ppt_y+0.4)" to="(#ppt_y)" calcmode="lin" valueType="num">
                                      <p:cBhvr>
                                        <p:cTn id="13" dur="1230" accel="100000" fill="hold">
                                          <p:stCondLst>
                                            <p:cond delay="770"/>
                                          </p:stCondLst>
                                        </p:cTn>
                                        <p:tgtEl>
                                          <p:spTgt spid="1127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Calvin and (Thomas) Hobbes</a:t>
            </a:r>
          </a:p>
        </p:txBody>
      </p:sp>
      <p:sp>
        <p:nvSpPr>
          <p:cNvPr id="3" name="Content Placeholder 2"/>
          <p:cNvSpPr>
            <a:spLocks noGrp="1"/>
          </p:cNvSpPr>
          <p:nvPr>
            <p:ph idx="1"/>
          </p:nvPr>
        </p:nvSpPr>
        <p:spPr/>
        <p:txBody>
          <a:bodyPr>
            <a:normAutofit/>
          </a:bodyPr>
          <a:lstStyle/>
          <a:p>
            <a:r>
              <a:rPr lang="en-US" sz="2400" dirty="0"/>
              <a:t>Thomas Hobbes: Authored </a:t>
            </a:r>
            <a:r>
              <a:rPr lang="en-US" sz="2400" i="1" dirty="0"/>
              <a:t>The Leviathan(1651)</a:t>
            </a:r>
          </a:p>
          <a:p>
            <a:r>
              <a:rPr lang="en-US" sz="2400" dirty="0"/>
              <a:t>Held the belief that people in a nutshell were stupid…</a:t>
            </a:r>
          </a:p>
          <a:p>
            <a:pPr lvl="1"/>
            <a:r>
              <a:rPr lang="en-US" sz="2400" dirty="0"/>
              <a:t>Well intentioned, but stupid.</a:t>
            </a:r>
          </a:p>
          <a:p>
            <a:r>
              <a:rPr lang="en-US" sz="2400" dirty="0"/>
              <a:t>Citizens need a strong leader to tell them what to do.</a:t>
            </a:r>
          </a:p>
          <a:p>
            <a:pPr lvl="1"/>
            <a:r>
              <a:rPr lang="en-US" sz="2400" dirty="0"/>
              <a:t>Given the chance, they will mess up society.</a:t>
            </a:r>
          </a:p>
          <a:p>
            <a:r>
              <a:rPr lang="en-US" sz="2400" dirty="0"/>
              <a:t>In nature…“no society; and which is worst of all, continual fear, and danger of violent death; and the life of man, solitary, poor, nasty, brutish, and short.”</a:t>
            </a:r>
          </a:p>
        </p:txBody>
      </p:sp>
    </p:spTree>
    <p:extLst>
      <p:ext uri="{BB962C8B-B14F-4D97-AF65-F5344CB8AC3E}">
        <p14:creationId xmlns:p14="http://schemas.microsoft.com/office/powerpoint/2010/main" val="16096737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strips(down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trips(down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heel(1)">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ohn_Calvin_and_Thomas_Hobbes_by_spacecoyote.jpg"/>
          <p:cNvPicPr>
            <a:picLocks noChangeAspect="1"/>
          </p:cNvPicPr>
          <p:nvPr/>
        </p:nvPicPr>
        <p:blipFill>
          <a:blip r:embed="rId2"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val="2593844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66582A2A-BBF5-43DA-3FD8-15843DCF1DA1}"/>
              </a:ext>
            </a:extLst>
          </p:cNvPr>
          <p:cNvSpPr>
            <a:spLocks noGrp="1" noRot="1" noChangeArrowheads="1"/>
          </p:cNvSpPr>
          <p:nvPr>
            <p:ph type="title"/>
          </p:nvPr>
        </p:nvSpPr>
        <p:spPr/>
        <p:txBody>
          <a:bodyPr/>
          <a:lstStyle/>
          <a:p>
            <a:pPr eaLnBrk="1" hangingPunct="1">
              <a:defRPr/>
            </a:pPr>
            <a:r>
              <a:rPr lang="en-US"/>
              <a:t>How is True Christianity Lost?</a:t>
            </a:r>
          </a:p>
        </p:txBody>
      </p:sp>
      <p:sp>
        <p:nvSpPr>
          <p:cNvPr id="8195" name="Rectangle 3">
            <a:extLst>
              <a:ext uri="{FF2B5EF4-FFF2-40B4-BE49-F238E27FC236}">
                <a16:creationId xmlns:a16="http://schemas.microsoft.com/office/drawing/2014/main" id="{90B5E91B-D47B-786D-AB51-8D9D5C3B06D1}"/>
              </a:ext>
            </a:extLst>
          </p:cNvPr>
          <p:cNvSpPr>
            <a:spLocks noGrp="1" noRot="1" noChangeArrowheads="1"/>
          </p:cNvSpPr>
          <p:nvPr>
            <p:ph type="body" idx="1"/>
          </p:nvPr>
        </p:nvSpPr>
        <p:spPr/>
        <p:txBody>
          <a:bodyPr/>
          <a:lstStyle/>
          <a:p>
            <a:pPr eaLnBrk="1" hangingPunct="1">
              <a:defRPr/>
            </a:pPr>
            <a:r>
              <a:rPr lang="en-US" dirty="0"/>
              <a:t>Growth of splinter, heretical groups with false teachings.</a:t>
            </a:r>
          </a:p>
          <a:p>
            <a:pPr eaLnBrk="1" hangingPunct="1">
              <a:defRPr/>
            </a:pPr>
            <a:endParaRPr lang="en-US" dirty="0"/>
          </a:p>
          <a:p>
            <a:pPr eaLnBrk="1" hangingPunct="1">
              <a:defRPr/>
            </a:pPr>
            <a:r>
              <a:rPr lang="en-US" dirty="0"/>
              <a:t>Gradual drift of the “true church” from biblical practice for ‘supposed” good and sincere reasons.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4039" y="305469"/>
            <a:ext cx="6481535" cy="2419349"/>
          </a:xfrm>
        </p:spPr>
        <p:txBody>
          <a:bodyPr>
            <a:noAutofit/>
          </a:bodyPr>
          <a:lstStyle/>
          <a:p>
            <a:pPr algn="l"/>
            <a:r>
              <a:rPr lang="en-US" sz="16600" b="1" spc="0" dirty="0">
                <a:gradFill flip="none" rotWithShape="1">
                  <a:gsLst>
                    <a:gs pos="28000">
                      <a:srgbClr val="E9B7AD"/>
                    </a:gs>
                    <a:gs pos="0">
                      <a:srgbClr val="471015">
                        <a:lumMod val="25000"/>
                        <a:lumOff val="75000"/>
                      </a:srgbClr>
                    </a:gs>
                    <a:gs pos="100000">
                      <a:srgbClr val="A3F0FF">
                        <a:lumMod val="0"/>
                        <a:lumOff val="100000"/>
                      </a:srgbClr>
                    </a:gs>
                  </a:gsLst>
                  <a:lin ang="4800000" scaled="0"/>
                  <a:tileRect/>
                </a:gradFill>
                <a:effectLst/>
                <a:latin typeface="+mn-lt"/>
              </a:rPr>
              <a:t>HOBBES</a:t>
            </a:r>
            <a:endParaRPr lang="en-US" sz="41300" b="1" spc="0" dirty="0">
              <a:ln w="6600">
                <a:solidFill>
                  <a:schemeClr val="accent2"/>
                </a:solidFill>
                <a:prstDash val="solid"/>
              </a:ln>
              <a:gradFill flip="none" rotWithShape="1">
                <a:gsLst>
                  <a:gs pos="28000">
                    <a:srgbClr val="E9B7AD"/>
                  </a:gs>
                  <a:gs pos="0">
                    <a:srgbClr val="471015">
                      <a:lumMod val="25000"/>
                      <a:lumOff val="75000"/>
                    </a:srgbClr>
                  </a:gs>
                  <a:gs pos="100000">
                    <a:srgbClr val="A3F0FF">
                      <a:lumMod val="0"/>
                      <a:lumOff val="100000"/>
                    </a:srgbClr>
                  </a:gs>
                </a:gsLst>
                <a:lin ang="4800000" scaled="0"/>
                <a:tileRect/>
              </a:gradFill>
              <a:effectLst/>
              <a:latin typeface="+mn-lt"/>
            </a:endParaRPr>
          </a:p>
        </p:txBody>
      </p:sp>
      <p:sp>
        <p:nvSpPr>
          <p:cNvPr id="4" name="Rectangle 3"/>
          <p:cNvSpPr/>
          <p:nvPr/>
        </p:nvSpPr>
        <p:spPr>
          <a:xfrm>
            <a:off x="4766656" y="3942865"/>
            <a:ext cx="6548588" cy="264687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a:noFill/>
                </a:ln>
                <a:gradFill flip="none" rotWithShape="1">
                  <a:gsLst>
                    <a:gs pos="28000">
                      <a:srgbClr val="E9B7AD"/>
                    </a:gs>
                    <a:gs pos="0">
                      <a:srgbClr val="471015">
                        <a:lumMod val="25000"/>
                        <a:lumOff val="75000"/>
                      </a:srgbClr>
                    </a:gs>
                    <a:gs pos="100000">
                      <a:srgbClr val="A3F0FF">
                        <a:lumMod val="0"/>
                        <a:lumOff val="100000"/>
                      </a:srgbClr>
                    </a:gs>
                  </a:gsLst>
                  <a:lin ang="4800000" scaled="0"/>
                  <a:tileRect/>
                </a:gradFill>
                <a:effectLst/>
                <a:uLnTx/>
                <a:uFillTx/>
                <a:latin typeface="Delphin"/>
                <a:ea typeface="+mn-ea"/>
                <a:cs typeface="+mn-cs"/>
              </a:rPr>
              <a:t>LOCKE</a:t>
            </a:r>
            <a:endParaRPr kumimoji="0" lang="en-US" sz="2800" b="1" i="0" u="none" strike="noStrike" kern="1200" cap="none" spc="0" normalizeH="0" baseline="0" noProof="0" dirty="0">
              <a:ln>
                <a:noFill/>
              </a:ln>
              <a:solidFill>
                <a:srgbClr val="B84832"/>
              </a:solidFill>
              <a:effectLst/>
              <a:uLnTx/>
              <a:uFillTx/>
              <a:latin typeface="Delphin"/>
              <a:ea typeface="+mn-ea"/>
              <a:cs typeface="+mn-cs"/>
            </a:endParaRPr>
          </a:p>
        </p:txBody>
      </p:sp>
      <p:sp>
        <p:nvSpPr>
          <p:cNvPr id="5" name="Rectangle 4"/>
          <p:cNvSpPr/>
          <p:nvPr/>
        </p:nvSpPr>
        <p:spPr>
          <a:xfrm>
            <a:off x="4091799" y="1702081"/>
            <a:ext cx="3916457" cy="2646878"/>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dirty="0">
                <a:ln w="6600">
                  <a:solidFill>
                    <a:srgbClr val="DFDFDD"/>
                  </a:solidFill>
                  <a:prstDash val="solid"/>
                </a:ln>
                <a:solidFill>
                  <a:srgbClr val="FFFFFF"/>
                </a:solidFill>
                <a:effectLst/>
                <a:uLnTx/>
                <a:uFillTx/>
                <a:latin typeface="Grandjeanpw" panose="02000500000000020004" pitchFamily="2" charset="0"/>
                <a:ea typeface="+mn-ea"/>
                <a:cs typeface="+mn-cs"/>
              </a:rPr>
              <a:t> </a:t>
            </a:r>
            <a:r>
              <a:rPr kumimoji="0" lang="en-US" sz="16600" b="0" i="0" u="none" strike="noStrike" kern="1200" cap="none" spc="0" normalizeH="0" baseline="0" noProof="0" dirty="0" err="1">
                <a:ln w="6600">
                  <a:solidFill>
                    <a:srgbClr val="DFDFDD"/>
                  </a:solidFill>
                  <a:prstDash val="solid"/>
                </a:ln>
                <a:solidFill>
                  <a:srgbClr val="FFFFFF"/>
                </a:solidFill>
                <a:effectLst/>
                <a:uLnTx/>
                <a:uFillTx/>
                <a:latin typeface="Grandjeanpw" panose="02000500000000020004" pitchFamily="2" charset="0"/>
                <a:ea typeface="+mn-ea"/>
                <a:cs typeface="+mn-cs"/>
              </a:rPr>
              <a:t>vs</a:t>
            </a:r>
            <a:r>
              <a:rPr kumimoji="0" lang="en-US" sz="16600" b="0" i="0" u="none" strike="noStrike" kern="1200" cap="none" spc="0" normalizeH="0" baseline="0" noProof="0" dirty="0">
                <a:ln w="6600">
                  <a:solidFill>
                    <a:srgbClr val="DFDFDD"/>
                  </a:solidFill>
                  <a:prstDash val="solid"/>
                </a:ln>
                <a:solidFill>
                  <a:srgbClr val="FFFFFF"/>
                </a:solidFill>
                <a:effectLst/>
                <a:uLnTx/>
                <a:uFillTx/>
                <a:latin typeface="Grandjeanpw" panose="02000500000000020004" pitchFamily="2" charset="0"/>
                <a:ea typeface="+mn-ea"/>
                <a:cs typeface="+mn-cs"/>
              </a:rPr>
              <a:t> </a:t>
            </a:r>
            <a:endParaRPr kumimoji="0" lang="en-US" sz="2800" b="0" i="0" u="none" strike="noStrike" kern="1200" cap="none" spc="0" normalizeH="0" baseline="0" noProof="0" dirty="0">
              <a:ln>
                <a:noFill/>
              </a:ln>
              <a:solidFill>
                <a:srgbClr val="B84832"/>
              </a:solidFill>
              <a:effectLst/>
              <a:uLnTx/>
              <a:uFillTx/>
              <a:latin typeface="Delphin"/>
              <a:ea typeface="+mn-ea"/>
              <a:cs typeface="+mn-cs"/>
            </a:endParaRPr>
          </a:p>
        </p:txBody>
      </p:sp>
      <p:pic>
        <p:nvPicPr>
          <p:cNvPr id="1026" name="Picture 2" descr="File:JohnLock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2562" y="529462"/>
            <a:ext cx="2900823" cy="37429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Thomas Hobbes (portra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282" y="2517874"/>
            <a:ext cx="3418048" cy="360426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4646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669925"/>
            <a:ext cx="8172450" cy="1325563"/>
          </a:xfrm>
        </p:spPr>
        <p:txBody>
          <a:bodyPr>
            <a:noAutofit/>
          </a:bodyPr>
          <a:lstStyle/>
          <a:p>
            <a:r>
              <a:rPr lang="en-US" sz="9600" cap="small" dirty="0">
                <a:solidFill>
                  <a:schemeClr val="accent5"/>
                </a:solidFill>
                <a:latin typeface="+mn-lt"/>
              </a:rPr>
              <a:t>Thomas Hobbes</a:t>
            </a:r>
          </a:p>
        </p:txBody>
      </p:sp>
      <p:sp>
        <p:nvSpPr>
          <p:cNvPr id="3" name="Content Placeholder 2"/>
          <p:cNvSpPr>
            <a:spLocks noGrp="1"/>
          </p:cNvSpPr>
          <p:nvPr>
            <p:ph idx="1"/>
          </p:nvPr>
        </p:nvSpPr>
        <p:spPr>
          <a:xfrm>
            <a:off x="3924300" y="2514599"/>
            <a:ext cx="7429499" cy="3676651"/>
          </a:xfrm>
        </p:spPr>
        <p:txBody>
          <a:bodyPr>
            <a:normAutofit fontScale="92500"/>
          </a:bodyPr>
          <a:lstStyle/>
          <a:p>
            <a:pPr marL="0" indent="0" algn="ctr">
              <a:buNone/>
            </a:pPr>
            <a:r>
              <a:rPr lang="en-US" sz="8800" dirty="0">
                <a:solidFill>
                  <a:schemeClr val="accent2"/>
                </a:solidFill>
                <a:latin typeface="+mj-lt"/>
              </a:rPr>
              <a:t>Leviathan </a:t>
            </a:r>
            <a:r>
              <a:rPr lang="en-US" sz="8800" dirty="0">
                <a:solidFill>
                  <a:schemeClr val="accent2"/>
                </a:solidFill>
              </a:rPr>
              <a:t>(1651)</a:t>
            </a:r>
          </a:p>
          <a:p>
            <a:pPr marL="0" indent="0" algn="ctr">
              <a:buNone/>
            </a:pPr>
            <a:endParaRPr lang="en-US" dirty="0">
              <a:solidFill>
                <a:schemeClr val="accent2"/>
              </a:solidFill>
            </a:endParaRPr>
          </a:p>
          <a:p>
            <a:pPr marL="0" indent="0" algn="ctr">
              <a:buNone/>
            </a:pPr>
            <a:r>
              <a:rPr lang="en-US" sz="5400" dirty="0">
                <a:solidFill>
                  <a:schemeClr val="accent2"/>
                </a:solidFill>
              </a:rPr>
              <a:t>Defense of Philosophical Absolutism </a:t>
            </a:r>
          </a:p>
        </p:txBody>
      </p:sp>
      <p:pic>
        <p:nvPicPr>
          <p:cNvPr id="4" name="Picture 4" descr="File:Thomas Hobbes (portra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125" y="228600"/>
            <a:ext cx="3324098" cy="35052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9601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902325"/>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3900" b="1" cap="small"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rPr>
              <a:t>Human Nature</a:t>
            </a:r>
            <a:endParaRPr lang="en-US" sz="13800" b="1" cap="small"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ndParaRPr>
          </a:p>
        </p:txBody>
      </p:sp>
    </p:spTree>
    <p:extLst>
      <p:ext uri="{BB962C8B-B14F-4D97-AF65-F5344CB8AC3E}">
        <p14:creationId xmlns:p14="http://schemas.microsoft.com/office/powerpoint/2010/main" val="34132626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9453" y="365124"/>
            <a:ext cx="6954252" cy="5819107"/>
          </a:xfrm>
        </p:spPr>
        <p:txBody>
          <a:bodyPr>
            <a:noAutofit/>
          </a:bodyPr>
          <a:lstStyle/>
          <a:p>
            <a:r>
              <a:rPr lang="en-US" sz="9600" dirty="0">
                <a:solidFill>
                  <a:schemeClr val="tx2"/>
                </a:solidFill>
              </a:rPr>
              <a:t>S</a:t>
            </a:r>
            <a:r>
              <a:rPr lang="en-US" sz="8800" dirty="0">
                <a:gradFill flip="none" rotWithShape="1">
                  <a:gsLst>
                    <a:gs pos="28000">
                      <a:srgbClr val="D26B56"/>
                    </a:gs>
                    <a:gs pos="0">
                      <a:schemeClr val="bg1">
                        <a:lumMod val="25000"/>
                        <a:lumOff val="75000"/>
                      </a:schemeClr>
                    </a:gs>
                    <a:gs pos="100000">
                      <a:schemeClr val="tx2">
                        <a:lumMod val="0"/>
                        <a:lumOff val="100000"/>
                      </a:schemeClr>
                    </a:gs>
                  </a:gsLst>
                  <a:lin ang="4800000" scaled="0"/>
                  <a:tileRect/>
                </a:gradFill>
              </a:rPr>
              <a:t>olitary</a:t>
            </a:r>
            <a:br>
              <a:rPr lang="en-US" sz="8800" dirty="0">
                <a:gradFill flip="none" rotWithShape="1">
                  <a:gsLst>
                    <a:gs pos="28000">
                      <a:srgbClr val="D26B56"/>
                    </a:gs>
                    <a:gs pos="0">
                      <a:schemeClr val="bg1">
                        <a:lumMod val="25000"/>
                        <a:lumOff val="75000"/>
                      </a:schemeClr>
                    </a:gs>
                    <a:gs pos="100000">
                      <a:schemeClr val="tx2">
                        <a:lumMod val="0"/>
                        <a:lumOff val="100000"/>
                      </a:schemeClr>
                    </a:gs>
                  </a:gsLst>
                  <a:lin ang="4800000" scaled="0"/>
                  <a:tileRect/>
                </a:gradFill>
              </a:rPr>
            </a:br>
            <a:r>
              <a:rPr lang="en-US" sz="9600" dirty="0">
                <a:solidFill>
                  <a:schemeClr val="tx2"/>
                </a:solidFill>
              </a:rPr>
              <a:t>P</a:t>
            </a:r>
            <a:r>
              <a:rPr lang="en-US" sz="8800" dirty="0">
                <a:gradFill flip="none" rotWithShape="1">
                  <a:gsLst>
                    <a:gs pos="28000">
                      <a:srgbClr val="D26B56"/>
                    </a:gs>
                    <a:gs pos="0">
                      <a:schemeClr val="bg1">
                        <a:lumMod val="25000"/>
                        <a:lumOff val="75000"/>
                      </a:schemeClr>
                    </a:gs>
                    <a:gs pos="100000">
                      <a:schemeClr val="tx2">
                        <a:lumMod val="0"/>
                        <a:lumOff val="100000"/>
                      </a:schemeClr>
                    </a:gs>
                  </a:gsLst>
                  <a:lin ang="4800000" scaled="0"/>
                  <a:tileRect/>
                </a:gradFill>
              </a:rPr>
              <a:t>oor</a:t>
            </a:r>
            <a:br>
              <a:rPr lang="en-US" sz="8800" dirty="0">
                <a:gradFill flip="none" rotWithShape="1">
                  <a:gsLst>
                    <a:gs pos="28000">
                      <a:srgbClr val="D26B56"/>
                    </a:gs>
                    <a:gs pos="0">
                      <a:schemeClr val="bg1">
                        <a:lumMod val="25000"/>
                        <a:lumOff val="75000"/>
                      </a:schemeClr>
                    </a:gs>
                    <a:gs pos="100000">
                      <a:schemeClr val="tx2">
                        <a:lumMod val="0"/>
                        <a:lumOff val="100000"/>
                      </a:schemeClr>
                    </a:gs>
                  </a:gsLst>
                  <a:lin ang="4800000" scaled="0"/>
                  <a:tileRect/>
                </a:gradFill>
              </a:rPr>
            </a:br>
            <a:r>
              <a:rPr lang="en-US" sz="9600" dirty="0">
                <a:solidFill>
                  <a:schemeClr val="tx2"/>
                </a:solidFill>
              </a:rPr>
              <a:t>N</a:t>
            </a:r>
            <a:r>
              <a:rPr lang="en-US" sz="8800" dirty="0">
                <a:gradFill flip="none" rotWithShape="1">
                  <a:gsLst>
                    <a:gs pos="28000">
                      <a:srgbClr val="D26B56"/>
                    </a:gs>
                    <a:gs pos="0">
                      <a:schemeClr val="bg1">
                        <a:lumMod val="25000"/>
                        <a:lumOff val="75000"/>
                      </a:schemeClr>
                    </a:gs>
                    <a:gs pos="100000">
                      <a:schemeClr val="tx2">
                        <a:lumMod val="0"/>
                        <a:lumOff val="100000"/>
                      </a:schemeClr>
                    </a:gs>
                  </a:gsLst>
                  <a:lin ang="4800000" scaled="0"/>
                  <a:tileRect/>
                </a:gradFill>
              </a:rPr>
              <a:t>asty</a:t>
            </a:r>
            <a:br>
              <a:rPr lang="en-US" sz="8800" dirty="0">
                <a:gradFill flip="none" rotWithShape="1">
                  <a:gsLst>
                    <a:gs pos="28000">
                      <a:srgbClr val="D26B56"/>
                    </a:gs>
                    <a:gs pos="0">
                      <a:schemeClr val="bg1">
                        <a:lumMod val="25000"/>
                        <a:lumOff val="75000"/>
                      </a:schemeClr>
                    </a:gs>
                    <a:gs pos="100000">
                      <a:schemeClr val="tx2">
                        <a:lumMod val="0"/>
                        <a:lumOff val="100000"/>
                      </a:schemeClr>
                    </a:gs>
                  </a:gsLst>
                  <a:lin ang="4800000" scaled="0"/>
                  <a:tileRect/>
                </a:gradFill>
              </a:rPr>
            </a:br>
            <a:r>
              <a:rPr lang="en-US" sz="9600" dirty="0">
                <a:solidFill>
                  <a:schemeClr val="tx2"/>
                </a:solidFill>
              </a:rPr>
              <a:t>B</a:t>
            </a:r>
            <a:r>
              <a:rPr lang="en-US" sz="8800" dirty="0">
                <a:gradFill flip="none" rotWithShape="1">
                  <a:gsLst>
                    <a:gs pos="28000">
                      <a:srgbClr val="D26B56"/>
                    </a:gs>
                    <a:gs pos="0">
                      <a:schemeClr val="bg1">
                        <a:lumMod val="25000"/>
                        <a:lumOff val="75000"/>
                      </a:schemeClr>
                    </a:gs>
                    <a:gs pos="100000">
                      <a:schemeClr val="tx2">
                        <a:lumMod val="0"/>
                        <a:lumOff val="100000"/>
                      </a:schemeClr>
                    </a:gs>
                  </a:gsLst>
                  <a:lin ang="4800000" scaled="0"/>
                  <a:tileRect/>
                </a:gradFill>
              </a:rPr>
              <a:t>rutish</a:t>
            </a:r>
            <a:br>
              <a:rPr lang="en-US" sz="8800" dirty="0">
                <a:gradFill flip="none" rotWithShape="1">
                  <a:gsLst>
                    <a:gs pos="28000">
                      <a:srgbClr val="D26B56"/>
                    </a:gs>
                    <a:gs pos="0">
                      <a:schemeClr val="bg1">
                        <a:lumMod val="25000"/>
                        <a:lumOff val="75000"/>
                      </a:schemeClr>
                    </a:gs>
                    <a:gs pos="100000">
                      <a:schemeClr val="tx2">
                        <a:lumMod val="0"/>
                        <a:lumOff val="100000"/>
                      </a:schemeClr>
                    </a:gs>
                  </a:gsLst>
                  <a:lin ang="4800000" scaled="0"/>
                  <a:tileRect/>
                </a:gradFill>
              </a:rPr>
            </a:br>
            <a:r>
              <a:rPr lang="en-US" sz="9600" dirty="0">
                <a:solidFill>
                  <a:schemeClr val="tx2"/>
                </a:solidFill>
              </a:rPr>
              <a:t>S</a:t>
            </a:r>
            <a:r>
              <a:rPr lang="en-US" sz="8800" dirty="0">
                <a:gradFill flip="none" rotWithShape="1">
                  <a:gsLst>
                    <a:gs pos="28000">
                      <a:srgbClr val="D26B56"/>
                    </a:gs>
                    <a:gs pos="0">
                      <a:schemeClr val="bg1">
                        <a:lumMod val="25000"/>
                        <a:lumOff val="75000"/>
                      </a:schemeClr>
                    </a:gs>
                    <a:gs pos="100000">
                      <a:schemeClr val="tx2">
                        <a:lumMod val="0"/>
                        <a:lumOff val="100000"/>
                      </a:schemeClr>
                    </a:gs>
                  </a:gsLst>
                  <a:lin ang="4800000" scaled="0"/>
                  <a:tileRect/>
                </a:gradFill>
              </a:rPr>
              <a:t>hort</a:t>
            </a:r>
          </a:p>
        </p:txBody>
      </p:sp>
      <p:sp>
        <p:nvSpPr>
          <p:cNvPr id="4" name="AutoShape 2" descr="https://mail-attachment.googleusercontent.com/attachment/u/0/?ui=2&amp;ik=de1f2a8af3&amp;view=att&amp;th=139ac674fbddebc4&amp;attid=0.1&amp;disp=inline&amp;realattid=f_h6wic8km0&amp;safe=1&amp;zw&amp;saduie=AG9B_P8368CIZtOSzis1qbzK8j1T&amp;sadet=1383779346185&amp;sads=Zj9NmD8SxCNYRaiFzhPhVCna51U&amp;sadssc=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84832"/>
              </a:solidFill>
              <a:effectLst/>
              <a:uLnTx/>
              <a:uFillTx/>
              <a:latin typeface="Delphin"/>
              <a:ea typeface="+mn-ea"/>
              <a:cs typeface="+mn-cs"/>
            </a:endParaRPr>
          </a:p>
        </p:txBody>
      </p:sp>
      <p:sp>
        <p:nvSpPr>
          <p:cNvPr id="5" name="AutoShape 4" descr="https://mail-attachment.googleusercontent.com/attachment/u/0/?ui=2&amp;ik=de1f2a8af3&amp;view=att&amp;th=139ac674fbddebc4&amp;attid=0.1&amp;disp=inline&amp;realattid=f_h6wic8km0&amp;safe=1&amp;zw&amp;saduie=AG9B_P8368CIZtOSzis1qbzK8j1T&amp;sadet=1383779346185&amp;sads=Zj9NmD8SxCNYRaiFzhPhVCna51U&amp;sadssc=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84832"/>
              </a:solidFill>
              <a:effectLst/>
              <a:uLnTx/>
              <a:uFillTx/>
              <a:latin typeface="Delphin"/>
              <a:ea typeface="+mn-ea"/>
              <a:cs typeface="+mn-cs"/>
            </a:endParaRPr>
          </a:p>
        </p:txBody>
      </p:sp>
    </p:spTree>
    <p:extLst>
      <p:ext uri="{BB962C8B-B14F-4D97-AF65-F5344CB8AC3E}">
        <p14:creationId xmlns:p14="http://schemas.microsoft.com/office/powerpoint/2010/main" val="40962145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60425"/>
            <a:ext cx="12192000" cy="5083175"/>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Job 41</a:t>
            </a:r>
          </a:p>
        </p:txBody>
      </p:sp>
      <p:sp>
        <p:nvSpPr>
          <p:cNvPr id="5" name="Rectangle 4">
            <a:hlinkClick r:id="rId2"/>
          </p:cNvPr>
          <p:cNvSpPr/>
          <p:nvPr/>
        </p:nvSpPr>
        <p:spPr>
          <a:xfrm>
            <a:off x="3071728" y="5339834"/>
            <a:ext cx="4014871" cy="830997"/>
          </a:xfrm>
          <a:prstGeom prst="rect">
            <a:avLst/>
          </a:prstGeom>
          <a:effectLst>
            <a:glow rad="139700">
              <a:schemeClr val="accent2">
                <a:satMod val="175000"/>
                <a:alpha val="40000"/>
              </a:schemeClr>
            </a:glow>
            <a:outerShdw blurRad="57150" dist="19050" dir="5400000" algn="ctr" rotWithShape="0">
              <a:srgbClr val="000000">
                <a:alpha val="63000"/>
              </a:srgbClr>
            </a:outerShdw>
          </a:effectLst>
        </p:spPr>
        <p:style>
          <a:lnRef idx="0">
            <a:schemeClr val="dk1"/>
          </a:lnRef>
          <a:fillRef idx="3">
            <a:schemeClr val="dk1"/>
          </a:fillRef>
          <a:effectRef idx="3">
            <a:schemeClr val="dk1"/>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DFDFDD"/>
                </a:solidFill>
                <a:effectLst/>
                <a:uLnTx/>
                <a:uFillTx/>
                <a:latin typeface="Delphin"/>
                <a:ea typeface="+mn-ea"/>
                <a:cs typeface="+mn-cs"/>
              </a:rPr>
              <a:t>CLICK</a:t>
            </a:r>
            <a:r>
              <a:rPr kumimoji="0" lang="en-US" sz="4800" b="0" i="0" u="none" strike="noStrike" kern="1200" cap="none" spc="0" normalizeH="0" baseline="0" noProof="0" dirty="0">
                <a:ln>
                  <a:noFill/>
                </a:ln>
                <a:solidFill>
                  <a:srgbClr val="DFDFDD"/>
                </a:solidFill>
                <a:effectLst/>
                <a:uLnTx/>
                <a:uFillTx/>
                <a:latin typeface="Delphin"/>
                <a:ea typeface="+mn-ea"/>
                <a:cs typeface="+mn-cs"/>
              </a:rPr>
              <a:t> to Read</a:t>
            </a:r>
          </a:p>
        </p:txBody>
      </p:sp>
    </p:spTree>
    <p:extLst>
      <p:ext uri="{BB962C8B-B14F-4D97-AF65-F5344CB8AC3E}">
        <p14:creationId xmlns:p14="http://schemas.microsoft.com/office/powerpoint/2010/main" val="4850605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le:Destruction of Leviathan.png"/>
          <p:cNvPicPr>
            <a:picLocks noChangeAspect="1" noChangeArrowheads="1"/>
          </p:cNvPicPr>
          <p:nvPr/>
        </p:nvPicPr>
        <p:blipFill rotWithShape="1">
          <a:blip r:embed="rId2">
            <a:extLst>
              <a:ext uri="{28A0092B-C50C-407E-A947-70E740481C1C}">
                <a14:useLocalDpi xmlns:a14="http://schemas.microsoft.com/office/drawing/2010/main" val="0"/>
              </a:ext>
            </a:extLst>
          </a:blip>
          <a:srcRect t="41827" b="1298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578221"/>
            <a:ext cx="12192000" cy="2635624"/>
          </a:xfrm>
        </p:spPr>
        <p:txBody>
          <a:bodyPr>
            <a:noAutofit/>
          </a:bodyPr>
          <a:lstStyle/>
          <a:p>
            <a:pPr algn="ctr"/>
            <a:r>
              <a:rPr lang="en-US" sz="23900" dirty="0"/>
              <a:t>leviathan</a:t>
            </a:r>
          </a:p>
        </p:txBody>
      </p:sp>
    </p:spTree>
    <p:extLst>
      <p:ext uri="{BB962C8B-B14F-4D97-AF65-F5344CB8AC3E}">
        <p14:creationId xmlns:p14="http://schemas.microsoft.com/office/powerpoint/2010/main" val="8445506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8700" y="3676650"/>
            <a:ext cx="10477500" cy="2228850"/>
          </a:xfrm>
        </p:spPr>
        <p:txBody>
          <a:bodyPr>
            <a:normAutofit fontScale="85000" lnSpcReduction="10000"/>
          </a:bodyPr>
          <a:lstStyle/>
          <a:p>
            <a:pPr marL="0" indent="0">
              <a:buNone/>
            </a:pPr>
            <a:r>
              <a:rPr lang="en-US" sz="7200" dirty="0">
                <a:solidFill>
                  <a:schemeClr val="tx1">
                    <a:lumMod val="20000"/>
                    <a:lumOff val="80000"/>
                  </a:schemeClr>
                </a:solidFill>
              </a:rPr>
              <a:t>A ruler should be powerful enough to be beyond challenge.</a:t>
            </a:r>
          </a:p>
        </p:txBody>
      </p:sp>
      <p:pic>
        <p:nvPicPr>
          <p:cNvPr id="4" name="Picture 2" descr="http://upload.wikimedia.org/wikipedia/commons/d/db/Leviathan_gr.jpg"/>
          <p:cNvPicPr>
            <a:picLocks noChangeAspect="1" noChangeArrowheads="1"/>
          </p:cNvPicPr>
          <p:nvPr/>
        </p:nvPicPr>
        <p:blipFill>
          <a:blip r:embed="rId2" cstate="print">
            <a:duotone>
              <a:prstClr val="black"/>
              <a:srgbClr val="D9C3A5">
                <a:tint val="50000"/>
                <a:satMod val="180000"/>
              </a:srgbClr>
            </a:duotone>
          </a:blip>
          <a:srcRect t="1294" b="49904"/>
          <a:stretch>
            <a:fillRect/>
          </a:stretch>
        </p:blipFill>
        <p:spPr bwMode="auto">
          <a:xfrm>
            <a:off x="8275250" y="247650"/>
            <a:ext cx="3657600" cy="2743200"/>
          </a:xfrm>
          <a:prstGeom prst="rect">
            <a:avLst/>
          </a:prstGeom>
          <a:noFill/>
        </p:spPr>
      </p:pic>
      <p:sp>
        <p:nvSpPr>
          <p:cNvPr id="2" name="Title 1"/>
          <p:cNvSpPr>
            <a:spLocks noGrp="1"/>
          </p:cNvSpPr>
          <p:nvPr>
            <p:ph type="title"/>
          </p:nvPr>
        </p:nvSpPr>
        <p:spPr>
          <a:xfrm>
            <a:off x="0" y="400051"/>
            <a:ext cx="8275250" cy="1638299"/>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LEVIATHAN</a:t>
            </a:r>
          </a:p>
        </p:txBody>
      </p:sp>
    </p:spTree>
    <p:extLst>
      <p:ext uri="{BB962C8B-B14F-4D97-AF65-F5344CB8AC3E}">
        <p14:creationId xmlns:p14="http://schemas.microsoft.com/office/powerpoint/2010/main" val="40443569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p:cNvGraphicFramePr>
          <p:nvPr/>
        </p:nvGraphicFramePr>
        <p:xfrm>
          <a:off x="0" y="1980413"/>
          <a:ext cx="12191999" cy="2266560"/>
        </p:xfrm>
        <a:graphic>
          <a:graphicData uri="http://schemas.openxmlformats.org/drawingml/2006/table">
            <a:tbl>
              <a:tblPr>
                <a:tableStyleId>{E8B1032C-EA38-4F05-BA0D-38AFFFC7BED3}</a:tableStyleId>
              </a:tblPr>
              <a:tblGrid>
                <a:gridCol w="3276600">
                  <a:extLst>
                    <a:ext uri="{9D8B030D-6E8A-4147-A177-3AD203B41FA5}">
                      <a16:colId xmlns:a16="http://schemas.microsoft.com/office/drawing/2014/main" val="20000"/>
                    </a:ext>
                  </a:extLst>
                </a:gridCol>
                <a:gridCol w="3362325">
                  <a:extLst>
                    <a:ext uri="{9D8B030D-6E8A-4147-A177-3AD203B41FA5}">
                      <a16:colId xmlns:a16="http://schemas.microsoft.com/office/drawing/2014/main" val="20001"/>
                    </a:ext>
                  </a:extLst>
                </a:gridCol>
                <a:gridCol w="3362325">
                  <a:extLst>
                    <a:ext uri="{9D8B030D-6E8A-4147-A177-3AD203B41FA5}">
                      <a16:colId xmlns:a16="http://schemas.microsoft.com/office/drawing/2014/main" val="20002"/>
                    </a:ext>
                  </a:extLst>
                </a:gridCol>
                <a:gridCol w="2190749">
                  <a:extLst>
                    <a:ext uri="{9D8B030D-6E8A-4147-A177-3AD203B41FA5}">
                      <a16:colId xmlns:a16="http://schemas.microsoft.com/office/drawing/2014/main" val="20003"/>
                    </a:ext>
                  </a:extLst>
                </a:gridCol>
              </a:tblGrid>
              <a:tr h="607870">
                <a:tc>
                  <a:txBody>
                    <a:bodyPr/>
                    <a:lstStyle/>
                    <a:p>
                      <a:pPr marL="0" marR="0" algn="ctr">
                        <a:spcBef>
                          <a:spcPts val="600"/>
                        </a:spcBef>
                        <a:spcAft>
                          <a:spcPts val="600"/>
                        </a:spcAft>
                      </a:pPr>
                      <a:r>
                        <a:rPr lang="en-US" sz="4000" dirty="0">
                          <a:solidFill>
                            <a:schemeClr val="bg2">
                              <a:lumMod val="10000"/>
                              <a:lumOff val="90000"/>
                            </a:schemeClr>
                          </a:solidFill>
                        </a:rPr>
                        <a:t>Question</a:t>
                      </a:r>
                      <a:endParaRPr lang="en-US" sz="1800" b="1" dirty="0">
                        <a:solidFill>
                          <a:schemeClr val="bg2">
                            <a:lumMod val="10000"/>
                            <a:lumOff val="90000"/>
                          </a:schemeClr>
                        </a:solidFill>
                        <a:latin typeface="Calibri"/>
                        <a:ea typeface="Calibri"/>
                        <a:cs typeface="Times New Roman"/>
                      </a:endParaRPr>
                    </a:p>
                  </a:txBody>
                  <a:tcPr marL="67456" marR="67456" marT="0" marB="0" anchor="ctr"/>
                </a:tc>
                <a:tc>
                  <a:txBody>
                    <a:bodyPr/>
                    <a:lstStyle/>
                    <a:p>
                      <a:pPr marL="0" marR="0" algn="ctr">
                        <a:spcBef>
                          <a:spcPts val="600"/>
                        </a:spcBef>
                        <a:spcAft>
                          <a:spcPts val="600"/>
                        </a:spcAft>
                      </a:pPr>
                      <a:r>
                        <a:rPr lang="en-US" sz="4400" b="1" dirty="0">
                          <a:solidFill>
                            <a:schemeClr val="bg2">
                              <a:lumMod val="10000"/>
                              <a:lumOff val="90000"/>
                            </a:schemeClr>
                          </a:solidFill>
                        </a:rPr>
                        <a:t>HOBBES</a:t>
                      </a:r>
                      <a:endParaRPr lang="en-US" sz="2800" b="1" dirty="0">
                        <a:solidFill>
                          <a:schemeClr val="bg2">
                            <a:lumMod val="10000"/>
                            <a:lumOff val="90000"/>
                          </a:schemeClr>
                        </a:solidFill>
                        <a:latin typeface="Calibri"/>
                        <a:ea typeface="Calibri"/>
                        <a:cs typeface="Times New Roman"/>
                      </a:endParaRPr>
                    </a:p>
                  </a:txBody>
                  <a:tcPr marL="67456" marR="67456" marT="0" marB="0" anchor="ctr"/>
                </a:tc>
                <a:tc>
                  <a:txBody>
                    <a:bodyPr/>
                    <a:lstStyle/>
                    <a:p>
                      <a:pPr marL="0" marR="0" algn="ctr">
                        <a:spcBef>
                          <a:spcPts val="600"/>
                        </a:spcBef>
                        <a:spcAft>
                          <a:spcPts val="600"/>
                        </a:spcAft>
                      </a:pPr>
                      <a:r>
                        <a:rPr lang="en-US" sz="4400" b="1" dirty="0">
                          <a:solidFill>
                            <a:schemeClr val="bg2">
                              <a:lumMod val="10000"/>
                              <a:lumOff val="90000"/>
                            </a:schemeClr>
                          </a:solidFill>
                        </a:rPr>
                        <a:t>LOCKE</a:t>
                      </a:r>
                      <a:endParaRPr lang="en-US" sz="2800" b="1" dirty="0">
                        <a:solidFill>
                          <a:schemeClr val="bg2">
                            <a:lumMod val="10000"/>
                            <a:lumOff val="90000"/>
                          </a:schemeClr>
                        </a:solidFill>
                        <a:latin typeface="Calibri"/>
                        <a:ea typeface="Calibri"/>
                        <a:cs typeface="Times New Roman"/>
                      </a:endParaRPr>
                    </a:p>
                  </a:txBody>
                  <a:tcPr marL="67456" marR="67456" marT="0" marB="0" anchor="ctr"/>
                </a:tc>
                <a:tc>
                  <a:txBody>
                    <a:bodyPr/>
                    <a:lstStyle/>
                    <a:p>
                      <a:pPr marL="0" marR="0" algn="ctr">
                        <a:spcBef>
                          <a:spcPts val="600"/>
                        </a:spcBef>
                        <a:spcAft>
                          <a:spcPts val="600"/>
                        </a:spcAft>
                      </a:pPr>
                      <a:r>
                        <a:rPr lang="en-US" sz="3600" b="0" dirty="0">
                          <a:solidFill>
                            <a:schemeClr val="bg2">
                              <a:lumMod val="10000"/>
                              <a:lumOff val="90000"/>
                            </a:schemeClr>
                          </a:solidFill>
                          <a:latin typeface="+mn-lt"/>
                          <a:ea typeface="+mn-ea"/>
                          <a:cs typeface="+mn-cs"/>
                        </a:rPr>
                        <a:t>Agree?</a:t>
                      </a:r>
                      <a:endParaRPr lang="en-US" sz="2000" b="1" dirty="0">
                        <a:solidFill>
                          <a:schemeClr val="bg2">
                            <a:lumMod val="10000"/>
                            <a:lumOff val="90000"/>
                          </a:schemeClr>
                        </a:solidFill>
                        <a:latin typeface="Calibri"/>
                        <a:ea typeface="Calibri"/>
                        <a:cs typeface="Times New Roman"/>
                      </a:endParaRPr>
                    </a:p>
                  </a:txBody>
                  <a:tcPr marL="67456" marR="67456" marT="0" marB="0" anchor="ctr"/>
                </a:tc>
                <a:extLst>
                  <a:ext uri="{0D108BD9-81ED-4DB2-BD59-A6C34878D82A}">
                    <a16:rowId xmlns:a16="http://schemas.microsoft.com/office/drawing/2014/main" val="10000"/>
                  </a:ext>
                </a:extLst>
              </a:tr>
              <a:tr h="798000">
                <a:tc>
                  <a:txBody>
                    <a:bodyPr/>
                    <a:lstStyle/>
                    <a:p>
                      <a:pPr marL="0" marR="0">
                        <a:spcBef>
                          <a:spcPts val="600"/>
                        </a:spcBef>
                        <a:spcAft>
                          <a:spcPts val="600"/>
                        </a:spcAft>
                      </a:pPr>
                      <a:r>
                        <a:rPr lang="en-US" sz="2400" b="1" dirty="0">
                          <a:solidFill>
                            <a:schemeClr val="bg2">
                              <a:lumMod val="10000"/>
                              <a:lumOff val="90000"/>
                            </a:schemeClr>
                          </a:solidFill>
                          <a:latin typeface="Garamond" panose="02020404030301010803" pitchFamily="18" charset="0"/>
                        </a:rPr>
                        <a:t>The Original State of Humankind</a:t>
                      </a:r>
                      <a:endParaRPr lang="en-US" sz="2400" b="1" dirty="0">
                        <a:solidFill>
                          <a:schemeClr val="bg2">
                            <a:lumMod val="10000"/>
                            <a:lumOff val="90000"/>
                          </a:schemeClr>
                        </a:solidFill>
                        <a:latin typeface="Garamond" panose="02020404030301010803" pitchFamily="18" charset="0"/>
                        <a:ea typeface="Calibri"/>
                        <a:cs typeface="Times New Roman"/>
                      </a:endParaRPr>
                    </a:p>
                  </a:txBody>
                  <a:tcPr marL="67456" marR="67456" marT="0" marB="0" anchor="ctr"/>
                </a:tc>
                <a:tc gridSpan="2">
                  <a:txBody>
                    <a:bodyPr/>
                    <a:lstStyle/>
                    <a:p>
                      <a:pPr marL="0" marR="0">
                        <a:spcBef>
                          <a:spcPts val="600"/>
                        </a:spcBef>
                        <a:spcAft>
                          <a:spcPts val="600"/>
                        </a:spcAft>
                      </a:pPr>
                      <a:endParaRPr lang="en-US" sz="1100" b="1" dirty="0">
                        <a:solidFill>
                          <a:schemeClr val="bg2">
                            <a:lumMod val="10000"/>
                            <a:lumOff val="90000"/>
                          </a:schemeClr>
                        </a:solidFill>
                        <a:latin typeface="Calibri"/>
                        <a:ea typeface="Calibri"/>
                        <a:cs typeface="Times New Roman"/>
                      </a:endParaRPr>
                    </a:p>
                  </a:txBody>
                  <a:tcPr marL="67456" marR="67456" marT="0" marB="0"/>
                </a:tc>
                <a:tc hMerge="1">
                  <a:txBody>
                    <a:bodyPr/>
                    <a:lstStyle/>
                    <a:p>
                      <a:pPr marL="0" marR="0">
                        <a:spcBef>
                          <a:spcPts val="600"/>
                        </a:spcBef>
                        <a:spcAft>
                          <a:spcPts val="600"/>
                        </a:spcAft>
                      </a:pPr>
                      <a:endParaRPr lang="en-US" sz="1100" b="1" dirty="0">
                        <a:solidFill>
                          <a:schemeClr val="bg2">
                            <a:lumMod val="10000"/>
                            <a:lumOff val="90000"/>
                          </a:schemeClr>
                        </a:solidFill>
                        <a:latin typeface="Calibri"/>
                        <a:ea typeface="Calibri"/>
                        <a:cs typeface="Times New Roman"/>
                      </a:endParaRPr>
                    </a:p>
                  </a:txBody>
                  <a:tcPr marL="67456" marR="67456" marT="0" marB="0"/>
                </a:tc>
                <a:tc>
                  <a:txBody>
                    <a:bodyPr/>
                    <a:lstStyle/>
                    <a:p>
                      <a:pPr marL="0" marR="0">
                        <a:spcBef>
                          <a:spcPts val="600"/>
                        </a:spcBef>
                        <a:spcAft>
                          <a:spcPts val="600"/>
                        </a:spcAft>
                      </a:pPr>
                      <a:endParaRPr lang="en-US" sz="1100" b="1" dirty="0">
                        <a:solidFill>
                          <a:schemeClr val="bg2">
                            <a:lumMod val="10000"/>
                            <a:lumOff val="90000"/>
                          </a:schemeClr>
                        </a:solidFill>
                        <a:latin typeface="Calibri"/>
                        <a:ea typeface="Calibri"/>
                        <a:cs typeface="Times New Roman"/>
                      </a:endParaRPr>
                    </a:p>
                  </a:txBody>
                  <a:tcPr marL="67456" marR="67456" marT="0" marB="0"/>
                </a:tc>
                <a:extLst>
                  <a:ext uri="{0D108BD9-81ED-4DB2-BD59-A6C34878D82A}">
                    <a16:rowId xmlns:a16="http://schemas.microsoft.com/office/drawing/2014/main" val="10001"/>
                  </a:ext>
                </a:extLst>
              </a:tr>
              <a:tr h="798000">
                <a:tc>
                  <a:txBody>
                    <a:bodyPr/>
                    <a:lstStyle/>
                    <a:p>
                      <a:r>
                        <a:rPr lang="en-US" sz="2400" b="1" kern="1200" dirty="0">
                          <a:solidFill>
                            <a:schemeClr val="bg2">
                              <a:lumMod val="10000"/>
                              <a:lumOff val="90000"/>
                            </a:schemeClr>
                          </a:solidFill>
                          <a:latin typeface="Garamond" panose="02020404030301010803" pitchFamily="18" charset="0"/>
                          <a:ea typeface="+mn-ea"/>
                          <a:cs typeface="+mn-cs"/>
                        </a:rPr>
                        <a:t>Divine Right or </a:t>
                      </a:r>
                      <a:br>
                        <a:rPr lang="en-US" sz="2400" b="1" kern="1200" dirty="0">
                          <a:solidFill>
                            <a:schemeClr val="bg2">
                              <a:lumMod val="10000"/>
                              <a:lumOff val="90000"/>
                            </a:schemeClr>
                          </a:solidFill>
                          <a:latin typeface="Garamond" panose="02020404030301010803" pitchFamily="18" charset="0"/>
                          <a:ea typeface="+mn-ea"/>
                          <a:cs typeface="+mn-cs"/>
                        </a:rPr>
                      </a:br>
                      <a:r>
                        <a:rPr lang="en-US" sz="2400" b="1" kern="1200" dirty="0">
                          <a:solidFill>
                            <a:schemeClr val="bg2">
                              <a:lumMod val="10000"/>
                              <a:lumOff val="90000"/>
                            </a:schemeClr>
                          </a:solidFill>
                          <a:latin typeface="Garamond" panose="02020404030301010803" pitchFamily="18" charset="0"/>
                          <a:ea typeface="+mn-ea"/>
                          <a:cs typeface="+mn-cs"/>
                        </a:rPr>
                        <a:t>Social Contract?</a:t>
                      </a:r>
                    </a:p>
                  </a:txBody>
                  <a:tcPr marL="67456" marR="67456" marT="0" marB="0" anchor="ctr"/>
                </a:tc>
                <a:tc gridSpan="2">
                  <a:txBody>
                    <a:bodyPr/>
                    <a:lstStyle/>
                    <a:p>
                      <a:pPr marL="0" marR="0">
                        <a:spcBef>
                          <a:spcPts val="600"/>
                        </a:spcBef>
                        <a:spcAft>
                          <a:spcPts val="600"/>
                        </a:spcAft>
                      </a:pPr>
                      <a:endParaRPr lang="en-US" sz="1100" b="1" dirty="0">
                        <a:solidFill>
                          <a:schemeClr val="bg2">
                            <a:lumMod val="10000"/>
                            <a:lumOff val="90000"/>
                          </a:schemeClr>
                        </a:solidFill>
                        <a:latin typeface="Calibri"/>
                        <a:ea typeface="Calibri"/>
                        <a:cs typeface="Times New Roman"/>
                      </a:endParaRPr>
                    </a:p>
                  </a:txBody>
                  <a:tcPr marL="67456" marR="67456" marT="0" marB="0"/>
                </a:tc>
                <a:tc hMerge="1">
                  <a:txBody>
                    <a:bodyPr/>
                    <a:lstStyle/>
                    <a:p>
                      <a:pPr marL="0" marR="0">
                        <a:spcBef>
                          <a:spcPts val="600"/>
                        </a:spcBef>
                        <a:spcAft>
                          <a:spcPts val="600"/>
                        </a:spcAft>
                      </a:pPr>
                      <a:endParaRPr lang="en-US" sz="1100" b="1" dirty="0">
                        <a:solidFill>
                          <a:schemeClr val="bg2">
                            <a:lumMod val="10000"/>
                            <a:lumOff val="90000"/>
                          </a:schemeClr>
                        </a:solidFill>
                        <a:latin typeface="Calibri"/>
                        <a:ea typeface="Calibri"/>
                        <a:cs typeface="Times New Roman"/>
                      </a:endParaRPr>
                    </a:p>
                  </a:txBody>
                  <a:tcPr marL="67456" marR="67456" marT="0" marB="0"/>
                </a:tc>
                <a:tc>
                  <a:txBody>
                    <a:bodyPr/>
                    <a:lstStyle/>
                    <a:p>
                      <a:pPr marL="0" marR="0">
                        <a:spcBef>
                          <a:spcPts val="600"/>
                        </a:spcBef>
                        <a:spcAft>
                          <a:spcPts val="600"/>
                        </a:spcAft>
                      </a:pPr>
                      <a:endParaRPr lang="en-US" sz="1100" b="1" dirty="0">
                        <a:solidFill>
                          <a:schemeClr val="bg2">
                            <a:lumMod val="10000"/>
                            <a:lumOff val="90000"/>
                          </a:schemeClr>
                        </a:solidFill>
                        <a:latin typeface="Calibri"/>
                        <a:ea typeface="Calibri"/>
                        <a:cs typeface="Times New Roman"/>
                      </a:endParaRPr>
                    </a:p>
                  </a:txBody>
                  <a:tcPr marL="67456" marR="67456" marT="0" marB="0"/>
                </a:tc>
                <a:extLst>
                  <a:ext uri="{0D108BD9-81ED-4DB2-BD59-A6C34878D82A}">
                    <a16:rowId xmlns:a16="http://schemas.microsoft.com/office/drawing/2014/main" val="10002"/>
                  </a:ext>
                </a:extLst>
              </a:tr>
            </a:tbl>
          </a:graphicData>
        </a:graphic>
      </p:graphicFrame>
      <p:pic>
        <p:nvPicPr>
          <p:cNvPr id="15" name="Picture 14"/>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896600" y="3581400"/>
            <a:ext cx="659103" cy="452519"/>
          </a:xfrm>
          <a:prstGeom prst="rect">
            <a:avLst/>
          </a:prstGeom>
        </p:spPr>
      </p:pic>
      <p:pic>
        <p:nvPicPr>
          <p:cNvPr id="5" name="Picture 2" descr="File:JohnLock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6063" y="247650"/>
            <a:ext cx="1062990" cy="13715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ile:Thomas Hobbes (portra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12" y="247650"/>
            <a:ext cx="1339838" cy="141283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333750" y="2686050"/>
            <a:ext cx="657225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FDFDD"/>
                </a:solidFill>
                <a:effectLst/>
                <a:uLnTx/>
                <a:uFillTx/>
                <a:latin typeface="Delphin"/>
                <a:ea typeface="+mn-ea"/>
                <a:cs typeface="+mn-cs"/>
              </a:rPr>
              <a:t>State of </a:t>
            </a:r>
            <a:r>
              <a:rPr kumimoji="0" lang="en-US" sz="4400" b="1" i="0" u="none" strike="noStrike" kern="1200" cap="none" spc="0" normalizeH="0" baseline="0" noProof="0" dirty="0">
                <a:ln>
                  <a:noFill/>
                </a:ln>
                <a:solidFill>
                  <a:srgbClr val="DFDFDD"/>
                </a:solidFill>
                <a:effectLst/>
                <a:uLnTx/>
                <a:uFillTx/>
                <a:latin typeface="Delphin"/>
                <a:ea typeface="+mn-ea"/>
                <a:cs typeface="+mn-cs"/>
              </a:rPr>
              <a:t>NATURE</a:t>
            </a:r>
            <a:endParaRPr kumimoji="0" lang="en-US" sz="5400" b="1" i="0" u="none" strike="noStrike" kern="1200" cap="none" spc="0" normalizeH="0" baseline="0" noProof="0" dirty="0">
              <a:ln>
                <a:noFill/>
              </a:ln>
              <a:solidFill>
                <a:srgbClr val="DFDFDD"/>
              </a:solidFill>
              <a:effectLst/>
              <a:uLnTx/>
              <a:uFillTx/>
              <a:latin typeface="Delphin"/>
              <a:ea typeface="+mn-ea"/>
              <a:cs typeface="+mn-cs"/>
            </a:endParaRPr>
          </a:p>
        </p:txBody>
      </p:sp>
      <p:pic>
        <p:nvPicPr>
          <p:cNvPr id="10" name="Picture 9"/>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877550" y="2838450"/>
            <a:ext cx="659103" cy="452519"/>
          </a:xfrm>
          <a:prstGeom prst="rect">
            <a:avLst/>
          </a:prstGeom>
        </p:spPr>
      </p:pic>
      <p:sp>
        <p:nvSpPr>
          <p:cNvPr id="12" name="TextBox 11"/>
          <p:cNvSpPr txBox="1"/>
          <p:nvPr/>
        </p:nvSpPr>
        <p:spPr>
          <a:xfrm>
            <a:off x="3352800" y="3505200"/>
            <a:ext cx="657225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FDFDD"/>
                </a:solidFill>
                <a:effectLst/>
                <a:uLnTx/>
                <a:uFillTx/>
                <a:latin typeface="Delphin"/>
                <a:ea typeface="+mn-ea"/>
                <a:cs typeface="+mn-cs"/>
              </a:rPr>
              <a:t>SOCIAL Contract</a:t>
            </a:r>
            <a:endParaRPr kumimoji="0" lang="en-US" sz="5400" b="1" i="0" u="none" strike="noStrike" kern="1200" cap="none" spc="0" normalizeH="0" baseline="0" noProof="0" dirty="0">
              <a:ln>
                <a:noFill/>
              </a:ln>
              <a:solidFill>
                <a:srgbClr val="DFDFDD"/>
              </a:solidFill>
              <a:effectLst/>
              <a:uLnTx/>
              <a:uFillTx/>
              <a:latin typeface="Delphin"/>
              <a:ea typeface="+mn-ea"/>
              <a:cs typeface="+mn-cs"/>
            </a:endParaRPr>
          </a:p>
        </p:txBody>
      </p:sp>
      <p:sp>
        <p:nvSpPr>
          <p:cNvPr id="20" name="TextBox 19"/>
          <p:cNvSpPr txBox="1"/>
          <p:nvPr/>
        </p:nvSpPr>
        <p:spPr>
          <a:xfrm>
            <a:off x="0" y="5875000"/>
            <a:ext cx="1219200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DFDFDD"/>
                </a:solidFill>
                <a:effectLst/>
                <a:uLnTx/>
                <a:uFillTx/>
                <a:latin typeface="Delphin"/>
                <a:ea typeface="+mn-ea"/>
                <a:cs typeface="+mn-cs"/>
              </a:rPr>
              <a:t>COMPARE </a:t>
            </a:r>
            <a:r>
              <a:rPr kumimoji="0" lang="en-US" sz="4000" b="0" i="0" u="none" strike="noStrike" kern="1200" cap="none" spc="0" normalizeH="0" baseline="0" noProof="0" dirty="0">
                <a:ln>
                  <a:noFill/>
                </a:ln>
                <a:solidFill>
                  <a:srgbClr val="DFDFDD"/>
                </a:solidFill>
                <a:effectLst/>
                <a:uLnTx/>
                <a:uFillTx/>
                <a:latin typeface="Delphin"/>
                <a:ea typeface="+mn-ea"/>
                <a:cs typeface="+mn-cs"/>
              </a:rPr>
              <a:t>(How are they similar?)</a:t>
            </a:r>
            <a:endParaRPr kumimoji="0" lang="en-US" sz="4800" b="1" i="0" u="none" strike="noStrike" kern="1200" cap="none" spc="0" normalizeH="0" baseline="0" noProof="0" dirty="0">
              <a:ln>
                <a:noFill/>
              </a:ln>
              <a:solidFill>
                <a:srgbClr val="DFDFDD"/>
              </a:solidFill>
              <a:effectLst/>
              <a:uLnTx/>
              <a:uFillTx/>
              <a:latin typeface="Delphin"/>
              <a:ea typeface="+mn-ea"/>
              <a:cs typeface="+mn-cs"/>
            </a:endParaRPr>
          </a:p>
        </p:txBody>
      </p:sp>
      <p:sp>
        <p:nvSpPr>
          <p:cNvPr id="21" name="Title 1"/>
          <p:cNvSpPr>
            <a:spLocks noGrp="1"/>
          </p:cNvSpPr>
          <p:nvPr>
            <p:ph type="title"/>
          </p:nvPr>
        </p:nvSpPr>
        <p:spPr>
          <a:xfrm>
            <a:off x="0" y="247650"/>
            <a:ext cx="12192000" cy="1371599"/>
          </a:xfrm>
        </p:spPr>
        <p:txBody>
          <a:bodyPr anchor="t">
            <a:norm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80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Hobbes vs. Locke</a:t>
            </a:r>
          </a:p>
        </p:txBody>
      </p:sp>
    </p:spTree>
    <p:extLst>
      <p:ext uri="{BB962C8B-B14F-4D97-AF65-F5344CB8AC3E}">
        <p14:creationId xmlns:p14="http://schemas.microsoft.com/office/powerpoint/2010/main" val="18330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A0D5379C-ED12-5BB6-6DA6-C24E2774F4F6}"/>
              </a:ext>
            </a:extLst>
          </p:cNvPr>
          <p:cNvSpPr>
            <a:spLocks noGrp="1" noRot="1" noChangeArrowheads="1"/>
          </p:cNvSpPr>
          <p:nvPr>
            <p:ph type="title"/>
          </p:nvPr>
        </p:nvSpPr>
        <p:spPr>
          <a:xfrm>
            <a:off x="1981201" y="494950"/>
            <a:ext cx="8385175" cy="939567"/>
          </a:xfrm>
        </p:spPr>
        <p:txBody>
          <a:bodyPr/>
          <a:lstStyle/>
          <a:p>
            <a:pPr algn="ctr" eaLnBrk="1" hangingPunct="1">
              <a:defRPr/>
            </a:pPr>
            <a:r>
              <a:rPr lang="en-US" sz="3200" dirty="0"/>
              <a:t>The Enlightenment and the Church</a:t>
            </a:r>
          </a:p>
        </p:txBody>
      </p:sp>
      <p:sp>
        <p:nvSpPr>
          <p:cNvPr id="135171" name="Rectangle 3">
            <a:extLst>
              <a:ext uri="{FF2B5EF4-FFF2-40B4-BE49-F238E27FC236}">
                <a16:creationId xmlns:a16="http://schemas.microsoft.com/office/drawing/2014/main" id="{DCE585D4-FC39-EB0D-B906-7B04942F50E1}"/>
              </a:ext>
            </a:extLst>
          </p:cNvPr>
          <p:cNvSpPr>
            <a:spLocks noGrp="1" noRot="1" noChangeArrowheads="1"/>
          </p:cNvSpPr>
          <p:nvPr>
            <p:ph type="body" idx="1"/>
          </p:nvPr>
        </p:nvSpPr>
        <p:spPr>
          <a:xfrm>
            <a:off x="2097248" y="1812022"/>
            <a:ext cx="8272302" cy="4283978"/>
          </a:xfrm>
        </p:spPr>
        <p:txBody>
          <a:bodyPr/>
          <a:lstStyle/>
          <a:p>
            <a:pPr eaLnBrk="1" hangingPunct="1">
              <a:defRPr/>
            </a:pPr>
            <a:r>
              <a:rPr lang="en-US" sz="2000" dirty="0"/>
              <a:t>Isaac Newton and the Mechanical Universe  1687 Principia.</a:t>
            </a:r>
          </a:p>
          <a:p>
            <a:pPr eaLnBrk="1" hangingPunct="1">
              <a:defRPr/>
            </a:pPr>
            <a:endParaRPr lang="en-US" sz="2000" dirty="0"/>
          </a:p>
          <a:p>
            <a:pPr eaLnBrk="1" hangingPunct="1">
              <a:defRPr/>
            </a:pPr>
            <a:r>
              <a:rPr lang="en-US" sz="2000" dirty="0" err="1"/>
              <a:t>DesCartes</a:t>
            </a:r>
            <a:r>
              <a:rPr lang="en-US" sz="2000" dirty="0"/>
              <a:t> and Rationalism.</a:t>
            </a:r>
          </a:p>
          <a:p>
            <a:pPr eaLnBrk="1" hangingPunct="1">
              <a:defRPr/>
            </a:pPr>
            <a:endParaRPr lang="en-US" sz="2000" dirty="0"/>
          </a:p>
          <a:p>
            <a:pPr eaLnBrk="1" hangingPunct="1">
              <a:defRPr/>
            </a:pPr>
            <a:r>
              <a:rPr lang="en-US" sz="2000" dirty="0"/>
              <a:t>David Hume, Voltaire and others begin to apply skepticism to Christian Theology</a:t>
            </a:r>
          </a:p>
          <a:p>
            <a:pPr eaLnBrk="1" hangingPunct="1">
              <a:defRPr/>
            </a:pPr>
            <a:endParaRPr lang="en-US" sz="2000" dirty="0"/>
          </a:p>
          <a:p>
            <a:pPr eaLnBrk="1" hangingPunct="1">
              <a:defRPr/>
            </a:pPr>
            <a:r>
              <a:rPr lang="en-US" sz="2000" dirty="0"/>
              <a:t>Deism:  Intellectual/Rational revision of Christianity  Deny trinity, virgin birth, resurrection of Jesus, etc.  Joseph Priestly establishes the Unitarian Church.   Franklin, Washington, Jefferson all deists.</a:t>
            </a:r>
          </a:p>
          <a:p>
            <a:pPr eaLnBrk="1" hangingPunct="1">
              <a:defRPr/>
            </a:pPr>
            <a:endParaRPr lang="en-US" sz="2000" dirty="0"/>
          </a:p>
          <a:p>
            <a:pPr eaLnBrk="1" hangingPunct="1">
              <a:defRPr/>
            </a:pPr>
            <a:r>
              <a:rPr lang="en-US" sz="2000" dirty="0"/>
              <a:t>John Locke and logical empiricism.</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516866" name="Rectangle 2"/>
          <p:cNvSpPr>
            <a:spLocks noGrp="1" noChangeArrowheads="1"/>
          </p:cNvSpPr>
          <p:nvPr>
            <p:ph type="title"/>
          </p:nvPr>
        </p:nvSpPr>
        <p:spPr>
          <a:xfrm>
            <a:off x="1295400" y="3276600"/>
            <a:ext cx="9601200" cy="4191000"/>
          </a:xfrm>
        </p:spPr>
        <p:txBody>
          <a:bodyPr/>
          <a:lstStyle/>
          <a:p>
            <a:r>
              <a:rPr lang="en-US" sz="3600" b="1" i="1" dirty="0">
                <a:solidFill>
                  <a:srgbClr val="00B0F0"/>
                </a:solidFill>
                <a:effectLst>
                  <a:outerShdw blurRad="38100" dist="38100" dir="2700000" algn="tl">
                    <a:srgbClr val="C0C0C0"/>
                  </a:outerShdw>
                </a:effectLst>
              </a:rPr>
              <a:t>“It’s fundamental thesis is the author’s conviction that the Christian faith,  as he understands it, stripped of the superfluous and confusing dogmatic accretions of creeds and theologies, appeals to reason &amp; common sense.”</a:t>
            </a:r>
          </a:p>
        </p:txBody>
      </p:sp>
      <p:sp>
        <p:nvSpPr>
          <p:cNvPr id="4516867" name="WordArt 3"/>
          <p:cNvSpPr>
            <a:spLocks noChangeArrowheads="1" noChangeShapeType="1" noTextEdit="1"/>
          </p:cNvSpPr>
          <p:nvPr/>
        </p:nvSpPr>
        <p:spPr bwMode="auto">
          <a:xfrm>
            <a:off x="1981200" y="0"/>
            <a:ext cx="8686800" cy="5334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defRPr/>
            </a:pPr>
            <a:r>
              <a:rPr lang="en-US" sz="2400"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ＭＳ Ｐゴシック" charset="0"/>
              </a:rPr>
              <a:t>JOHN LOCKE'S "THE REASONABLENESS OF CHRISTIANITY"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grpId="0" nodeType="clickEffect">
                                  <p:stCondLst>
                                    <p:cond delay="0"/>
                                  </p:stCondLst>
                                  <p:childTnLst>
                                    <p:set>
                                      <p:cBhvr>
                                        <p:cTn id="6" dur="1" fill="hold">
                                          <p:stCondLst>
                                            <p:cond delay="0"/>
                                          </p:stCondLst>
                                        </p:cTn>
                                        <p:tgtEl>
                                          <p:spTgt spid="4516867"/>
                                        </p:tgtEl>
                                        <p:attrNameLst>
                                          <p:attrName>style.visibility</p:attrName>
                                        </p:attrNameLst>
                                      </p:cBhvr>
                                      <p:to>
                                        <p:strVal val="visible"/>
                                      </p:to>
                                    </p:set>
                                    <p:anim calcmode="lin" valueType="num">
                                      <p:cBhvr additive="base">
                                        <p:cTn id="7" dur="5000" fill="hold"/>
                                        <p:tgtEl>
                                          <p:spTgt spid="4516867"/>
                                        </p:tgtEl>
                                        <p:attrNameLst>
                                          <p:attrName>ppt_x</p:attrName>
                                        </p:attrNameLst>
                                      </p:cBhvr>
                                      <p:tavLst>
                                        <p:tav tm="0">
                                          <p:val>
                                            <p:strVal val="#ppt_x"/>
                                          </p:val>
                                        </p:tav>
                                        <p:tav tm="100000">
                                          <p:val>
                                            <p:strVal val="#ppt_x"/>
                                          </p:val>
                                        </p:tav>
                                      </p:tavLst>
                                    </p:anim>
                                    <p:anim calcmode="lin" valueType="num">
                                      <p:cBhvr additive="base">
                                        <p:cTn id="8" dur="5000" fill="hold"/>
                                        <p:tgtEl>
                                          <p:spTgt spid="451686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4516866">
                                            <p:txEl>
                                              <p:pRg st="0" end="0"/>
                                            </p:txEl>
                                          </p:spTgt>
                                        </p:tgtEl>
                                        <p:attrNameLst>
                                          <p:attrName>style.visibility</p:attrName>
                                        </p:attrNameLst>
                                      </p:cBhvr>
                                      <p:to>
                                        <p:strVal val="visible"/>
                                      </p:to>
                                    </p:set>
                                    <p:anim calcmode="lin" valueType="num">
                                      <p:cBhvr additive="base">
                                        <p:cTn id="13" dur="300" fill="hold"/>
                                        <p:tgtEl>
                                          <p:spTgt spid="4516866">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451686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6866" grpId="0" build="p" autoUpdateAnimBg="0"/>
      <p:bldP spid="451686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6" name="Rectangle 8">
            <a:extLst>
              <a:ext uri="{FF2B5EF4-FFF2-40B4-BE49-F238E27FC236}">
                <a16:creationId xmlns:a16="http://schemas.microsoft.com/office/drawing/2014/main" id="{ED22383E-6BA8-D3BA-7A22-6793D6836A21}"/>
              </a:ext>
            </a:extLst>
          </p:cNvPr>
          <p:cNvSpPr>
            <a:spLocks noGrp="1" noChangeArrowheads="1"/>
          </p:cNvSpPr>
          <p:nvPr>
            <p:ph type="title"/>
          </p:nvPr>
        </p:nvSpPr>
        <p:spPr/>
        <p:txBody>
          <a:bodyPr/>
          <a:lstStyle/>
          <a:p>
            <a:pPr eaLnBrk="1" hangingPunct="1"/>
            <a:r>
              <a:rPr lang="en-US" altLang="en-US" sz="4000">
                <a:solidFill>
                  <a:srgbClr val="FFFF00"/>
                </a:solidFill>
                <a:latin typeface="Times New Roman" panose="02020603050405020304" pitchFamily="18" charset="0"/>
              </a:rPr>
              <a:t>But, men have their own ideas &amp; soon departed from God’s original plan…</a:t>
            </a:r>
          </a:p>
        </p:txBody>
      </p:sp>
      <p:sp>
        <p:nvSpPr>
          <p:cNvPr id="17414" name="Rectangle 6">
            <a:extLst>
              <a:ext uri="{FF2B5EF4-FFF2-40B4-BE49-F238E27FC236}">
                <a16:creationId xmlns:a16="http://schemas.microsoft.com/office/drawing/2014/main" id="{910EECA1-417D-AAED-2FE2-2B56A716129A}"/>
              </a:ext>
            </a:extLst>
          </p:cNvPr>
          <p:cNvSpPr>
            <a:spLocks noGrp="1" noChangeArrowheads="1"/>
          </p:cNvSpPr>
          <p:nvPr>
            <p:ph type="body" sz="half" idx="2"/>
          </p:nvPr>
        </p:nvSpPr>
        <p:spPr/>
        <p:txBody>
          <a:bodyPr/>
          <a:lstStyle/>
          <a:p>
            <a:pPr marL="533400" indent="-533400" eaLnBrk="1" hangingPunct="1">
              <a:lnSpc>
                <a:spcPct val="90000"/>
              </a:lnSpc>
              <a:buNone/>
            </a:pPr>
            <a:r>
              <a:rPr lang="en-US" altLang="en-US" sz="2800" b="1">
                <a:solidFill>
                  <a:srgbClr val="FFFF00"/>
                </a:solidFill>
                <a:latin typeface="Times New Roman" panose="02020603050405020304" pitchFamily="18" charset="0"/>
              </a:rPr>
              <a:t>“Apostasy”</a:t>
            </a:r>
            <a:r>
              <a:rPr lang="en-US" altLang="en-US" sz="2800">
                <a:solidFill>
                  <a:srgbClr val="FFFF00"/>
                </a:solidFill>
                <a:latin typeface="Times New Roman" panose="02020603050405020304" pitchFamily="18" charset="0"/>
              </a:rPr>
              <a:t> =  </a:t>
            </a:r>
            <a:r>
              <a:rPr lang="en-US" altLang="en-US" sz="2800" i="1">
                <a:solidFill>
                  <a:srgbClr val="FFFF00"/>
                </a:solidFill>
                <a:latin typeface="Times New Roman" panose="02020603050405020304" pitchFamily="18" charset="0"/>
              </a:rPr>
              <a:t>drifting away from the original standard</a:t>
            </a:r>
            <a:endParaRPr lang="en-US" altLang="en-US" sz="2800">
              <a:solidFill>
                <a:srgbClr val="FFFF00"/>
              </a:solidFill>
              <a:latin typeface="Times New Roman" panose="02020603050405020304" pitchFamily="18" charset="0"/>
            </a:endParaRPr>
          </a:p>
          <a:p>
            <a:pPr marL="533400" indent="-533400" eaLnBrk="1" hangingPunct="1">
              <a:lnSpc>
                <a:spcPct val="90000"/>
              </a:lnSpc>
              <a:buFontTx/>
              <a:buAutoNum type="arabicPeriod"/>
            </a:pPr>
            <a:r>
              <a:rPr lang="en-US" altLang="en-US" sz="2800">
                <a:solidFill>
                  <a:srgbClr val="FFFF00"/>
                </a:solidFill>
                <a:latin typeface="Times New Roman" panose="02020603050405020304" pitchFamily="18" charset="0"/>
              </a:rPr>
              <a:t>Immediately after the est. of the church, apostasy began (judaizing) Acts 15:5-11, but many other subjects as well</a:t>
            </a:r>
          </a:p>
          <a:p>
            <a:pPr marL="533400" indent="-533400" eaLnBrk="1" hangingPunct="1">
              <a:lnSpc>
                <a:spcPct val="90000"/>
              </a:lnSpc>
              <a:buFontTx/>
              <a:buAutoNum type="arabicPeriod"/>
            </a:pPr>
            <a:r>
              <a:rPr lang="en-US" altLang="en-US" sz="2800" b="1">
                <a:solidFill>
                  <a:srgbClr val="FFFF00"/>
                </a:solidFill>
                <a:latin typeface="Times New Roman" panose="02020603050405020304" pitchFamily="18" charset="0"/>
              </a:rPr>
              <a:t>How did today’s religious world get the way we see it?</a:t>
            </a:r>
          </a:p>
        </p:txBody>
      </p:sp>
      <p:pic>
        <p:nvPicPr>
          <p:cNvPr id="39940" name="Picture 7" descr="buildingadrift">
            <a:extLst>
              <a:ext uri="{FF2B5EF4-FFF2-40B4-BE49-F238E27FC236}">
                <a16:creationId xmlns:a16="http://schemas.microsoft.com/office/drawing/2014/main" id="{688AD9F1-3DD5-EE15-7CD8-2A076100F46B}"/>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981200" y="2514601"/>
            <a:ext cx="3810000" cy="3298825"/>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7416"/>
                                        </p:tgtEl>
                                        <p:attrNameLst>
                                          <p:attrName>style.visibility</p:attrName>
                                        </p:attrNameLst>
                                      </p:cBhvr>
                                      <p:to>
                                        <p:strVal val="visible"/>
                                      </p:to>
                                    </p:set>
                                    <p:animEffect transition="in" filter="dissolve">
                                      <p:cBhvr>
                                        <p:cTn id="7" dur="500"/>
                                        <p:tgtEl>
                                          <p:spTgt spid="174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7414">
                                            <p:txEl>
                                              <p:pRg st="0" end="0"/>
                                            </p:txEl>
                                          </p:spTgt>
                                        </p:tgtEl>
                                        <p:attrNameLst>
                                          <p:attrName>style.visibility</p:attrName>
                                        </p:attrNameLst>
                                      </p:cBhvr>
                                      <p:to>
                                        <p:strVal val="visible"/>
                                      </p:to>
                                    </p:set>
                                    <p:animEffect transition="in" filter="dissolve">
                                      <p:cBhvr>
                                        <p:cTn id="12" dur="500"/>
                                        <p:tgtEl>
                                          <p:spTgt spid="1741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7414">
                                            <p:txEl>
                                              <p:pRg st="1" end="1"/>
                                            </p:txEl>
                                          </p:spTgt>
                                        </p:tgtEl>
                                        <p:attrNameLst>
                                          <p:attrName>style.visibility</p:attrName>
                                        </p:attrNameLst>
                                      </p:cBhvr>
                                      <p:to>
                                        <p:strVal val="visible"/>
                                      </p:to>
                                    </p:set>
                                    <p:animEffect transition="in" filter="dissolve">
                                      <p:cBhvr>
                                        <p:cTn id="17" dur="500"/>
                                        <p:tgtEl>
                                          <p:spTgt spid="17414">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7414">
                                            <p:txEl>
                                              <p:pRg st="2" end="2"/>
                                            </p:txEl>
                                          </p:spTgt>
                                        </p:tgtEl>
                                        <p:attrNameLst>
                                          <p:attrName>style.visibility</p:attrName>
                                        </p:attrNameLst>
                                      </p:cBhvr>
                                      <p:to>
                                        <p:strVal val="visible"/>
                                      </p:to>
                                    </p:set>
                                    <p:animEffect transition="in" filter="dissolve">
                                      <p:cBhvr>
                                        <p:cTn id="22" dur="500"/>
                                        <p:tgtEl>
                                          <p:spTgt spid="174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p:bldP spid="17414"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9144000" cy="914400"/>
          </a:xfrm>
        </p:spPr>
        <p:txBody>
          <a:bodyPr anchor="ctr">
            <a:noAutofit/>
          </a:bodyPr>
          <a:lstStyle/>
          <a:p>
            <a:pPr algn="ctr"/>
            <a:r>
              <a:rPr lang="en-US" sz="4000" b="1" dirty="0"/>
              <a:t>The Great Awakenings Compared</a:t>
            </a:r>
          </a:p>
        </p:txBody>
      </p:sp>
      <p:graphicFrame>
        <p:nvGraphicFramePr>
          <p:cNvPr id="7" name="Table 6"/>
          <p:cNvGraphicFramePr>
            <a:graphicFrameLocks noGrp="1"/>
          </p:cNvGraphicFramePr>
          <p:nvPr/>
        </p:nvGraphicFramePr>
        <p:xfrm>
          <a:off x="1981200" y="1066800"/>
          <a:ext cx="8229600" cy="5577840"/>
        </p:xfrm>
        <a:graphic>
          <a:graphicData uri="http://schemas.openxmlformats.org/drawingml/2006/table">
            <a:tbl>
              <a:tblPr firstRow="1" bandRow="1">
                <a:tableStyleId>{93296810-A885-4BE3-A3E7-6D5BEEA58F35}</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674914">
                <a:tc>
                  <a:txBody>
                    <a:bodyPr/>
                    <a:lstStyle/>
                    <a:p>
                      <a:pPr algn="ctr"/>
                      <a:r>
                        <a:rPr lang="en-US" sz="3600" dirty="0"/>
                        <a:t>First </a:t>
                      </a:r>
                      <a:br>
                        <a:rPr lang="en-US" sz="3600" dirty="0"/>
                      </a:br>
                      <a:r>
                        <a:rPr lang="en-US" sz="3200" dirty="0"/>
                        <a:t>Great Awakening</a:t>
                      </a:r>
                      <a:endParaRPr lang="en-US" sz="3600" dirty="0"/>
                    </a:p>
                  </a:txBody>
                  <a:tcPr/>
                </a:tc>
                <a:tc>
                  <a:txBody>
                    <a:bodyPr/>
                    <a:lstStyle/>
                    <a:p>
                      <a:pPr algn="ctr"/>
                      <a:r>
                        <a:rPr lang="en-US" sz="3600" dirty="0"/>
                        <a:t>Second </a:t>
                      </a:r>
                      <a:br>
                        <a:rPr lang="en-US" sz="3600" dirty="0"/>
                      </a:br>
                      <a:r>
                        <a:rPr lang="en-US" sz="3200" dirty="0"/>
                        <a:t>Great Awakening</a:t>
                      </a:r>
                    </a:p>
                  </a:txBody>
                  <a:tcPr/>
                </a:tc>
                <a:extLst>
                  <a:ext uri="{0D108BD9-81ED-4DB2-BD59-A6C34878D82A}">
                    <a16:rowId xmlns:a16="http://schemas.microsoft.com/office/drawing/2014/main" val="10000"/>
                  </a:ext>
                </a:extLst>
              </a:tr>
              <a:tr h="674914">
                <a:tc gridSpan="2">
                  <a:txBody>
                    <a:bodyPr/>
                    <a:lstStyle/>
                    <a:p>
                      <a:pPr algn="ctr"/>
                      <a:r>
                        <a:rPr lang="en-US" sz="2400" b="1" dirty="0"/>
                        <a:t>Religious</a:t>
                      </a:r>
                      <a:r>
                        <a:rPr lang="en-US" sz="2400" b="1" baseline="0" dirty="0"/>
                        <a:t> Revivals</a:t>
                      </a:r>
                      <a:endParaRPr lang="en-US" sz="2400" b="1" dirty="0"/>
                    </a:p>
                  </a:txBody>
                  <a:tcPr anchor="ctr"/>
                </a:tc>
                <a:tc hMerge="1">
                  <a:txBody>
                    <a:bodyPr/>
                    <a:lstStyle/>
                    <a:p>
                      <a:endParaRPr lang="en-US"/>
                    </a:p>
                  </a:txBody>
                  <a:tcPr/>
                </a:tc>
                <a:extLst>
                  <a:ext uri="{0D108BD9-81ED-4DB2-BD59-A6C34878D82A}">
                    <a16:rowId xmlns:a16="http://schemas.microsoft.com/office/drawing/2014/main" val="10001"/>
                  </a:ext>
                </a:extLst>
              </a:tr>
              <a:tr h="674914">
                <a:tc gridSpan="2">
                  <a:txBody>
                    <a:bodyPr/>
                    <a:lstStyle/>
                    <a:p>
                      <a:pPr algn="ctr"/>
                      <a:r>
                        <a:rPr lang="en-US" sz="2800" b="1" dirty="0"/>
                        <a:t>Emotional, Fire</a:t>
                      </a:r>
                      <a:r>
                        <a:rPr lang="en-US" sz="2800" b="1" baseline="0" dirty="0"/>
                        <a:t> &amp; Brimstone Preaching</a:t>
                      </a:r>
                      <a:endParaRPr lang="en-US" sz="2800" b="1" dirty="0"/>
                    </a:p>
                  </a:txBody>
                  <a:tcPr anchor="ctr"/>
                </a:tc>
                <a:tc hMerge="1">
                  <a:txBody>
                    <a:bodyPr/>
                    <a:lstStyle/>
                    <a:p>
                      <a:endParaRPr lang="en-US" dirty="0"/>
                    </a:p>
                  </a:txBody>
                  <a:tcPr/>
                </a:tc>
                <a:extLst>
                  <a:ext uri="{0D108BD9-81ED-4DB2-BD59-A6C34878D82A}">
                    <a16:rowId xmlns:a16="http://schemas.microsoft.com/office/drawing/2014/main" val="10002"/>
                  </a:ext>
                </a:extLst>
              </a:tr>
              <a:tr h="448490">
                <a:tc>
                  <a:txBody>
                    <a:bodyPr/>
                    <a:lstStyle/>
                    <a:p>
                      <a:pPr algn="ctr"/>
                      <a:r>
                        <a:rPr lang="en-US" sz="2400" b="1" i="1" dirty="0"/>
                        <a:t>Calvinist</a:t>
                      </a:r>
                      <a:r>
                        <a:rPr lang="en-US" sz="2400" dirty="0"/>
                        <a:t> Influence</a:t>
                      </a:r>
                    </a:p>
                    <a:p>
                      <a:pPr algn="ctr"/>
                      <a:r>
                        <a:rPr lang="en-US" sz="2400" dirty="0"/>
                        <a:t>[Sinfulness</a:t>
                      </a:r>
                      <a:r>
                        <a:rPr lang="en-US" sz="2400" baseline="0" dirty="0"/>
                        <a:t> Inherent]</a:t>
                      </a:r>
                      <a:endParaRPr lang="en-US" sz="2400" b="0" i="0" dirty="0"/>
                    </a:p>
                  </a:txBody>
                  <a:tcPr anchor="ctr"/>
                </a:tc>
                <a:tc>
                  <a:txBody>
                    <a:bodyPr/>
                    <a:lstStyle/>
                    <a:p>
                      <a:pPr algn="ctr"/>
                      <a:r>
                        <a:rPr lang="en-US" sz="2400" b="1" i="1" dirty="0"/>
                        <a:t>Arminian</a:t>
                      </a:r>
                      <a:r>
                        <a:rPr lang="en-US" sz="2400" dirty="0"/>
                        <a:t> Influence</a:t>
                      </a:r>
                      <a:br>
                        <a:rPr lang="en-US" sz="2400" dirty="0"/>
                      </a:br>
                      <a:r>
                        <a:rPr lang="en-US" sz="2400" dirty="0"/>
                        <a:t>[Sinfulness a Choice</a:t>
                      </a:r>
                      <a:r>
                        <a:rPr lang="en-US" sz="2400" baseline="0" dirty="0"/>
                        <a:t>]</a:t>
                      </a:r>
                      <a:endParaRPr lang="en-US" sz="2400" b="0" i="1" dirty="0"/>
                    </a:p>
                  </a:txBody>
                  <a:tcPr anchor="ctr"/>
                </a:tc>
                <a:extLst>
                  <a:ext uri="{0D108BD9-81ED-4DB2-BD59-A6C34878D82A}">
                    <a16:rowId xmlns:a16="http://schemas.microsoft.com/office/drawing/2014/main" val="10003"/>
                  </a:ext>
                </a:extLst>
              </a:tr>
              <a:tr h="600892">
                <a:tc gridSpan="2">
                  <a:txBody>
                    <a:bodyPr/>
                    <a:lstStyle/>
                    <a:p>
                      <a:pPr algn="ctr"/>
                      <a:r>
                        <a:rPr lang="en-US" sz="2800" b="1" dirty="0"/>
                        <a:t>Conversion Experience</a:t>
                      </a:r>
                    </a:p>
                  </a:txBody>
                  <a:tcPr anchor="ctr"/>
                </a:tc>
                <a:tc hMerge="1">
                  <a:txBody>
                    <a:bodyPr/>
                    <a:lstStyle/>
                    <a:p>
                      <a:endParaRPr lang="en-US"/>
                    </a:p>
                  </a:txBody>
                  <a:tcPr/>
                </a:tc>
                <a:extLst>
                  <a:ext uri="{0D108BD9-81ED-4DB2-BD59-A6C34878D82A}">
                    <a16:rowId xmlns:a16="http://schemas.microsoft.com/office/drawing/2014/main" val="10004"/>
                  </a:ext>
                </a:extLst>
              </a:tr>
              <a:tr h="674914">
                <a:tc gridSpan="2">
                  <a:txBody>
                    <a:bodyPr/>
                    <a:lstStyle/>
                    <a:p>
                      <a:pPr algn="ctr"/>
                      <a:r>
                        <a:rPr lang="en-US" sz="2800" b="1" dirty="0"/>
                        <a:t>Spread of Non-traditional Denominations</a:t>
                      </a:r>
                    </a:p>
                  </a:txBody>
                  <a:tcPr anchor="ctr"/>
                </a:tc>
                <a:tc hMerge="1">
                  <a:txBody>
                    <a:bodyPr/>
                    <a:lstStyle/>
                    <a:p>
                      <a:pPr algn="ctr"/>
                      <a:endParaRPr lang="en-US" sz="2400" b="1" dirty="0"/>
                    </a:p>
                  </a:txBody>
                  <a:tcPr anchor="ctr"/>
                </a:tc>
                <a:extLst>
                  <a:ext uri="{0D108BD9-81ED-4DB2-BD59-A6C34878D82A}">
                    <a16:rowId xmlns:a16="http://schemas.microsoft.com/office/drawing/2014/main" val="10005"/>
                  </a:ext>
                </a:extLst>
              </a:tr>
              <a:tr h="544286">
                <a:tc gridSpan="2">
                  <a:txBody>
                    <a:bodyPr/>
                    <a:lstStyle/>
                    <a:p>
                      <a:pPr algn="ctr"/>
                      <a:r>
                        <a:rPr lang="en-US" sz="2800" b="1" dirty="0"/>
                        <a:t>Promoted Democratic Ideals</a:t>
                      </a:r>
                    </a:p>
                  </a:txBody>
                  <a:tcPr anchor="ctr"/>
                </a:tc>
                <a:tc hMerge="1">
                  <a:txBody>
                    <a:bodyPr/>
                    <a:lstStyle/>
                    <a:p>
                      <a:pPr algn="ctr"/>
                      <a:endParaRPr lang="en-US" sz="2400" b="1" dirty="0"/>
                    </a:p>
                  </a:txBody>
                  <a:tcPr anchor="ctr"/>
                </a:tc>
                <a:extLst>
                  <a:ext uri="{0D108BD9-81ED-4DB2-BD59-A6C34878D82A}">
                    <a16:rowId xmlns:a16="http://schemas.microsoft.com/office/drawing/2014/main" val="10006"/>
                  </a:ext>
                </a:extLst>
              </a:tr>
              <a:tr h="424542">
                <a:tc>
                  <a:txBody>
                    <a:bodyPr/>
                    <a:lstStyle/>
                    <a:p>
                      <a:pPr algn="ctr"/>
                      <a:r>
                        <a:rPr lang="en-US" sz="2400" b="1" dirty="0"/>
                        <a:t>American Revolution</a:t>
                      </a:r>
                      <a:endParaRPr lang="en-US" sz="2400" b="1" i="1" dirty="0"/>
                    </a:p>
                  </a:txBody>
                  <a:tcPr anchor="ctr"/>
                </a:tc>
                <a:tc>
                  <a:txBody>
                    <a:bodyPr/>
                    <a:lstStyle/>
                    <a:p>
                      <a:pPr algn="ctr"/>
                      <a:r>
                        <a:rPr lang="en-US" sz="2400" b="1" dirty="0"/>
                        <a:t>Antebellum Reform</a:t>
                      </a:r>
                      <a:endParaRPr lang="en-US" sz="2400" b="1" i="1" dirty="0"/>
                    </a:p>
                  </a:txBody>
                  <a:tcPr anchor="ctr"/>
                </a:tc>
                <a:extLst>
                  <a:ext uri="{0D108BD9-81ED-4DB2-BD59-A6C34878D82A}">
                    <a16:rowId xmlns:a16="http://schemas.microsoft.com/office/drawing/2014/main" val="10007"/>
                  </a:ext>
                </a:extLst>
              </a:tr>
            </a:tbl>
          </a:graphicData>
        </a:graphic>
      </p:graphicFrame>
      <p:sp>
        <p:nvSpPr>
          <p:cNvPr id="8" name="Rectangle 7"/>
          <p:cNvSpPr/>
          <p:nvPr/>
        </p:nvSpPr>
        <p:spPr>
          <a:xfrm>
            <a:off x="2362200" y="2971800"/>
            <a:ext cx="7391400" cy="4572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n-ea"/>
              <a:cs typeface="+mn-cs"/>
            </a:endParaRPr>
          </a:p>
        </p:txBody>
      </p:sp>
      <p:sp>
        <p:nvSpPr>
          <p:cNvPr id="10" name="Rectangle 9"/>
          <p:cNvSpPr/>
          <p:nvPr/>
        </p:nvSpPr>
        <p:spPr>
          <a:xfrm>
            <a:off x="2362200" y="5029200"/>
            <a:ext cx="7391400" cy="4572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n-ea"/>
              <a:cs typeface="+mn-cs"/>
            </a:endParaRPr>
          </a:p>
        </p:txBody>
      </p:sp>
      <p:sp>
        <p:nvSpPr>
          <p:cNvPr id="11" name="Rectangle 10"/>
          <p:cNvSpPr/>
          <p:nvPr/>
        </p:nvSpPr>
        <p:spPr>
          <a:xfrm>
            <a:off x="2362200" y="5638800"/>
            <a:ext cx="7391400" cy="4572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n-ea"/>
              <a:cs typeface="+mn-cs"/>
            </a:endParaRPr>
          </a:p>
        </p:txBody>
      </p:sp>
      <p:sp>
        <p:nvSpPr>
          <p:cNvPr id="12" name="Rectangle 11"/>
          <p:cNvSpPr/>
          <p:nvPr/>
        </p:nvSpPr>
        <p:spPr>
          <a:xfrm>
            <a:off x="2362200" y="3581400"/>
            <a:ext cx="3352800" cy="762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n-ea"/>
              <a:cs typeface="+mn-cs"/>
            </a:endParaRPr>
          </a:p>
        </p:txBody>
      </p:sp>
      <p:sp>
        <p:nvSpPr>
          <p:cNvPr id="13" name="Rectangle 12"/>
          <p:cNvSpPr/>
          <p:nvPr/>
        </p:nvSpPr>
        <p:spPr>
          <a:xfrm>
            <a:off x="6400800" y="3581400"/>
            <a:ext cx="3352800" cy="762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n-ea"/>
              <a:cs typeface="+mn-cs"/>
            </a:endParaRPr>
          </a:p>
        </p:txBody>
      </p:sp>
      <p:sp>
        <p:nvSpPr>
          <p:cNvPr id="14" name="Rectangle 13"/>
          <p:cNvSpPr/>
          <p:nvPr/>
        </p:nvSpPr>
        <p:spPr>
          <a:xfrm>
            <a:off x="2362200" y="6248400"/>
            <a:ext cx="3352800" cy="3048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n-ea"/>
              <a:cs typeface="+mn-cs"/>
            </a:endParaRPr>
          </a:p>
        </p:txBody>
      </p:sp>
      <p:sp>
        <p:nvSpPr>
          <p:cNvPr id="15" name="Rectangle 14"/>
          <p:cNvSpPr/>
          <p:nvPr/>
        </p:nvSpPr>
        <p:spPr>
          <a:xfrm>
            <a:off x="6400800" y="6248400"/>
            <a:ext cx="3352800" cy="3048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n-ea"/>
              <a:cs typeface="+mn-cs"/>
            </a:endParaRPr>
          </a:p>
        </p:txBody>
      </p:sp>
      <p:sp>
        <p:nvSpPr>
          <p:cNvPr id="16" name="Rectangle 15"/>
          <p:cNvSpPr/>
          <p:nvPr/>
        </p:nvSpPr>
        <p:spPr>
          <a:xfrm>
            <a:off x="2362200" y="2286000"/>
            <a:ext cx="7391400" cy="4572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n-ea"/>
              <a:cs typeface="+mn-cs"/>
            </a:endParaRPr>
          </a:p>
        </p:txBody>
      </p:sp>
      <p:sp>
        <p:nvSpPr>
          <p:cNvPr id="17" name="Rectangle 16"/>
          <p:cNvSpPr/>
          <p:nvPr/>
        </p:nvSpPr>
        <p:spPr>
          <a:xfrm>
            <a:off x="2362200" y="4419600"/>
            <a:ext cx="7391400" cy="4572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n-ea"/>
              <a:cs typeface="+mn-cs"/>
            </a:endParaRPr>
          </a:p>
        </p:txBody>
      </p:sp>
    </p:spTree>
    <p:extLst>
      <p:ext uri="{BB962C8B-B14F-4D97-AF65-F5344CB8AC3E}">
        <p14:creationId xmlns:p14="http://schemas.microsoft.com/office/powerpoint/2010/main" val="323467538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98E31BB2-E2F6-D2B6-542B-F2DADAB7FAAD}"/>
              </a:ext>
            </a:extLst>
          </p:cNvPr>
          <p:cNvSpPr>
            <a:spLocks noGrp="1" noRot="1" noChangeArrowheads="1"/>
          </p:cNvSpPr>
          <p:nvPr>
            <p:ph type="title"/>
          </p:nvPr>
        </p:nvSpPr>
        <p:spPr>
          <a:xfrm>
            <a:off x="1981201" y="402672"/>
            <a:ext cx="8385175" cy="1073790"/>
          </a:xfrm>
        </p:spPr>
        <p:txBody>
          <a:bodyPr/>
          <a:lstStyle/>
          <a:p>
            <a:pPr algn="ctr" eaLnBrk="1" hangingPunct="1">
              <a:defRPr/>
            </a:pPr>
            <a:r>
              <a:rPr lang="en-US" sz="2800" dirty="0"/>
              <a:t>Pietist and Revivalist Movements</a:t>
            </a:r>
          </a:p>
        </p:txBody>
      </p:sp>
      <p:sp>
        <p:nvSpPr>
          <p:cNvPr id="133123" name="Rectangle 3">
            <a:extLst>
              <a:ext uri="{FF2B5EF4-FFF2-40B4-BE49-F238E27FC236}">
                <a16:creationId xmlns:a16="http://schemas.microsoft.com/office/drawing/2014/main" id="{7D530FE1-7135-30A6-5C69-0D41710B8FAF}"/>
              </a:ext>
            </a:extLst>
          </p:cNvPr>
          <p:cNvSpPr>
            <a:spLocks noGrp="1" noRot="1" noChangeArrowheads="1"/>
          </p:cNvSpPr>
          <p:nvPr>
            <p:ph type="body" idx="1"/>
          </p:nvPr>
        </p:nvSpPr>
        <p:spPr>
          <a:xfrm>
            <a:off x="2133600" y="1895912"/>
            <a:ext cx="8235950" cy="4200088"/>
          </a:xfrm>
        </p:spPr>
        <p:txBody>
          <a:bodyPr/>
          <a:lstStyle/>
          <a:p>
            <a:pPr eaLnBrk="1" hangingPunct="1">
              <a:defRPr/>
            </a:pPr>
            <a:r>
              <a:rPr lang="en-US" sz="2000" b="1" dirty="0"/>
              <a:t>John (1703-1791) and Charles (1707-1788) Wesley</a:t>
            </a:r>
          </a:p>
          <a:p>
            <a:pPr lvl="1" eaLnBrk="1" hangingPunct="1">
              <a:defRPr/>
            </a:pPr>
            <a:r>
              <a:rPr lang="en-US" sz="1800" b="1" dirty="0"/>
              <a:t>Stressed holiness, piety, personal relationship with God</a:t>
            </a:r>
          </a:p>
          <a:p>
            <a:pPr lvl="1" eaLnBrk="1" hangingPunct="1">
              <a:defRPr/>
            </a:pPr>
            <a:r>
              <a:rPr lang="en-US" sz="1800" b="1" dirty="0"/>
              <a:t>Arminian theology</a:t>
            </a:r>
          </a:p>
          <a:p>
            <a:pPr lvl="1" eaLnBrk="1" hangingPunct="1">
              <a:defRPr/>
            </a:pPr>
            <a:r>
              <a:rPr lang="en-US" sz="1800" b="1" dirty="0"/>
              <a:t>Reformer of Anglicanism</a:t>
            </a:r>
          </a:p>
          <a:p>
            <a:pPr lvl="1" eaLnBrk="1" hangingPunct="1">
              <a:defRPr/>
            </a:pPr>
            <a:r>
              <a:rPr lang="en-US" sz="1800" b="1" dirty="0"/>
              <a:t>Strong organizer:  “Methodism”</a:t>
            </a:r>
          </a:p>
          <a:p>
            <a:pPr eaLnBrk="1" hangingPunct="1">
              <a:defRPr/>
            </a:pPr>
            <a:endParaRPr lang="en-US" sz="2000" b="1" dirty="0"/>
          </a:p>
          <a:p>
            <a:pPr eaLnBrk="1" hangingPunct="1">
              <a:defRPr/>
            </a:pPr>
            <a:r>
              <a:rPr lang="en-US" sz="2000" b="1" dirty="0"/>
              <a:t>George Whitehead  Revivalist Preacher</a:t>
            </a:r>
          </a:p>
          <a:p>
            <a:pPr lvl="1" eaLnBrk="1" hangingPunct="1">
              <a:defRPr/>
            </a:pPr>
            <a:r>
              <a:rPr lang="en-US" sz="1800" b="1" dirty="0"/>
              <a:t>Friend of Wesley, but differed on Calvinism.</a:t>
            </a:r>
          </a:p>
          <a:p>
            <a:pPr eaLnBrk="1" hangingPunct="1">
              <a:defRPr/>
            </a:pPr>
            <a:endParaRPr lang="en-US" sz="2000" b="1" dirty="0"/>
          </a:p>
          <a:p>
            <a:pPr eaLnBrk="1" hangingPunct="1">
              <a:defRPr/>
            </a:pPr>
            <a:r>
              <a:rPr lang="en-US" sz="2000" b="1" dirty="0"/>
              <a:t>Jonathan Edwards and the Great Awakening (1730s and 40s)</a:t>
            </a:r>
          </a:p>
          <a:p>
            <a:pPr lvl="1" eaLnBrk="1" hangingPunct="1">
              <a:defRPr/>
            </a:pPr>
            <a:r>
              <a:rPr lang="en-US" sz="1800" b="1" dirty="0"/>
              <a:t>“A sinner in the hands of an angry God.”</a:t>
            </a:r>
          </a:p>
          <a:p>
            <a:pPr lvl="1" eaLnBrk="1" hangingPunct="1">
              <a:defRPr/>
            </a:pPr>
            <a:r>
              <a:rPr lang="en-US" sz="1800" b="1" dirty="0"/>
              <a:t>Sought an outward sign of God’s grace.</a:t>
            </a:r>
          </a:p>
          <a:p>
            <a:pPr eaLnBrk="1" hangingPunct="1">
              <a:defRPr/>
            </a:pPr>
            <a:endParaRPr lang="en-US" sz="2000" b="1"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PhAnim="0">
  <p:cSld>
    <p:bg>
      <p:bgPr>
        <a:solidFill>
          <a:schemeClr val="hlink"/>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1828800" y="228600"/>
            <a:ext cx="8534400" cy="1219200"/>
          </a:xfrm>
          <a:ln>
            <a:solidFill>
              <a:schemeClr val="accent1"/>
            </a:solidFill>
          </a:ln>
        </p:spPr>
        <p:txBody>
          <a:bodyPr/>
          <a:lstStyle/>
          <a:p>
            <a:r>
              <a:rPr lang="en-US"/>
              <a:t> </a:t>
            </a:r>
            <a:r>
              <a:rPr lang="en-US" sz="4800">
                <a:solidFill>
                  <a:schemeClr val="bg1"/>
                </a:solidFill>
              </a:rPr>
              <a:t>Early Search Of Ancient Order</a:t>
            </a:r>
            <a:br>
              <a:rPr lang="en-US"/>
            </a:br>
            <a:r>
              <a:rPr lang="en-US"/>
              <a:t>First Steps Among </a:t>
            </a:r>
            <a:r>
              <a:rPr lang="en-US">
                <a:effectLst>
                  <a:outerShdw blurRad="38100" dist="38100" dir="2700000" algn="tl">
                    <a:srgbClr val="FFFFFF"/>
                  </a:outerShdw>
                </a:effectLst>
              </a:rPr>
              <a:t>Arminian Pietists</a:t>
            </a:r>
            <a:r>
              <a:rPr lang="en-US"/>
              <a:t>  </a:t>
            </a:r>
          </a:p>
        </p:txBody>
      </p:sp>
      <p:sp>
        <p:nvSpPr>
          <p:cNvPr id="91139" name="Rectangle 3"/>
          <p:cNvSpPr>
            <a:spLocks noGrp="1" noChangeArrowheads="1"/>
          </p:cNvSpPr>
          <p:nvPr>
            <p:ph sz="half" idx="1"/>
          </p:nvPr>
        </p:nvSpPr>
        <p:spPr>
          <a:xfrm>
            <a:off x="2209800" y="1600200"/>
            <a:ext cx="7772400" cy="2209800"/>
          </a:xfrm>
          <a:solidFill>
            <a:schemeClr val="accent1"/>
          </a:solidFill>
        </p:spPr>
        <p:txBody>
          <a:bodyPr/>
          <a:lstStyle/>
          <a:p>
            <a:pPr>
              <a:buFontTx/>
              <a:buNone/>
            </a:pPr>
            <a:r>
              <a:rPr lang="en-US" sz="2800" u="sng"/>
              <a:t>Christians Only</a:t>
            </a:r>
            <a:r>
              <a:rPr lang="en-US" sz="2800"/>
              <a:t>  Christianity Condition {18</a:t>
            </a:r>
            <a:r>
              <a:rPr lang="en-US" sz="2800" baseline="30000"/>
              <a:t>th</a:t>
            </a:r>
            <a:r>
              <a:rPr lang="en-US" sz="2800"/>
              <a:t> Cent.}:</a:t>
            </a:r>
          </a:p>
          <a:p>
            <a:pPr>
              <a:buFontTx/>
              <a:buNone/>
            </a:pPr>
            <a:r>
              <a:rPr lang="en-US" sz="2800" b="1"/>
              <a:t>     </a:t>
            </a:r>
            <a:r>
              <a:rPr lang="en-US" sz="2000" b="1"/>
              <a:t>The churches were impotent.  Lengthy &amp; theologically abstruse</a:t>
            </a:r>
          </a:p>
          <a:p>
            <a:pPr>
              <a:buFontTx/>
              <a:buNone/>
            </a:pPr>
            <a:r>
              <a:rPr lang="en-US" sz="2000" b="1"/>
              <a:t>       creeds were made rigid tests of fellowship.  The clergy usurped</a:t>
            </a:r>
          </a:p>
          <a:p>
            <a:pPr>
              <a:buFontTx/>
              <a:buNone/>
            </a:pPr>
            <a:r>
              <a:rPr lang="en-US" sz="2000" b="1"/>
              <a:t>       the interpretation of Scripture and assumed priestly functions.</a:t>
            </a:r>
          </a:p>
          <a:p>
            <a:pPr>
              <a:buFontTx/>
              <a:buNone/>
            </a:pPr>
            <a:r>
              <a:rPr lang="en-US" sz="2000" b="1"/>
              <a:t>       The Bible was virtually a closed book to the masses…</a:t>
            </a:r>
          </a:p>
        </p:txBody>
      </p:sp>
      <p:sp>
        <p:nvSpPr>
          <p:cNvPr id="91140" name="Rectangle 4"/>
          <p:cNvSpPr>
            <a:spLocks noGrp="1" noChangeArrowheads="1"/>
          </p:cNvSpPr>
          <p:nvPr>
            <p:ph type="body" sz="half" idx="2"/>
          </p:nvPr>
        </p:nvSpPr>
        <p:spPr>
          <a:xfrm>
            <a:off x="2209800" y="3886200"/>
            <a:ext cx="7772400" cy="2971800"/>
          </a:xfrm>
        </p:spPr>
        <p:txBody>
          <a:bodyPr/>
          <a:lstStyle/>
          <a:p>
            <a:pPr marL="533400" indent="-533400">
              <a:lnSpc>
                <a:spcPct val="90000"/>
              </a:lnSpc>
              <a:buNone/>
            </a:pPr>
            <a:r>
              <a:rPr lang="en-US" sz="2400" u="sng">
                <a:solidFill>
                  <a:schemeClr val="accent1"/>
                </a:solidFill>
                <a:effectLst>
                  <a:outerShdw blurRad="38100" dist="38100" dir="2700000" algn="tl">
                    <a:srgbClr val="000000"/>
                  </a:outerShdw>
                </a:effectLst>
              </a:rPr>
              <a:t>5 Tenets - O’Kelley–Haggard Move From Wesley Methodist                </a:t>
            </a:r>
          </a:p>
          <a:p>
            <a:pPr marL="533400" indent="-533400">
              <a:lnSpc>
                <a:spcPct val="90000"/>
              </a:lnSpc>
              <a:buFontTx/>
              <a:buAutoNum type="arabicPeriod"/>
            </a:pPr>
            <a:r>
              <a:rPr lang="en-US" sz="1800" i="1">
                <a:solidFill>
                  <a:schemeClr val="accent1"/>
                </a:solidFill>
                <a:effectLst>
                  <a:outerShdw blurRad="38100" dist="38100" dir="2700000" algn="tl">
                    <a:srgbClr val="000000"/>
                  </a:outerShdw>
                </a:effectLst>
              </a:rPr>
              <a:t>The Lord Jesus is the only Head of the Church.</a:t>
            </a:r>
          </a:p>
          <a:p>
            <a:pPr marL="533400" indent="-533400">
              <a:lnSpc>
                <a:spcPct val="90000"/>
              </a:lnSpc>
              <a:buFontTx/>
              <a:buAutoNum type="arabicPeriod"/>
            </a:pPr>
            <a:r>
              <a:rPr lang="en-US" sz="1800" i="1">
                <a:solidFill>
                  <a:schemeClr val="accent1"/>
                </a:solidFill>
                <a:effectLst>
                  <a:outerShdw blurRad="38100" dist="38100" dir="2700000" algn="tl">
                    <a:srgbClr val="000000"/>
                  </a:outerShdw>
                </a:effectLst>
              </a:rPr>
              <a:t>The use of the name “Christian” to the exclusion of all party and sectarian names.</a:t>
            </a:r>
          </a:p>
          <a:p>
            <a:pPr marL="533400" indent="-533400">
              <a:lnSpc>
                <a:spcPct val="90000"/>
              </a:lnSpc>
              <a:buFontTx/>
              <a:buAutoNum type="arabicPeriod"/>
            </a:pPr>
            <a:r>
              <a:rPr lang="en-US" sz="1800" i="1">
                <a:solidFill>
                  <a:schemeClr val="accent1"/>
                </a:solidFill>
                <a:effectLst>
                  <a:outerShdw blurRad="38100" dist="38100" dir="2700000" algn="tl">
                    <a:srgbClr val="000000"/>
                  </a:outerShdw>
                </a:effectLst>
              </a:rPr>
              <a:t>The Holy Bible, or the scriptures of the Old and New Testament, the only creed and a sufficient rule of faith and practice.</a:t>
            </a:r>
          </a:p>
          <a:p>
            <a:pPr marL="533400" indent="-533400">
              <a:lnSpc>
                <a:spcPct val="90000"/>
              </a:lnSpc>
              <a:buFontTx/>
              <a:buAutoNum type="arabicPeriod"/>
            </a:pPr>
            <a:r>
              <a:rPr lang="en-US" sz="1800" i="1">
                <a:solidFill>
                  <a:schemeClr val="accent1"/>
                </a:solidFill>
                <a:effectLst>
                  <a:outerShdw blurRad="38100" dist="38100" dir="2700000" algn="tl">
                    <a:srgbClr val="000000"/>
                  </a:outerShdw>
                </a:effectLst>
              </a:rPr>
              <a:t>Christian Character, or vital piety, the only test of church fellowship and membership.</a:t>
            </a:r>
          </a:p>
          <a:p>
            <a:pPr marL="533400" indent="-533400">
              <a:lnSpc>
                <a:spcPct val="90000"/>
              </a:lnSpc>
              <a:buFontTx/>
              <a:buAutoNum type="arabicPeriod"/>
            </a:pPr>
            <a:r>
              <a:rPr lang="en-US" sz="1800" i="1">
                <a:solidFill>
                  <a:schemeClr val="accent1"/>
                </a:solidFill>
                <a:effectLst>
                  <a:outerShdw blurRad="38100" dist="38100" dir="2700000" algn="tl">
                    <a:srgbClr val="000000"/>
                  </a:outerShdw>
                </a:effectLst>
              </a:rPr>
              <a:t>The right of private judgment and the liberty of conscience the privilege and duty of all. </a:t>
            </a:r>
          </a:p>
          <a:p>
            <a:pPr marL="533400" indent="-533400">
              <a:lnSpc>
                <a:spcPct val="90000"/>
              </a:lnSpc>
              <a:buFontTx/>
              <a:buAutoNum type="arabicPeriod"/>
            </a:pPr>
            <a:endParaRPr lang="en-US" sz="2400" i="1">
              <a:effectLst>
                <a:outerShdw blurRad="38100" dist="38100" dir="2700000" algn="tl">
                  <a:srgbClr val="FFFFFF"/>
                </a:outerShdw>
              </a:effectLst>
            </a:endParaRPr>
          </a:p>
          <a:p>
            <a:pPr marL="533400" indent="-533400">
              <a:lnSpc>
                <a:spcPct val="90000"/>
              </a:lnSpc>
              <a:buNone/>
            </a:pPr>
            <a:endParaRPr lang="en-US" sz="2400" i="1">
              <a:effectLst>
                <a:outerShdw blurRad="38100" dist="38100" dir="2700000" algn="tl">
                  <a:srgbClr val="FFFFFF"/>
                </a:outerShdw>
              </a:effectLst>
            </a:endParaRPr>
          </a:p>
        </p:txBody>
      </p:sp>
      <p:sp>
        <p:nvSpPr>
          <p:cNvPr id="91141" name="Comment 5"/>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defRPr/>
            </a:pPr>
            <a:r>
              <a:rPr lang="en-US" sz="1600" b="1">
                <a:solidFill>
                  <a:srgbClr val="000000"/>
                </a:solidFill>
                <a:latin typeface="Arial" charset="0"/>
                <a:ea typeface="ＭＳ Ｐゴシック" charset="0"/>
              </a:rPr>
              <a:t>David Lee Burris:</a:t>
            </a:r>
            <a:endParaRPr lang="en-US" sz="1600">
              <a:solidFill>
                <a:srgbClr val="000000"/>
              </a:solidFill>
              <a:effectLst>
                <a:outerShdw blurRad="38100" dist="38100" dir="2700000" algn="tl">
                  <a:srgbClr val="FFFFFF"/>
                </a:outerShdw>
              </a:effectLst>
              <a:latin typeface="Arial" charset="0"/>
              <a:ea typeface="ＭＳ Ｐゴシック" charset="0"/>
            </a:endParaRPr>
          </a:p>
          <a:p>
            <a:pPr algn="ctr" fontAlgn="base">
              <a:spcBef>
                <a:spcPct val="50000"/>
              </a:spcBef>
              <a:spcAft>
                <a:spcPct val="0"/>
              </a:spcAft>
              <a:defRPr/>
            </a:pPr>
            <a:r>
              <a:rPr lang="en-US" sz="1600">
                <a:solidFill>
                  <a:srgbClr val="000000"/>
                </a:solidFill>
                <a:effectLst>
                  <a:outerShdw blurRad="38100" dist="38100" dir="2700000" algn="tl">
                    <a:srgbClr val="FFFFFF"/>
                  </a:outerShdw>
                </a:effectLst>
                <a:latin typeface="Arial" charset="0"/>
                <a:ea typeface="ＭＳ Ｐゴシック" charset="0"/>
              </a:rPr>
              <a:t>O’Kelly Supporters Opposed The Episcopal Form Of Church Government &amp; Called Themselves ”“Republican Methodists”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1140">
                                            <p:txEl>
                                              <p:pRg st="0" end="0"/>
                                            </p:txEl>
                                          </p:spTgt>
                                        </p:tgtEl>
                                        <p:attrNameLst>
                                          <p:attrName>style.visibility</p:attrName>
                                        </p:attrNameLst>
                                      </p:cBhvr>
                                      <p:to>
                                        <p:strVal val="visible"/>
                                      </p:to>
                                    </p:set>
                                    <p:anim calcmode="lin" valueType="num">
                                      <p:cBhvr>
                                        <p:cTn id="7" dur="1000" fill="hold"/>
                                        <p:tgtEl>
                                          <p:spTgt spid="9114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9114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9114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114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91140">
                                            <p:txEl>
                                              <p:pRg st="1" end="1"/>
                                            </p:txEl>
                                          </p:spTgt>
                                        </p:tgtEl>
                                        <p:attrNameLst>
                                          <p:attrName>style.visibility</p:attrName>
                                        </p:attrNameLst>
                                      </p:cBhvr>
                                      <p:to>
                                        <p:strVal val="visible"/>
                                      </p:to>
                                    </p:set>
                                    <p:anim calcmode="lin" valueType="num">
                                      <p:cBhvr>
                                        <p:cTn id="15" dur="1000" fill="hold"/>
                                        <p:tgtEl>
                                          <p:spTgt spid="91140">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91140">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9114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9114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91140">
                                            <p:txEl>
                                              <p:pRg st="2" end="2"/>
                                            </p:txEl>
                                          </p:spTgt>
                                        </p:tgtEl>
                                        <p:attrNameLst>
                                          <p:attrName>style.visibility</p:attrName>
                                        </p:attrNameLst>
                                      </p:cBhvr>
                                      <p:to>
                                        <p:strVal val="visible"/>
                                      </p:to>
                                    </p:set>
                                    <p:anim calcmode="lin" valueType="num">
                                      <p:cBhvr>
                                        <p:cTn id="23" dur="1000" fill="hold"/>
                                        <p:tgtEl>
                                          <p:spTgt spid="91140">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91140">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9114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9114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91140">
                                            <p:txEl>
                                              <p:pRg st="3" end="3"/>
                                            </p:txEl>
                                          </p:spTgt>
                                        </p:tgtEl>
                                        <p:attrNameLst>
                                          <p:attrName>style.visibility</p:attrName>
                                        </p:attrNameLst>
                                      </p:cBhvr>
                                      <p:to>
                                        <p:strVal val="visible"/>
                                      </p:to>
                                    </p:set>
                                    <p:anim calcmode="lin" valueType="num">
                                      <p:cBhvr>
                                        <p:cTn id="31" dur="1000" fill="hold"/>
                                        <p:tgtEl>
                                          <p:spTgt spid="91140">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91140">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91140">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1140">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91140">
                                            <p:txEl>
                                              <p:pRg st="4" end="4"/>
                                            </p:txEl>
                                          </p:spTgt>
                                        </p:tgtEl>
                                        <p:attrNameLst>
                                          <p:attrName>style.visibility</p:attrName>
                                        </p:attrNameLst>
                                      </p:cBhvr>
                                      <p:to>
                                        <p:strVal val="visible"/>
                                      </p:to>
                                    </p:set>
                                    <p:anim calcmode="lin" valueType="num">
                                      <p:cBhvr>
                                        <p:cTn id="39" dur="1000" fill="hold"/>
                                        <p:tgtEl>
                                          <p:spTgt spid="91140">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91140">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91140">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91140">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91140">
                                            <p:txEl>
                                              <p:pRg st="5" end="5"/>
                                            </p:txEl>
                                          </p:spTgt>
                                        </p:tgtEl>
                                        <p:attrNameLst>
                                          <p:attrName>style.visibility</p:attrName>
                                        </p:attrNameLst>
                                      </p:cBhvr>
                                      <p:to>
                                        <p:strVal val="visible"/>
                                      </p:to>
                                    </p:set>
                                    <p:anim calcmode="lin" valueType="num">
                                      <p:cBhvr>
                                        <p:cTn id="47" dur="1000" fill="hold"/>
                                        <p:tgtEl>
                                          <p:spTgt spid="91140">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91140">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91140">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91140">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0"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0450" name="Picture 2" descr="PAGE_115"/>
          <p:cNvPicPr>
            <a:picLocks noChangeAspect="1" noChangeArrowheads="1"/>
          </p:cNvPicPr>
          <p:nvPr/>
        </p:nvPicPr>
        <p:blipFill>
          <a:blip r:embed="rId3" cstate="print"/>
          <a:srcRect/>
          <a:stretch>
            <a:fillRect/>
          </a:stretch>
        </p:blipFill>
        <p:spPr bwMode="auto">
          <a:xfrm>
            <a:off x="0" y="-354563"/>
            <a:ext cx="12192000" cy="8341567"/>
          </a:xfrm>
          <a:prstGeom prst="rect">
            <a:avLst/>
          </a:prstGeom>
          <a:noFill/>
        </p:spPr>
      </p:pic>
    </p:spTree>
    <p:extLst>
      <p:ext uri="{BB962C8B-B14F-4D97-AF65-F5344CB8AC3E}">
        <p14:creationId xmlns:p14="http://schemas.microsoft.com/office/powerpoint/2010/main" val="13445565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US-Map-GIF1">
            <a:extLst>
              <a:ext uri="{FF2B5EF4-FFF2-40B4-BE49-F238E27FC236}">
                <a16:creationId xmlns:a16="http://schemas.microsoft.com/office/drawing/2014/main" id="{52390E63-156F-7E9F-A1B1-9E04A050B0F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0000"/>
</p:sld>
</file>

<file path=ppt/slides/slide9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289538" name="Rectangle 2"/>
          <p:cNvSpPr>
            <a:spLocks noGrp="1" noChangeArrowheads="1"/>
          </p:cNvSpPr>
          <p:nvPr>
            <p:ph type="title"/>
          </p:nvPr>
        </p:nvSpPr>
        <p:spPr>
          <a:xfrm>
            <a:off x="1502229" y="457200"/>
            <a:ext cx="9209313" cy="990600"/>
          </a:xfrm>
        </p:spPr>
        <p:txBody>
          <a:bodyPr/>
          <a:lstStyle/>
          <a:p>
            <a:r>
              <a:rPr lang="en-US" sz="3200" b="1" u="sng" dirty="0">
                <a:solidFill>
                  <a:schemeClr val="accent1"/>
                </a:solidFill>
                <a:effectLst>
                  <a:outerShdw blurRad="38100" dist="38100" dir="2700000" algn="tl">
                    <a:srgbClr val="C0C0C0"/>
                  </a:outerShdw>
                </a:effectLst>
                <a:latin typeface="Calligrapher" pitchFamily="2" charset="0"/>
              </a:rPr>
              <a:t>Sweet’s Story of American Religion:  Presbyterians</a:t>
            </a:r>
          </a:p>
        </p:txBody>
      </p:sp>
      <p:sp>
        <p:nvSpPr>
          <p:cNvPr id="4289539" name="Rectangle 3"/>
          <p:cNvSpPr>
            <a:spLocks noGrp="1" noChangeArrowheads="1"/>
          </p:cNvSpPr>
          <p:nvPr>
            <p:ph type="body" idx="1"/>
          </p:nvPr>
        </p:nvSpPr>
        <p:spPr>
          <a:xfrm>
            <a:off x="2057400" y="1371600"/>
            <a:ext cx="8077200" cy="5105400"/>
          </a:xfrm>
        </p:spPr>
        <p:txBody>
          <a:bodyPr/>
          <a:lstStyle/>
          <a:p>
            <a:pPr>
              <a:lnSpc>
                <a:spcPct val="90000"/>
              </a:lnSpc>
              <a:buFontTx/>
              <a:buBlip>
                <a:blip r:embed="rId5"/>
              </a:buBlip>
            </a:pPr>
            <a:r>
              <a:rPr lang="en-US" i="1" dirty="0">
                <a:solidFill>
                  <a:srgbClr val="FFFF99"/>
                </a:solidFill>
                <a:effectLst>
                  <a:outerShdw blurRad="38100" dist="38100" dir="2700000" algn="tl">
                    <a:srgbClr val="C0C0C0"/>
                  </a:outerShdw>
                </a:effectLst>
              </a:rPr>
              <a:t>  “Of all the American churches at the opening of the national era, the Presbyterian was the most strategically located for an immediate advance into the West.  The Scotch-Irish constituted the last great wave  of emigration previous to the Revolution and by 1760 Scotch-Irish Presbyterian churches were to be found scattered along from ‘the frontiers of New England to the frontiers of South Carolina.’”</a:t>
            </a:r>
            <a:endParaRPr lang="en-US" i="1" dirty="0"/>
          </a:p>
        </p:txBody>
      </p:sp>
    </p:spTree>
    <p:extLst>
      <p:ext uri="{BB962C8B-B14F-4D97-AF65-F5344CB8AC3E}">
        <p14:creationId xmlns:p14="http://schemas.microsoft.com/office/powerpoint/2010/main" val="45370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289538">
                                            <p:txEl>
                                              <p:pRg st="0" end="0"/>
                                            </p:txEl>
                                          </p:spTgt>
                                        </p:tgtEl>
                                        <p:attrNameLst>
                                          <p:attrName>style.visibility</p:attrName>
                                        </p:attrNameLst>
                                      </p:cBhvr>
                                      <p:to>
                                        <p:strVal val="visible"/>
                                      </p:to>
                                    </p:set>
                                    <p:anim calcmode="lin" valueType="num">
                                      <p:cBhvr additive="base">
                                        <p:cTn id="7" dur="300" fill="hold"/>
                                        <p:tgtEl>
                                          <p:spTgt spid="428953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28953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iterate type="lt">
                                    <p:tmPct val="100000"/>
                                  </p:iterate>
                                  <p:childTnLst>
                                    <p:set>
                                      <p:cBhvr>
                                        <p:cTn id="12" dur="1" fill="hold">
                                          <p:stCondLst>
                                            <p:cond delay="0"/>
                                          </p:stCondLst>
                                        </p:cTn>
                                        <p:tgtEl>
                                          <p:spTgt spid="4289539">
                                            <p:txEl>
                                              <p:pRg st="0" end="0"/>
                                            </p:txEl>
                                          </p:spTgt>
                                        </p:tgtEl>
                                        <p:attrNameLst>
                                          <p:attrName>style.visibility</p:attrName>
                                        </p:attrNameLst>
                                      </p:cBhvr>
                                      <p:to>
                                        <p:strVal val="visible"/>
                                      </p:to>
                                    </p:set>
                                    <p:animEffect transition="in" filter="wipe(up)">
                                      <p:cBhvr>
                                        <p:cTn id="13" dur="75"/>
                                        <p:tgtEl>
                                          <p:spTgt spid="4289539">
                                            <p:txEl>
                                              <p:pRg st="0" end="0"/>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9538" grpId="0" build="p" autoUpdateAnimBg="0"/>
      <p:bldP spid="4289539"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bg>
      <p:bgPr>
        <a:solidFill>
          <a:schemeClr val="hlink"/>
        </a:solidFill>
        <a:effectLst/>
      </p:bgPr>
    </p:bg>
    <p:spTree>
      <p:nvGrpSpPr>
        <p:cNvPr id="1" name=""/>
        <p:cNvGrpSpPr/>
        <p:nvPr/>
      </p:nvGrpSpPr>
      <p:grpSpPr>
        <a:xfrm>
          <a:off x="0" y="0"/>
          <a:ext cx="0" cy="0"/>
          <a:chOff x="0" y="0"/>
          <a:chExt cx="0" cy="0"/>
        </a:xfrm>
      </p:grpSpPr>
      <p:sp>
        <p:nvSpPr>
          <p:cNvPr id="4632578" name="Rectangle 2"/>
          <p:cNvSpPr>
            <a:spLocks noGrp="1" noChangeArrowheads="1"/>
          </p:cNvSpPr>
          <p:nvPr>
            <p:ph type="title"/>
          </p:nvPr>
        </p:nvSpPr>
        <p:spPr>
          <a:xfrm>
            <a:off x="1524000" y="457200"/>
            <a:ext cx="9144000" cy="1295400"/>
          </a:xfrm>
        </p:spPr>
        <p:txBody>
          <a:bodyPr/>
          <a:lstStyle/>
          <a:p>
            <a:pPr eaLnBrk="1" hangingPunct="1">
              <a:defRPr/>
            </a:pPr>
            <a:r>
              <a:rPr lang="en-US" sz="6000" b="1">
                <a:solidFill>
                  <a:srgbClr val="FF3300"/>
                </a:solidFill>
                <a:effectLst>
                  <a:outerShdw blurRad="38100" dist="38100" dir="2700000" algn="tl">
                    <a:srgbClr val="000000"/>
                  </a:outerShdw>
                </a:effectLst>
                <a:latin typeface="Magneto" pitchFamily="82" charset="0"/>
              </a:rPr>
              <a:t>A Restoration Plea:</a:t>
            </a:r>
            <a:endParaRPr lang="en-US" sz="6000" b="1">
              <a:solidFill>
                <a:srgbClr val="FF3300"/>
              </a:solidFill>
              <a:effectLst>
                <a:outerShdw blurRad="38100" dist="38100" dir="2700000" algn="tl">
                  <a:srgbClr val="000000"/>
                </a:outerShdw>
              </a:effectLst>
            </a:endParaRPr>
          </a:p>
        </p:txBody>
      </p:sp>
      <p:sp>
        <p:nvSpPr>
          <p:cNvPr id="1366019" name="Rectangle 3"/>
          <p:cNvSpPr>
            <a:spLocks noGrp="1" noChangeArrowheads="1"/>
          </p:cNvSpPr>
          <p:nvPr>
            <p:ph type="body" sz="half" idx="1"/>
          </p:nvPr>
        </p:nvSpPr>
        <p:spPr/>
        <p:txBody>
          <a:bodyPr/>
          <a:lstStyle/>
          <a:p>
            <a:pPr eaLnBrk="1" hangingPunct="1"/>
            <a:endParaRPr lang="en-US" altLang="en-US" sz="2800"/>
          </a:p>
        </p:txBody>
      </p:sp>
      <p:pic>
        <p:nvPicPr>
          <p:cNvPr id="4632580" name="Picture 4" descr="C:\Documents and Settings\Owner\My Documents\Educational Illustrations\stonebw.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981200"/>
            <a:ext cx="2895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32581" name="Picture 5" descr="C:\Documents and Settings\Owner\My Documents\Educational Illustrations\campth0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981200"/>
            <a:ext cx="2667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32582" name="Picture 6" descr="C:\Documents and Settings\Owner\My Documents\Educational Illustrations\campal11.gif"/>
          <p:cNvPicPr>
            <a:picLocks noGrp="1" noChangeAspect="1" noChangeArrowheads="1"/>
          </p:cNvPicPr>
          <p:nvPr>
            <p:ph type="clipArt" sz="half" idx="2"/>
          </p:nvPr>
        </p:nvPicPr>
        <p:blipFill>
          <a:blip r:embed="rId6">
            <a:extLst>
              <a:ext uri="{28A0092B-C50C-407E-A947-70E740481C1C}">
                <a14:useLocalDpi xmlns:a14="http://schemas.microsoft.com/office/drawing/2010/main" val="0"/>
              </a:ext>
            </a:extLst>
          </a:blip>
          <a:srcRect/>
          <a:stretch>
            <a:fillRect/>
          </a:stretch>
        </p:blipFill>
        <p:spPr>
          <a:xfrm>
            <a:off x="7543800" y="1981200"/>
            <a:ext cx="2667000" cy="4114800"/>
          </a:xfrm>
        </p:spPr>
      </p:pic>
      <p:sp>
        <p:nvSpPr>
          <p:cNvPr id="4632583" name="WordArt 7"/>
          <p:cNvSpPr>
            <a:spLocks noChangeArrowheads="1" noChangeShapeType="1" noTextEdit="1"/>
          </p:cNvSpPr>
          <p:nvPr/>
        </p:nvSpPr>
        <p:spPr bwMode="auto">
          <a:xfrm>
            <a:off x="2209800" y="2286000"/>
            <a:ext cx="41910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Arial" pitchFamily="34" charset="0"/>
              </a:rPr>
              <a:t>"In Doctrine, Unity."</a:t>
            </a:r>
          </a:p>
        </p:txBody>
      </p:sp>
      <p:sp>
        <p:nvSpPr>
          <p:cNvPr id="4632584" name="WordArt 8"/>
          <p:cNvSpPr>
            <a:spLocks noChangeArrowheads="1" noChangeShapeType="1" noTextEdit="1"/>
          </p:cNvSpPr>
          <p:nvPr/>
        </p:nvSpPr>
        <p:spPr bwMode="auto">
          <a:xfrm>
            <a:off x="3662364" y="3505200"/>
            <a:ext cx="4867275" cy="914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Arial" pitchFamily="34" charset="0"/>
              </a:rPr>
              <a:t>"In Opinion,  Liberty."</a:t>
            </a:r>
          </a:p>
        </p:txBody>
      </p:sp>
      <p:sp>
        <p:nvSpPr>
          <p:cNvPr id="4632585" name="WordArt 9"/>
          <p:cNvSpPr>
            <a:spLocks noChangeArrowheads="1" noChangeShapeType="1" noTextEdit="1"/>
          </p:cNvSpPr>
          <p:nvPr/>
        </p:nvSpPr>
        <p:spPr bwMode="auto">
          <a:xfrm>
            <a:off x="4419600" y="4876800"/>
            <a:ext cx="5562600" cy="914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Arial" pitchFamily="34" charset="0"/>
              </a:rPr>
              <a:t>"In All Things,  Love!"</a:t>
            </a:r>
          </a:p>
        </p:txBody>
      </p:sp>
      <p:sp>
        <p:nvSpPr>
          <p:cNvPr id="11" name="Rectangle 10"/>
          <p:cNvSpPr/>
          <p:nvPr/>
        </p:nvSpPr>
        <p:spPr>
          <a:xfrm>
            <a:off x="1272618" y="6096001"/>
            <a:ext cx="9322379" cy="46166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a:ea typeface="+mn-ea"/>
                <a:cs typeface="Arial" pitchFamily="34" charset="0"/>
              </a:rPr>
              <a:t>* Restorer Plea Same As Reformer </a:t>
            </a:r>
            <a:r>
              <a:rPr kumimoji="0" lang="en-US" sz="2400" b="1" i="0" u="none" strike="noStrike" kern="1200" cap="none" spc="0" normalizeH="0" baseline="0" noProof="0" dirty="0" err="1">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a:ea typeface="+mn-ea"/>
                <a:cs typeface="Arial" pitchFamily="34" charset="0"/>
              </a:rPr>
              <a:t>Meiderlin</a:t>
            </a:r>
            <a:r>
              <a:rPr kumimoji="0" lang="en-US" sz="24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a:ea typeface="+mn-ea"/>
                <a:cs typeface="Arial" pitchFamily="34" charset="0"/>
              </a:rPr>
              <a:t> on “Essentials”</a:t>
            </a:r>
          </a:p>
        </p:txBody>
      </p:sp>
    </p:spTree>
    <p:extLst>
      <p:ext uri="{BB962C8B-B14F-4D97-AF65-F5344CB8AC3E}">
        <p14:creationId xmlns:p14="http://schemas.microsoft.com/office/powerpoint/2010/main" val="3397641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632578"/>
                                        </p:tgtEl>
                                        <p:attrNameLst>
                                          <p:attrName>style.visibility</p:attrName>
                                        </p:attrNameLst>
                                      </p:cBhvr>
                                      <p:to>
                                        <p:strVal val="visible"/>
                                      </p:to>
                                    </p:set>
                                    <p:anim calcmode="lin" valueType="num">
                                      <p:cBhvr>
                                        <p:cTn id="7" dur="5000" fill="hold"/>
                                        <p:tgtEl>
                                          <p:spTgt spid="4632578"/>
                                        </p:tgtEl>
                                        <p:attrNameLst>
                                          <p:attrName>ppt_w</p:attrName>
                                        </p:attrNameLst>
                                      </p:cBhvr>
                                      <p:tavLst>
                                        <p:tav tm="0" fmla="#ppt_w*sin(2.5*pi*$)">
                                          <p:val>
                                            <p:fltVal val="0"/>
                                          </p:val>
                                        </p:tav>
                                        <p:tav tm="100000">
                                          <p:val>
                                            <p:fltVal val="1"/>
                                          </p:val>
                                        </p:tav>
                                      </p:tavLst>
                                    </p:anim>
                                    <p:anim calcmode="lin" valueType="num">
                                      <p:cBhvr>
                                        <p:cTn id="8" dur="5000" fill="hold"/>
                                        <p:tgtEl>
                                          <p:spTgt spid="4632578"/>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4632580"/>
                                        </p:tgtEl>
                                        <p:attrNameLst>
                                          <p:attrName>style.visibility</p:attrName>
                                        </p:attrNameLst>
                                      </p:cBhvr>
                                      <p:to>
                                        <p:strVal val="visible"/>
                                      </p:to>
                                    </p:set>
                                    <p:anim calcmode="lin" valueType="num">
                                      <p:cBhvr>
                                        <p:cTn id="13" dur="500" fill="hold"/>
                                        <p:tgtEl>
                                          <p:spTgt spid="4632580"/>
                                        </p:tgtEl>
                                        <p:attrNameLst>
                                          <p:attrName>ppt_w</p:attrName>
                                        </p:attrNameLst>
                                      </p:cBhvr>
                                      <p:tavLst>
                                        <p:tav tm="0">
                                          <p:val>
                                            <p:fltVal val="0"/>
                                          </p:val>
                                        </p:tav>
                                        <p:tav tm="100000">
                                          <p:val>
                                            <p:strVal val="#ppt_w"/>
                                          </p:val>
                                        </p:tav>
                                      </p:tavLst>
                                    </p:anim>
                                    <p:anim calcmode="lin" valueType="num">
                                      <p:cBhvr>
                                        <p:cTn id="14" dur="500" fill="hold"/>
                                        <p:tgtEl>
                                          <p:spTgt spid="4632580"/>
                                        </p:tgtEl>
                                        <p:attrNameLst>
                                          <p:attrName>ppt_h</p:attrName>
                                        </p:attrNameLst>
                                      </p:cBhvr>
                                      <p:tavLst>
                                        <p:tav tm="0">
                                          <p:val>
                                            <p:fltVal val="0"/>
                                          </p:val>
                                        </p:tav>
                                        <p:tav tm="100000">
                                          <p:val>
                                            <p:strVal val="#ppt_h"/>
                                          </p:val>
                                        </p:tav>
                                      </p:tavLst>
                                    </p:anim>
                                    <p:anim calcmode="lin" valueType="num">
                                      <p:cBhvr>
                                        <p:cTn id="15" dur="500" fill="hold"/>
                                        <p:tgtEl>
                                          <p:spTgt spid="4632580"/>
                                        </p:tgtEl>
                                        <p:attrNameLst>
                                          <p:attrName>ppt_x</p:attrName>
                                        </p:attrNameLst>
                                      </p:cBhvr>
                                      <p:tavLst>
                                        <p:tav tm="0">
                                          <p:val>
                                            <p:fltVal val="0.5"/>
                                          </p:val>
                                        </p:tav>
                                        <p:tav tm="100000">
                                          <p:val>
                                            <p:strVal val="#ppt_x"/>
                                          </p:val>
                                        </p:tav>
                                      </p:tavLst>
                                    </p:anim>
                                    <p:anim calcmode="lin" valueType="num">
                                      <p:cBhvr>
                                        <p:cTn id="16" dur="500" fill="hold"/>
                                        <p:tgtEl>
                                          <p:spTgt spid="4632580"/>
                                        </p:tgtEl>
                                        <p:attrNameLst>
                                          <p:attrName>ppt_y</p:attrName>
                                        </p:attrNameLst>
                                      </p:cBhvr>
                                      <p:tavLst>
                                        <p:tav tm="0">
                                          <p:val>
                                            <p:fltVal val="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528" fill="hold" nodeType="clickEffect">
                                  <p:stCondLst>
                                    <p:cond delay="0"/>
                                  </p:stCondLst>
                                  <p:childTnLst>
                                    <p:set>
                                      <p:cBhvr>
                                        <p:cTn id="20" dur="1" fill="hold">
                                          <p:stCondLst>
                                            <p:cond delay="0"/>
                                          </p:stCondLst>
                                        </p:cTn>
                                        <p:tgtEl>
                                          <p:spTgt spid="4632581"/>
                                        </p:tgtEl>
                                        <p:attrNameLst>
                                          <p:attrName>style.visibility</p:attrName>
                                        </p:attrNameLst>
                                      </p:cBhvr>
                                      <p:to>
                                        <p:strVal val="visible"/>
                                      </p:to>
                                    </p:set>
                                    <p:anim calcmode="lin" valueType="num">
                                      <p:cBhvr>
                                        <p:cTn id="21" dur="500" fill="hold"/>
                                        <p:tgtEl>
                                          <p:spTgt spid="4632581"/>
                                        </p:tgtEl>
                                        <p:attrNameLst>
                                          <p:attrName>ppt_w</p:attrName>
                                        </p:attrNameLst>
                                      </p:cBhvr>
                                      <p:tavLst>
                                        <p:tav tm="0">
                                          <p:val>
                                            <p:fltVal val="0"/>
                                          </p:val>
                                        </p:tav>
                                        <p:tav tm="100000">
                                          <p:val>
                                            <p:strVal val="#ppt_w"/>
                                          </p:val>
                                        </p:tav>
                                      </p:tavLst>
                                    </p:anim>
                                    <p:anim calcmode="lin" valueType="num">
                                      <p:cBhvr>
                                        <p:cTn id="22" dur="500" fill="hold"/>
                                        <p:tgtEl>
                                          <p:spTgt spid="4632581"/>
                                        </p:tgtEl>
                                        <p:attrNameLst>
                                          <p:attrName>ppt_h</p:attrName>
                                        </p:attrNameLst>
                                      </p:cBhvr>
                                      <p:tavLst>
                                        <p:tav tm="0">
                                          <p:val>
                                            <p:fltVal val="0"/>
                                          </p:val>
                                        </p:tav>
                                        <p:tav tm="100000">
                                          <p:val>
                                            <p:strVal val="#ppt_h"/>
                                          </p:val>
                                        </p:tav>
                                      </p:tavLst>
                                    </p:anim>
                                    <p:anim calcmode="lin" valueType="num">
                                      <p:cBhvr>
                                        <p:cTn id="23" dur="500" fill="hold"/>
                                        <p:tgtEl>
                                          <p:spTgt spid="4632581"/>
                                        </p:tgtEl>
                                        <p:attrNameLst>
                                          <p:attrName>ppt_x</p:attrName>
                                        </p:attrNameLst>
                                      </p:cBhvr>
                                      <p:tavLst>
                                        <p:tav tm="0">
                                          <p:val>
                                            <p:fltVal val="0.5"/>
                                          </p:val>
                                        </p:tav>
                                        <p:tav tm="100000">
                                          <p:val>
                                            <p:strVal val="#ppt_x"/>
                                          </p:val>
                                        </p:tav>
                                      </p:tavLst>
                                    </p:anim>
                                    <p:anim calcmode="lin" valueType="num">
                                      <p:cBhvr>
                                        <p:cTn id="24" dur="500" fill="hold"/>
                                        <p:tgtEl>
                                          <p:spTgt spid="4632581"/>
                                        </p:tgtEl>
                                        <p:attrNameLst>
                                          <p:attrName>ppt_y</p:attrName>
                                        </p:attrNameLst>
                                      </p:cBhvr>
                                      <p:tavLst>
                                        <p:tav tm="0">
                                          <p:val>
                                            <p:fltVal val="0.5"/>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nodeType="clickEffect">
                                  <p:stCondLst>
                                    <p:cond delay="0"/>
                                  </p:stCondLst>
                                  <p:childTnLst>
                                    <p:set>
                                      <p:cBhvr>
                                        <p:cTn id="28" dur="1" fill="hold">
                                          <p:stCondLst>
                                            <p:cond delay="0"/>
                                          </p:stCondLst>
                                        </p:cTn>
                                        <p:tgtEl>
                                          <p:spTgt spid="4632582"/>
                                        </p:tgtEl>
                                        <p:attrNameLst>
                                          <p:attrName>style.visibility</p:attrName>
                                        </p:attrNameLst>
                                      </p:cBhvr>
                                      <p:to>
                                        <p:strVal val="visible"/>
                                      </p:to>
                                    </p:set>
                                    <p:anim calcmode="lin" valueType="num">
                                      <p:cBhvr>
                                        <p:cTn id="29" dur="500" fill="hold"/>
                                        <p:tgtEl>
                                          <p:spTgt spid="4632582"/>
                                        </p:tgtEl>
                                        <p:attrNameLst>
                                          <p:attrName>ppt_w</p:attrName>
                                        </p:attrNameLst>
                                      </p:cBhvr>
                                      <p:tavLst>
                                        <p:tav tm="0">
                                          <p:val>
                                            <p:fltVal val="0"/>
                                          </p:val>
                                        </p:tav>
                                        <p:tav tm="100000">
                                          <p:val>
                                            <p:strVal val="#ppt_w"/>
                                          </p:val>
                                        </p:tav>
                                      </p:tavLst>
                                    </p:anim>
                                    <p:anim calcmode="lin" valueType="num">
                                      <p:cBhvr>
                                        <p:cTn id="30" dur="500" fill="hold"/>
                                        <p:tgtEl>
                                          <p:spTgt spid="4632582"/>
                                        </p:tgtEl>
                                        <p:attrNameLst>
                                          <p:attrName>ppt_h</p:attrName>
                                        </p:attrNameLst>
                                      </p:cBhvr>
                                      <p:tavLst>
                                        <p:tav tm="0">
                                          <p:val>
                                            <p:fltVal val="0"/>
                                          </p:val>
                                        </p:tav>
                                        <p:tav tm="100000">
                                          <p:val>
                                            <p:strVal val="#ppt_h"/>
                                          </p:val>
                                        </p:tav>
                                      </p:tavLst>
                                    </p:anim>
                                    <p:anim calcmode="lin" valueType="num">
                                      <p:cBhvr>
                                        <p:cTn id="31" dur="500" fill="hold"/>
                                        <p:tgtEl>
                                          <p:spTgt spid="4632582"/>
                                        </p:tgtEl>
                                        <p:attrNameLst>
                                          <p:attrName>ppt_x</p:attrName>
                                        </p:attrNameLst>
                                      </p:cBhvr>
                                      <p:tavLst>
                                        <p:tav tm="0">
                                          <p:val>
                                            <p:fltVal val="0.5"/>
                                          </p:val>
                                        </p:tav>
                                        <p:tav tm="100000">
                                          <p:val>
                                            <p:strVal val="#ppt_x"/>
                                          </p:val>
                                        </p:tav>
                                      </p:tavLst>
                                    </p:anim>
                                    <p:anim calcmode="lin" valueType="num">
                                      <p:cBhvr>
                                        <p:cTn id="32" dur="500" fill="hold"/>
                                        <p:tgtEl>
                                          <p:spTgt spid="4632582"/>
                                        </p:tgtEl>
                                        <p:attrNameLst>
                                          <p:attrName>ppt_y</p:attrName>
                                        </p:attrNameLst>
                                      </p:cBhvr>
                                      <p:tavLst>
                                        <p:tav tm="0">
                                          <p:val>
                                            <p:fltVal val="0.5"/>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632583"/>
                                        </p:tgtEl>
                                        <p:attrNameLst>
                                          <p:attrName>style.visibility</p:attrName>
                                        </p:attrNameLst>
                                      </p:cBhvr>
                                      <p:to>
                                        <p:strVal val="visible"/>
                                      </p:to>
                                    </p:set>
                                    <p:anim calcmode="lin" valueType="num">
                                      <p:cBhvr additive="base">
                                        <p:cTn id="37" dur="500" fill="hold"/>
                                        <p:tgtEl>
                                          <p:spTgt spid="4632583"/>
                                        </p:tgtEl>
                                        <p:attrNameLst>
                                          <p:attrName>ppt_x</p:attrName>
                                        </p:attrNameLst>
                                      </p:cBhvr>
                                      <p:tavLst>
                                        <p:tav tm="0">
                                          <p:val>
                                            <p:strVal val="0-#ppt_w/2"/>
                                          </p:val>
                                        </p:tav>
                                        <p:tav tm="100000">
                                          <p:val>
                                            <p:strVal val="#ppt_x"/>
                                          </p:val>
                                        </p:tav>
                                      </p:tavLst>
                                    </p:anim>
                                    <p:anim calcmode="lin" valueType="num">
                                      <p:cBhvr additive="base">
                                        <p:cTn id="38" dur="500" fill="hold"/>
                                        <p:tgtEl>
                                          <p:spTgt spid="463258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wav"/>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632584"/>
                                        </p:tgtEl>
                                        <p:attrNameLst>
                                          <p:attrName>style.visibility</p:attrName>
                                        </p:attrNameLst>
                                      </p:cBhvr>
                                      <p:to>
                                        <p:strVal val="visible"/>
                                      </p:to>
                                    </p:set>
                                    <p:anim calcmode="lin" valueType="num">
                                      <p:cBhvr additive="base">
                                        <p:cTn id="43" dur="500" fill="hold"/>
                                        <p:tgtEl>
                                          <p:spTgt spid="4632584"/>
                                        </p:tgtEl>
                                        <p:attrNameLst>
                                          <p:attrName>ppt_x</p:attrName>
                                        </p:attrNameLst>
                                      </p:cBhvr>
                                      <p:tavLst>
                                        <p:tav tm="0">
                                          <p:val>
                                            <p:strVal val="0-#ppt_w/2"/>
                                          </p:val>
                                        </p:tav>
                                        <p:tav tm="100000">
                                          <p:val>
                                            <p:strVal val="#ppt_x"/>
                                          </p:val>
                                        </p:tav>
                                      </p:tavLst>
                                    </p:anim>
                                    <p:anim calcmode="lin" valueType="num">
                                      <p:cBhvr additive="base">
                                        <p:cTn id="44" dur="500" fill="hold"/>
                                        <p:tgtEl>
                                          <p:spTgt spid="463258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wav"/>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632585"/>
                                        </p:tgtEl>
                                        <p:attrNameLst>
                                          <p:attrName>style.visibility</p:attrName>
                                        </p:attrNameLst>
                                      </p:cBhvr>
                                      <p:to>
                                        <p:strVal val="visible"/>
                                      </p:to>
                                    </p:set>
                                    <p:anim calcmode="lin" valueType="num">
                                      <p:cBhvr additive="base">
                                        <p:cTn id="49" dur="500" fill="hold"/>
                                        <p:tgtEl>
                                          <p:spTgt spid="4632585"/>
                                        </p:tgtEl>
                                        <p:attrNameLst>
                                          <p:attrName>ppt_x</p:attrName>
                                        </p:attrNameLst>
                                      </p:cBhvr>
                                      <p:tavLst>
                                        <p:tav tm="0">
                                          <p:val>
                                            <p:strVal val="0-#ppt_w/2"/>
                                          </p:val>
                                        </p:tav>
                                        <p:tav tm="100000">
                                          <p:val>
                                            <p:strVal val="#ppt_x"/>
                                          </p:val>
                                        </p:tav>
                                      </p:tavLst>
                                    </p:anim>
                                    <p:anim calcmode="lin" valueType="num">
                                      <p:cBhvr additive="base">
                                        <p:cTn id="50" dur="500" fill="hold"/>
                                        <p:tgtEl>
                                          <p:spTgt spid="463258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2578" grpId="0" autoUpdateAnimBg="0"/>
      <p:bldP spid="4632583" grpId="0" animBg="1"/>
      <p:bldP spid="4632584" grpId="0" animBg="1"/>
      <p:bldP spid="463258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EBC2C996-BE27-46E6-FEB3-0972F6E37958}"/>
              </a:ext>
            </a:extLst>
          </p:cNvPr>
          <p:cNvSpPr>
            <a:spLocks noGrp="1" noChangeArrowheads="1"/>
          </p:cNvSpPr>
          <p:nvPr>
            <p:ph type="ctrTitle"/>
          </p:nvPr>
        </p:nvSpPr>
        <p:spPr/>
        <p:txBody>
          <a:bodyPr/>
          <a:lstStyle/>
          <a:p>
            <a:pPr eaLnBrk="1" hangingPunct="1">
              <a:defRPr/>
            </a:pPr>
            <a:r>
              <a:rPr lang="en-US" dirty="0">
                <a:solidFill>
                  <a:srgbClr val="FFFF00"/>
                </a:solidFill>
              </a:rPr>
              <a:t>The Stone/Campbell Movement</a:t>
            </a:r>
          </a:p>
        </p:txBody>
      </p:sp>
      <p:sp>
        <p:nvSpPr>
          <p:cNvPr id="81923" name="Rectangle 3">
            <a:extLst>
              <a:ext uri="{FF2B5EF4-FFF2-40B4-BE49-F238E27FC236}">
                <a16:creationId xmlns:a16="http://schemas.microsoft.com/office/drawing/2014/main" id="{ACA365AF-27FD-E6AF-CBC8-2A1FDBAC76D1}"/>
              </a:ext>
            </a:extLst>
          </p:cNvPr>
          <p:cNvSpPr>
            <a:spLocks noGrp="1" noChangeArrowheads="1"/>
          </p:cNvSpPr>
          <p:nvPr>
            <p:ph type="subTitle" idx="1"/>
          </p:nvPr>
        </p:nvSpPr>
        <p:spPr/>
        <p:txBody>
          <a:bodyPr/>
          <a:lstStyle/>
          <a:p>
            <a:pPr eaLnBrk="1" hangingPunct="1">
              <a:defRPr/>
            </a:pPr>
            <a:r>
              <a:rPr lang="en-US" b="1" dirty="0">
                <a:solidFill>
                  <a:srgbClr val="FFFF00"/>
                </a:solidFill>
              </a:rPr>
              <a:t>Restoration or Reformation?</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790345BE-6DC8-1EB4-A1EE-843A528C719C}"/>
              </a:ext>
            </a:extLst>
          </p:cNvPr>
          <p:cNvSpPr>
            <a:spLocks noGrp="1" noRot="1" noChangeArrowheads="1"/>
          </p:cNvSpPr>
          <p:nvPr>
            <p:ph type="title"/>
          </p:nvPr>
        </p:nvSpPr>
        <p:spPr/>
        <p:txBody>
          <a:bodyPr/>
          <a:lstStyle/>
          <a:p>
            <a:pPr eaLnBrk="1" hangingPunct="1">
              <a:defRPr/>
            </a:pPr>
            <a:r>
              <a:rPr lang="en-US"/>
              <a:t>Influences</a:t>
            </a:r>
          </a:p>
        </p:txBody>
      </p:sp>
      <p:sp>
        <p:nvSpPr>
          <p:cNvPr id="83971" name="Rectangle 3">
            <a:extLst>
              <a:ext uri="{FF2B5EF4-FFF2-40B4-BE49-F238E27FC236}">
                <a16:creationId xmlns:a16="http://schemas.microsoft.com/office/drawing/2014/main" id="{EB9D6129-84E6-6721-AFBB-E92DBB28892A}"/>
              </a:ext>
            </a:extLst>
          </p:cNvPr>
          <p:cNvSpPr>
            <a:spLocks noGrp="1" noRot="1" noChangeArrowheads="1"/>
          </p:cNvSpPr>
          <p:nvPr>
            <p:ph type="body" idx="1"/>
          </p:nvPr>
        </p:nvSpPr>
        <p:spPr/>
        <p:txBody>
          <a:bodyPr/>
          <a:lstStyle/>
          <a:p>
            <a:pPr eaLnBrk="1" hangingPunct="1">
              <a:defRPr/>
            </a:pPr>
            <a:r>
              <a:rPr lang="en-US" sz="2400" b="1" dirty="0"/>
              <a:t>Francis Bacon and inductive logic: the scientific approach to the facts of the Bible.</a:t>
            </a:r>
          </a:p>
          <a:p>
            <a:pPr eaLnBrk="1" hangingPunct="1">
              <a:defRPr/>
            </a:pPr>
            <a:endParaRPr lang="en-US" sz="2400" b="1" dirty="0"/>
          </a:p>
          <a:p>
            <a:pPr eaLnBrk="1" hangingPunct="1">
              <a:defRPr/>
            </a:pPr>
            <a:r>
              <a:rPr lang="en-US" sz="2400" b="1" dirty="0"/>
              <a:t>John Locke: the “Christian Philosopher”</a:t>
            </a:r>
          </a:p>
          <a:p>
            <a:pPr eaLnBrk="1" hangingPunct="1">
              <a:defRPr/>
            </a:pPr>
            <a:endParaRPr lang="en-US" sz="2400" b="1" dirty="0"/>
          </a:p>
          <a:p>
            <a:pPr eaLnBrk="1" hangingPunct="1">
              <a:defRPr/>
            </a:pPr>
            <a:r>
              <a:rPr lang="en-US" sz="2400" b="1" dirty="0"/>
              <a:t>The Scottish school of Common Sense Philosophy (Adam Smith, Thomas Reid, etc.)</a:t>
            </a:r>
          </a:p>
          <a:p>
            <a:pPr eaLnBrk="1" hangingPunct="1">
              <a:defRPr/>
            </a:pPr>
            <a:endParaRPr lang="en-US" sz="2400" b="1" dirty="0"/>
          </a:p>
          <a:p>
            <a:pPr eaLnBrk="1" hangingPunct="1">
              <a:defRPr/>
            </a:pPr>
            <a:r>
              <a:rPr lang="en-US" sz="2400" b="1" dirty="0"/>
              <a:t>The </a:t>
            </a:r>
            <a:r>
              <a:rPr lang="en-US" sz="2400" b="1" dirty="0" err="1"/>
              <a:t>Seceder</a:t>
            </a:r>
            <a:r>
              <a:rPr lang="en-US" sz="2400" b="1" dirty="0"/>
              <a:t> Presbyterians, the </a:t>
            </a:r>
            <a:r>
              <a:rPr lang="en-US" sz="2400" b="1" dirty="0" err="1"/>
              <a:t>Sandemanians</a:t>
            </a:r>
            <a:r>
              <a:rPr lang="en-US" sz="2400" b="1" dirty="0"/>
              <a:t> and other radical </a:t>
            </a:r>
            <a:r>
              <a:rPr lang="en-US" sz="2400" b="1" dirty="0" err="1"/>
              <a:t>restorationist</a:t>
            </a:r>
            <a:r>
              <a:rPr lang="en-US" sz="2400" b="1" dirty="0"/>
              <a:t> sects.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62658" name="Rectangle 2">
            <a:extLst>
              <a:ext uri="{FF2B5EF4-FFF2-40B4-BE49-F238E27FC236}">
                <a16:creationId xmlns:a16="http://schemas.microsoft.com/office/drawing/2014/main" id="{49B8A1F1-8FB1-EFE2-2404-A7B06FF8F1E6}"/>
              </a:ext>
            </a:extLst>
          </p:cNvPr>
          <p:cNvSpPr>
            <a:spLocks noChangeArrowheads="1"/>
          </p:cNvSpPr>
          <p:nvPr/>
        </p:nvSpPr>
        <p:spPr bwMode="auto">
          <a:xfrm>
            <a:off x="7239000" y="4445000"/>
            <a:ext cx="3048000" cy="1016000"/>
          </a:xfrm>
          <a:prstGeom prst="rect">
            <a:avLst/>
          </a:prstGeom>
          <a:solidFill>
            <a:srgbClr val="E321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eaLnBrk="1" fontAlgn="base" hangingPunct="1">
              <a:spcBef>
                <a:spcPct val="20000"/>
              </a:spcBef>
              <a:spcAft>
                <a:spcPct val="0"/>
              </a:spcAft>
            </a:pPr>
            <a:r>
              <a:rPr lang="en-US" altLang="en-US" sz="3200" b="1">
                <a:solidFill>
                  <a:srgbClr val="000000"/>
                </a:solidFill>
                <a:latin typeface="Comic Sans MS" panose="030F0702030302020204" pitchFamily="66" charset="0"/>
              </a:rPr>
              <a:t>Yes</a:t>
            </a:r>
          </a:p>
        </p:txBody>
      </p:sp>
      <p:sp>
        <p:nvSpPr>
          <p:cNvPr id="1862659" name="Rectangle 3">
            <a:extLst>
              <a:ext uri="{FF2B5EF4-FFF2-40B4-BE49-F238E27FC236}">
                <a16:creationId xmlns:a16="http://schemas.microsoft.com/office/drawing/2014/main" id="{2C4B38EC-AF85-2D7D-C487-D375EACEF7D7}"/>
              </a:ext>
            </a:extLst>
          </p:cNvPr>
          <p:cNvSpPr>
            <a:spLocks noChangeArrowheads="1"/>
          </p:cNvSpPr>
          <p:nvPr/>
        </p:nvSpPr>
        <p:spPr bwMode="auto">
          <a:xfrm>
            <a:off x="4343400" y="4445000"/>
            <a:ext cx="2895600" cy="1016000"/>
          </a:xfrm>
          <a:prstGeom prst="rect">
            <a:avLst/>
          </a:prstGeom>
          <a:solidFill>
            <a:srgbClr val="44E31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eaLnBrk="1" fontAlgn="base" hangingPunct="1">
              <a:spcBef>
                <a:spcPct val="20000"/>
              </a:spcBef>
              <a:spcAft>
                <a:spcPct val="0"/>
              </a:spcAft>
            </a:pPr>
            <a:r>
              <a:rPr lang="en-US" altLang="en-US" sz="3200" b="1">
                <a:solidFill>
                  <a:srgbClr val="000000"/>
                </a:solidFill>
                <a:latin typeface="Comic Sans MS" panose="030F0702030302020204" pitchFamily="66" charset="0"/>
              </a:rPr>
              <a:t>Yes</a:t>
            </a:r>
          </a:p>
        </p:txBody>
      </p:sp>
      <p:sp>
        <p:nvSpPr>
          <p:cNvPr id="1862660" name="Rectangle 4">
            <a:extLst>
              <a:ext uri="{FF2B5EF4-FFF2-40B4-BE49-F238E27FC236}">
                <a16:creationId xmlns:a16="http://schemas.microsoft.com/office/drawing/2014/main" id="{4AB25B6C-0989-DEFF-8C32-4E4CDCFD15B0}"/>
              </a:ext>
            </a:extLst>
          </p:cNvPr>
          <p:cNvSpPr>
            <a:spLocks noChangeArrowheads="1"/>
          </p:cNvSpPr>
          <p:nvPr/>
        </p:nvSpPr>
        <p:spPr bwMode="auto">
          <a:xfrm>
            <a:off x="1905000" y="4445000"/>
            <a:ext cx="2438400" cy="1016000"/>
          </a:xfrm>
          <a:prstGeom prst="rect">
            <a:avLst/>
          </a:prstGeom>
          <a:solidFill>
            <a:srgbClr val="FFF7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eaLnBrk="1" fontAlgn="base" hangingPunct="1">
              <a:spcBef>
                <a:spcPct val="20000"/>
              </a:spcBef>
              <a:spcAft>
                <a:spcPct val="0"/>
              </a:spcAft>
            </a:pPr>
            <a:r>
              <a:rPr lang="en-US" altLang="en-US" sz="3200" b="1">
                <a:solidFill>
                  <a:srgbClr val="000000"/>
                </a:solidFill>
                <a:latin typeface="Comic Sans MS" panose="030F0702030302020204" pitchFamily="66" charset="0"/>
              </a:rPr>
              <a:t>Liberty</a:t>
            </a:r>
          </a:p>
        </p:txBody>
      </p:sp>
      <p:sp>
        <p:nvSpPr>
          <p:cNvPr id="1862661" name="Rectangle 5">
            <a:extLst>
              <a:ext uri="{FF2B5EF4-FFF2-40B4-BE49-F238E27FC236}">
                <a16:creationId xmlns:a16="http://schemas.microsoft.com/office/drawing/2014/main" id="{58E24F7A-419A-480C-ABF8-92F580B5742A}"/>
              </a:ext>
            </a:extLst>
          </p:cNvPr>
          <p:cNvSpPr>
            <a:spLocks noChangeArrowheads="1"/>
          </p:cNvSpPr>
          <p:nvPr/>
        </p:nvSpPr>
        <p:spPr bwMode="auto">
          <a:xfrm>
            <a:off x="7239000" y="3429000"/>
            <a:ext cx="3048000" cy="1016000"/>
          </a:xfrm>
          <a:prstGeom prst="rect">
            <a:avLst/>
          </a:prstGeom>
          <a:solidFill>
            <a:srgbClr val="E321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eaLnBrk="1" fontAlgn="base" hangingPunct="1">
              <a:spcBef>
                <a:spcPct val="20000"/>
              </a:spcBef>
              <a:spcAft>
                <a:spcPct val="0"/>
              </a:spcAft>
            </a:pPr>
            <a:r>
              <a:rPr lang="en-US" altLang="en-US" sz="3200" b="1">
                <a:solidFill>
                  <a:srgbClr val="000000"/>
                </a:solidFill>
                <a:latin typeface="Comic Sans MS" panose="030F0702030302020204" pitchFamily="66" charset="0"/>
              </a:rPr>
              <a:t>No</a:t>
            </a:r>
          </a:p>
        </p:txBody>
      </p:sp>
      <p:sp>
        <p:nvSpPr>
          <p:cNvPr id="1862662" name="Rectangle 6">
            <a:extLst>
              <a:ext uri="{FF2B5EF4-FFF2-40B4-BE49-F238E27FC236}">
                <a16:creationId xmlns:a16="http://schemas.microsoft.com/office/drawing/2014/main" id="{71924992-E87A-730B-D830-B80911CD3EBA}"/>
              </a:ext>
            </a:extLst>
          </p:cNvPr>
          <p:cNvSpPr>
            <a:spLocks noChangeArrowheads="1"/>
          </p:cNvSpPr>
          <p:nvPr/>
        </p:nvSpPr>
        <p:spPr bwMode="auto">
          <a:xfrm>
            <a:off x="4343400" y="3429000"/>
            <a:ext cx="2895600" cy="1016000"/>
          </a:xfrm>
          <a:prstGeom prst="rect">
            <a:avLst/>
          </a:prstGeom>
          <a:solidFill>
            <a:srgbClr val="44E31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eaLnBrk="1" fontAlgn="base" hangingPunct="1">
              <a:spcBef>
                <a:spcPct val="20000"/>
              </a:spcBef>
              <a:spcAft>
                <a:spcPct val="0"/>
              </a:spcAft>
            </a:pPr>
            <a:r>
              <a:rPr lang="en-US" altLang="en-US" sz="3200" b="1">
                <a:solidFill>
                  <a:srgbClr val="000000"/>
                </a:solidFill>
                <a:latin typeface="Comic Sans MS" panose="030F0702030302020204" pitchFamily="66" charset="0"/>
              </a:rPr>
              <a:t>Yes</a:t>
            </a:r>
          </a:p>
        </p:txBody>
      </p:sp>
      <p:sp>
        <p:nvSpPr>
          <p:cNvPr id="1862663" name="Rectangle 7">
            <a:extLst>
              <a:ext uri="{FF2B5EF4-FFF2-40B4-BE49-F238E27FC236}">
                <a16:creationId xmlns:a16="http://schemas.microsoft.com/office/drawing/2014/main" id="{58ADF784-9202-CF4D-ED5F-26F732978488}"/>
              </a:ext>
            </a:extLst>
          </p:cNvPr>
          <p:cNvSpPr>
            <a:spLocks noChangeArrowheads="1"/>
          </p:cNvSpPr>
          <p:nvPr/>
        </p:nvSpPr>
        <p:spPr bwMode="auto">
          <a:xfrm>
            <a:off x="1905000" y="3429000"/>
            <a:ext cx="2438400" cy="1016000"/>
          </a:xfrm>
          <a:prstGeom prst="rect">
            <a:avLst/>
          </a:prstGeom>
          <a:solidFill>
            <a:srgbClr val="FFF7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eaLnBrk="1" fontAlgn="base" hangingPunct="1">
              <a:spcBef>
                <a:spcPct val="20000"/>
              </a:spcBef>
              <a:spcAft>
                <a:spcPct val="0"/>
              </a:spcAft>
            </a:pPr>
            <a:r>
              <a:rPr lang="en-US" altLang="en-US" sz="3200" b="1">
                <a:solidFill>
                  <a:srgbClr val="000000"/>
                </a:solidFill>
                <a:latin typeface="Comic Sans MS" panose="030F0702030302020204" pitchFamily="66" charset="0"/>
              </a:rPr>
              <a:t>License</a:t>
            </a:r>
          </a:p>
        </p:txBody>
      </p:sp>
      <p:sp>
        <p:nvSpPr>
          <p:cNvPr id="1862664" name="Rectangle 8">
            <a:extLst>
              <a:ext uri="{FF2B5EF4-FFF2-40B4-BE49-F238E27FC236}">
                <a16:creationId xmlns:a16="http://schemas.microsoft.com/office/drawing/2014/main" id="{CD8CFB9D-8495-11B1-7FC5-827DE75138B5}"/>
              </a:ext>
            </a:extLst>
          </p:cNvPr>
          <p:cNvSpPr>
            <a:spLocks noChangeArrowheads="1"/>
          </p:cNvSpPr>
          <p:nvPr/>
        </p:nvSpPr>
        <p:spPr bwMode="auto">
          <a:xfrm>
            <a:off x="7239000" y="2413000"/>
            <a:ext cx="3048000" cy="1016000"/>
          </a:xfrm>
          <a:prstGeom prst="rect">
            <a:avLst/>
          </a:prstGeom>
          <a:solidFill>
            <a:srgbClr val="E321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eaLnBrk="1" fontAlgn="base" hangingPunct="1">
              <a:spcBef>
                <a:spcPct val="20000"/>
              </a:spcBef>
              <a:spcAft>
                <a:spcPct val="0"/>
              </a:spcAft>
            </a:pPr>
            <a:r>
              <a:rPr lang="en-US" altLang="en-US" sz="3200" b="1">
                <a:solidFill>
                  <a:srgbClr val="000000"/>
                </a:solidFill>
                <a:latin typeface="Comic Sans MS" panose="030F0702030302020204" pitchFamily="66" charset="0"/>
              </a:rPr>
              <a:t>Yes</a:t>
            </a:r>
          </a:p>
        </p:txBody>
      </p:sp>
      <p:sp>
        <p:nvSpPr>
          <p:cNvPr id="1862665" name="Rectangle 9">
            <a:extLst>
              <a:ext uri="{FF2B5EF4-FFF2-40B4-BE49-F238E27FC236}">
                <a16:creationId xmlns:a16="http://schemas.microsoft.com/office/drawing/2014/main" id="{1363BDCD-CAE6-3CAD-44D4-A3EB488C237F}"/>
              </a:ext>
            </a:extLst>
          </p:cNvPr>
          <p:cNvSpPr>
            <a:spLocks noChangeArrowheads="1"/>
          </p:cNvSpPr>
          <p:nvPr/>
        </p:nvSpPr>
        <p:spPr bwMode="auto">
          <a:xfrm>
            <a:off x="4343400" y="2413000"/>
            <a:ext cx="2895600" cy="1016000"/>
          </a:xfrm>
          <a:prstGeom prst="rect">
            <a:avLst/>
          </a:prstGeom>
          <a:solidFill>
            <a:srgbClr val="44E31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eaLnBrk="1" fontAlgn="base" hangingPunct="1">
              <a:spcBef>
                <a:spcPct val="20000"/>
              </a:spcBef>
              <a:spcAft>
                <a:spcPct val="0"/>
              </a:spcAft>
            </a:pPr>
            <a:r>
              <a:rPr lang="en-US" altLang="en-US" sz="3200" b="1">
                <a:solidFill>
                  <a:srgbClr val="000000"/>
                </a:solidFill>
                <a:latin typeface="Comic Sans MS" panose="030F0702030302020204" pitchFamily="66" charset="0"/>
              </a:rPr>
              <a:t>No</a:t>
            </a:r>
          </a:p>
        </p:txBody>
      </p:sp>
      <p:sp>
        <p:nvSpPr>
          <p:cNvPr id="1862666" name="Rectangle 10">
            <a:extLst>
              <a:ext uri="{FF2B5EF4-FFF2-40B4-BE49-F238E27FC236}">
                <a16:creationId xmlns:a16="http://schemas.microsoft.com/office/drawing/2014/main" id="{196D7779-DFCF-20CF-1AF5-5F02071D49E1}"/>
              </a:ext>
            </a:extLst>
          </p:cNvPr>
          <p:cNvSpPr>
            <a:spLocks noChangeArrowheads="1"/>
          </p:cNvSpPr>
          <p:nvPr/>
        </p:nvSpPr>
        <p:spPr bwMode="auto">
          <a:xfrm>
            <a:off x="1905000" y="2413000"/>
            <a:ext cx="2438400" cy="1016000"/>
          </a:xfrm>
          <a:prstGeom prst="rect">
            <a:avLst/>
          </a:prstGeom>
          <a:solidFill>
            <a:srgbClr val="FFF7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eaLnBrk="1" fontAlgn="base" hangingPunct="1">
              <a:spcBef>
                <a:spcPct val="20000"/>
              </a:spcBef>
              <a:spcAft>
                <a:spcPct val="0"/>
              </a:spcAft>
            </a:pPr>
            <a:r>
              <a:rPr lang="en-US" altLang="en-US" sz="3200" b="1">
                <a:solidFill>
                  <a:srgbClr val="000000"/>
                </a:solidFill>
                <a:latin typeface="Comic Sans MS" panose="030F0702030302020204" pitchFamily="66" charset="0"/>
              </a:rPr>
              <a:t>Legalism</a:t>
            </a:r>
          </a:p>
        </p:txBody>
      </p:sp>
      <p:sp>
        <p:nvSpPr>
          <p:cNvPr id="1123339" name="Rectangle 11">
            <a:extLst>
              <a:ext uri="{FF2B5EF4-FFF2-40B4-BE49-F238E27FC236}">
                <a16:creationId xmlns:a16="http://schemas.microsoft.com/office/drawing/2014/main" id="{056C514C-656B-0157-C6E1-A2AD6D998D70}"/>
              </a:ext>
            </a:extLst>
          </p:cNvPr>
          <p:cNvSpPr>
            <a:spLocks noChangeArrowheads="1"/>
          </p:cNvSpPr>
          <p:nvPr/>
        </p:nvSpPr>
        <p:spPr bwMode="auto">
          <a:xfrm>
            <a:off x="7239000" y="1397000"/>
            <a:ext cx="3048000" cy="1016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eaLnBrk="1" fontAlgn="base" hangingPunct="1">
              <a:spcBef>
                <a:spcPct val="20000"/>
              </a:spcBef>
              <a:spcAft>
                <a:spcPct val="0"/>
              </a:spcAft>
            </a:pPr>
            <a:r>
              <a:rPr lang="en-US" altLang="en-US" sz="3200" b="1">
                <a:solidFill>
                  <a:srgbClr val="000000"/>
                </a:solidFill>
                <a:latin typeface="Comic Sans MS" panose="030F0702030302020204" pitchFamily="66" charset="0"/>
              </a:rPr>
              <a:t>Responsibility</a:t>
            </a:r>
          </a:p>
        </p:txBody>
      </p:sp>
      <p:sp>
        <p:nvSpPr>
          <p:cNvPr id="1123340" name="Rectangle 12">
            <a:extLst>
              <a:ext uri="{FF2B5EF4-FFF2-40B4-BE49-F238E27FC236}">
                <a16:creationId xmlns:a16="http://schemas.microsoft.com/office/drawing/2014/main" id="{9D2E0EEA-4AA6-1D5A-7050-E507778E6906}"/>
              </a:ext>
            </a:extLst>
          </p:cNvPr>
          <p:cNvSpPr>
            <a:spLocks noChangeArrowheads="1"/>
          </p:cNvSpPr>
          <p:nvPr/>
        </p:nvSpPr>
        <p:spPr bwMode="auto">
          <a:xfrm>
            <a:off x="4343400" y="1397000"/>
            <a:ext cx="2895600" cy="1016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eaLnBrk="1" fontAlgn="base" hangingPunct="1">
              <a:spcBef>
                <a:spcPct val="20000"/>
              </a:spcBef>
              <a:spcAft>
                <a:spcPct val="0"/>
              </a:spcAft>
            </a:pPr>
            <a:r>
              <a:rPr lang="en-US" altLang="en-US" sz="3200" b="1">
                <a:solidFill>
                  <a:srgbClr val="000000"/>
                </a:solidFill>
                <a:latin typeface="Comic Sans MS" panose="030F0702030302020204" pitchFamily="66" charset="0"/>
              </a:rPr>
              <a:t>Freedom</a:t>
            </a:r>
          </a:p>
        </p:txBody>
      </p:sp>
      <p:sp>
        <p:nvSpPr>
          <p:cNvPr id="1123341" name="Rectangle 13">
            <a:extLst>
              <a:ext uri="{FF2B5EF4-FFF2-40B4-BE49-F238E27FC236}">
                <a16:creationId xmlns:a16="http://schemas.microsoft.com/office/drawing/2014/main" id="{57E1A6FC-B52B-48A5-403A-E1550B97987A}"/>
              </a:ext>
            </a:extLst>
          </p:cNvPr>
          <p:cNvSpPr>
            <a:spLocks noChangeArrowheads="1"/>
          </p:cNvSpPr>
          <p:nvPr/>
        </p:nvSpPr>
        <p:spPr bwMode="auto">
          <a:xfrm>
            <a:off x="1905000" y="1397000"/>
            <a:ext cx="2438400" cy="1016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eaLnBrk="1" fontAlgn="base" hangingPunct="1">
              <a:spcBef>
                <a:spcPct val="20000"/>
              </a:spcBef>
              <a:spcAft>
                <a:spcPct val="0"/>
              </a:spcAft>
            </a:pPr>
            <a:endParaRPr lang="en-US" altLang="en-US" sz="3200" b="1">
              <a:solidFill>
                <a:srgbClr val="000000"/>
              </a:solidFill>
              <a:latin typeface="Comic Sans MS" panose="030F0702030302020204" pitchFamily="66" charset="0"/>
            </a:endParaRPr>
          </a:p>
        </p:txBody>
      </p:sp>
      <p:sp>
        <p:nvSpPr>
          <p:cNvPr id="1862670" name="Line 14">
            <a:extLst>
              <a:ext uri="{FF2B5EF4-FFF2-40B4-BE49-F238E27FC236}">
                <a16:creationId xmlns:a16="http://schemas.microsoft.com/office/drawing/2014/main" id="{83BE7983-86E9-D9F8-C6C1-2775A085B2CE}"/>
              </a:ext>
            </a:extLst>
          </p:cNvPr>
          <p:cNvSpPr>
            <a:spLocks noChangeShapeType="1"/>
          </p:cNvSpPr>
          <p:nvPr/>
        </p:nvSpPr>
        <p:spPr bwMode="auto">
          <a:xfrm>
            <a:off x="1905000" y="1397000"/>
            <a:ext cx="8382000" cy="0"/>
          </a:xfrm>
          <a:prstGeom prst="line">
            <a:avLst/>
          </a:prstGeom>
          <a:noFill/>
          <a:ln w="28575" cap="sq">
            <a:solidFill>
              <a:schemeClr val="tx1"/>
            </a:solidFill>
            <a:round/>
            <a:headEnd/>
            <a:tailEnd/>
          </a:ln>
          <a:effectLst/>
        </p:spPr>
        <p:txBody>
          <a:bodyPr anchor="ctr" anchorCtr="1"/>
          <a:lstStyle/>
          <a:p>
            <a:pPr algn="ctr" fontAlgn="base">
              <a:spcBef>
                <a:spcPct val="0"/>
              </a:spcBef>
              <a:spcAft>
                <a:spcPct val="0"/>
              </a:spcAft>
              <a:defRPr/>
            </a:pPr>
            <a:endParaRPr lang="en-US" sz="6000">
              <a:solidFill>
                <a:srgbClr val="000000"/>
              </a:solidFill>
              <a:effectLst>
                <a:outerShdw blurRad="38100" dist="38100" dir="2700000" algn="tl">
                  <a:srgbClr val="000000">
                    <a:alpha val="43137"/>
                  </a:srgbClr>
                </a:outerShdw>
              </a:effectLst>
              <a:latin typeface="Calligrapher" pitchFamily="2" charset="0"/>
              <a:cs typeface="Arial" panose="020B0604020202020204" pitchFamily="34" charset="0"/>
            </a:endParaRPr>
          </a:p>
        </p:txBody>
      </p:sp>
      <p:sp>
        <p:nvSpPr>
          <p:cNvPr id="1862671" name="Line 15">
            <a:extLst>
              <a:ext uri="{FF2B5EF4-FFF2-40B4-BE49-F238E27FC236}">
                <a16:creationId xmlns:a16="http://schemas.microsoft.com/office/drawing/2014/main" id="{F20F8DB9-C990-BF20-77CD-5CABA5401F4C}"/>
              </a:ext>
            </a:extLst>
          </p:cNvPr>
          <p:cNvSpPr>
            <a:spLocks noChangeShapeType="1"/>
          </p:cNvSpPr>
          <p:nvPr/>
        </p:nvSpPr>
        <p:spPr bwMode="auto">
          <a:xfrm>
            <a:off x="1905000" y="2413000"/>
            <a:ext cx="8382000" cy="0"/>
          </a:xfrm>
          <a:prstGeom prst="line">
            <a:avLst/>
          </a:prstGeom>
          <a:noFill/>
          <a:ln w="12700">
            <a:solidFill>
              <a:schemeClr val="tx1"/>
            </a:solidFill>
            <a:round/>
            <a:headEnd/>
            <a:tailEnd/>
          </a:ln>
          <a:effectLst/>
        </p:spPr>
        <p:txBody>
          <a:bodyPr anchor="ctr" anchorCtr="1"/>
          <a:lstStyle/>
          <a:p>
            <a:pPr algn="ctr" fontAlgn="base">
              <a:spcBef>
                <a:spcPct val="0"/>
              </a:spcBef>
              <a:spcAft>
                <a:spcPct val="0"/>
              </a:spcAft>
              <a:defRPr/>
            </a:pPr>
            <a:endParaRPr lang="en-US" sz="6000">
              <a:solidFill>
                <a:srgbClr val="000000"/>
              </a:solidFill>
              <a:effectLst>
                <a:outerShdw blurRad="38100" dist="38100" dir="2700000" algn="tl">
                  <a:srgbClr val="000000">
                    <a:alpha val="43137"/>
                  </a:srgbClr>
                </a:outerShdw>
              </a:effectLst>
              <a:latin typeface="Calligrapher" pitchFamily="2" charset="0"/>
              <a:cs typeface="Arial" panose="020B0604020202020204" pitchFamily="34" charset="0"/>
            </a:endParaRPr>
          </a:p>
        </p:txBody>
      </p:sp>
      <p:sp>
        <p:nvSpPr>
          <p:cNvPr id="1862672" name="Line 16">
            <a:extLst>
              <a:ext uri="{FF2B5EF4-FFF2-40B4-BE49-F238E27FC236}">
                <a16:creationId xmlns:a16="http://schemas.microsoft.com/office/drawing/2014/main" id="{0267CD7D-192C-0262-7D60-8A589ABD8E86}"/>
              </a:ext>
            </a:extLst>
          </p:cNvPr>
          <p:cNvSpPr>
            <a:spLocks noChangeShapeType="1"/>
          </p:cNvSpPr>
          <p:nvPr/>
        </p:nvSpPr>
        <p:spPr bwMode="auto">
          <a:xfrm>
            <a:off x="1905000" y="3429000"/>
            <a:ext cx="8382000" cy="0"/>
          </a:xfrm>
          <a:prstGeom prst="line">
            <a:avLst/>
          </a:prstGeom>
          <a:noFill/>
          <a:ln w="12700">
            <a:solidFill>
              <a:schemeClr val="tx1"/>
            </a:solidFill>
            <a:round/>
            <a:headEnd/>
            <a:tailEnd/>
          </a:ln>
          <a:effectLst/>
        </p:spPr>
        <p:txBody>
          <a:bodyPr anchor="ctr" anchorCtr="1"/>
          <a:lstStyle/>
          <a:p>
            <a:pPr algn="ctr" fontAlgn="base">
              <a:spcBef>
                <a:spcPct val="0"/>
              </a:spcBef>
              <a:spcAft>
                <a:spcPct val="0"/>
              </a:spcAft>
              <a:defRPr/>
            </a:pPr>
            <a:endParaRPr lang="en-US" sz="6000">
              <a:solidFill>
                <a:srgbClr val="000000"/>
              </a:solidFill>
              <a:effectLst>
                <a:outerShdw blurRad="38100" dist="38100" dir="2700000" algn="tl">
                  <a:srgbClr val="000000">
                    <a:alpha val="43137"/>
                  </a:srgbClr>
                </a:outerShdw>
              </a:effectLst>
              <a:latin typeface="Calligrapher" pitchFamily="2" charset="0"/>
              <a:cs typeface="Arial" panose="020B0604020202020204" pitchFamily="34" charset="0"/>
            </a:endParaRPr>
          </a:p>
        </p:txBody>
      </p:sp>
      <p:sp>
        <p:nvSpPr>
          <p:cNvPr id="1862673" name="Line 17">
            <a:extLst>
              <a:ext uri="{FF2B5EF4-FFF2-40B4-BE49-F238E27FC236}">
                <a16:creationId xmlns:a16="http://schemas.microsoft.com/office/drawing/2014/main" id="{59E35977-1A70-FC68-001C-102B71F92D2A}"/>
              </a:ext>
            </a:extLst>
          </p:cNvPr>
          <p:cNvSpPr>
            <a:spLocks noChangeShapeType="1"/>
          </p:cNvSpPr>
          <p:nvPr/>
        </p:nvSpPr>
        <p:spPr bwMode="auto">
          <a:xfrm>
            <a:off x="1905000" y="4445000"/>
            <a:ext cx="8382000" cy="0"/>
          </a:xfrm>
          <a:prstGeom prst="line">
            <a:avLst/>
          </a:prstGeom>
          <a:noFill/>
          <a:ln w="12700">
            <a:solidFill>
              <a:schemeClr val="tx1"/>
            </a:solidFill>
            <a:round/>
            <a:headEnd/>
            <a:tailEnd/>
          </a:ln>
          <a:effectLst/>
        </p:spPr>
        <p:txBody>
          <a:bodyPr anchor="ctr" anchorCtr="1"/>
          <a:lstStyle/>
          <a:p>
            <a:pPr algn="ctr" fontAlgn="base">
              <a:spcBef>
                <a:spcPct val="0"/>
              </a:spcBef>
              <a:spcAft>
                <a:spcPct val="0"/>
              </a:spcAft>
              <a:defRPr/>
            </a:pPr>
            <a:endParaRPr lang="en-US" sz="6000">
              <a:solidFill>
                <a:srgbClr val="000000"/>
              </a:solidFill>
              <a:effectLst>
                <a:outerShdw blurRad="38100" dist="38100" dir="2700000" algn="tl">
                  <a:srgbClr val="000000">
                    <a:alpha val="43137"/>
                  </a:srgbClr>
                </a:outerShdw>
              </a:effectLst>
              <a:latin typeface="Calligrapher" pitchFamily="2" charset="0"/>
              <a:cs typeface="Arial" panose="020B0604020202020204" pitchFamily="34" charset="0"/>
            </a:endParaRPr>
          </a:p>
        </p:txBody>
      </p:sp>
      <p:sp>
        <p:nvSpPr>
          <p:cNvPr id="1862674" name="Line 18">
            <a:extLst>
              <a:ext uri="{FF2B5EF4-FFF2-40B4-BE49-F238E27FC236}">
                <a16:creationId xmlns:a16="http://schemas.microsoft.com/office/drawing/2014/main" id="{192BD53F-55BB-7FAA-E5CE-20A3316CEE1B}"/>
              </a:ext>
            </a:extLst>
          </p:cNvPr>
          <p:cNvSpPr>
            <a:spLocks noChangeShapeType="1"/>
          </p:cNvSpPr>
          <p:nvPr/>
        </p:nvSpPr>
        <p:spPr bwMode="auto">
          <a:xfrm>
            <a:off x="1905000" y="5461000"/>
            <a:ext cx="8382000" cy="0"/>
          </a:xfrm>
          <a:prstGeom prst="line">
            <a:avLst/>
          </a:prstGeom>
          <a:noFill/>
          <a:ln w="28575" cap="sq">
            <a:solidFill>
              <a:schemeClr val="tx1"/>
            </a:solidFill>
            <a:round/>
            <a:headEnd/>
            <a:tailEnd/>
          </a:ln>
          <a:effectLst/>
        </p:spPr>
        <p:txBody>
          <a:bodyPr anchor="ctr" anchorCtr="1"/>
          <a:lstStyle/>
          <a:p>
            <a:pPr algn="ctr" fontAlgn="base">
              <a:spcBef>
                <a:spcPct val="0"/>
              </a:spcBef>
              <a:spcAft>
                <a:spcPct val="0"/>
              </a:spcAft>
              <a:defRPr/>
            </a:pPr>
            <a:endParaRPr lang="en-US" sz="6000">
              <a:solidFill>
                <a:srgbClr val="000000"/>
              </a:solidFill>
              <a:effectLst>
                <a:outerShdw blurRad="38100" dist="38100" dir="2700000" algn="tl">
                  <a:srgbClr val="000000">
                    <a:alpha val="43137"/>
                  </a:srgbClr>
                </a:outerShdw>
              </a:effectLst>
              <a:latin typeface="Calligrapher" pitchFamily="2" charset="0"/>
              <a:cs typeface="Arial" panose="020B0604020202020204" pitchFamily="34" charset="0"/>
            </a:endParaRPr>
          </a:p>
        </p:txBody>
      </p:sp>
      <p:sp>
        <p:nvSpPr>
          <p:cNvPr id="1862675" name="Line 19">
            <a:extLst>
              <a:ext uri="{FF2B5EF4-FFF2-40B4-BE49-F238E27FC236}">
                <a16:creationId xmlns:a16="http://schemas.microsoft.com/office/drawing/2014/main" id="{E8BC3DD7-0423-6B44-641B-0594B1243738}"/>
              </a:ext>
            </a:extLst>
          </p:cNvPr>
          <p:cNvSpPr>
            <a:spLocks noChangeShapeType="1"/>
          </p:cNvSpPr>
          <p:nvPr/>
        </p:nvSpPr>
        <p:spPr bwMode="auto">
          <a:xfrm>
            <a:off x="1905000" y="1397000"/>
            <a:ext cx="0" cy="4064000"/>
          </a:xfrm>
          <a:prstGeom prst="line">
            <a:avLst/>
          </a:prstGeom>
          <a:noFill/>
          <a:ln w="28575" cap="sq">
            <a:solidFill>
              <a:schemeClr val="tx1"/>
            </a:solidFill>
            <a:round/>
            <a:headEnd/>
            <a:tailEnd/>
          </a:ln>
          <a:effectLst/>
        </p:spPr>
        <p:txBody>
          <a:bodyPr anchor="ctr" anchorCtr="1"/>
          <a:lstStyle/>
          <a:p>
            <a:pPr algn="ctr" fontAlgn="base">
              <a:spcBef>
                <a:spcPct val="0"/>
              </a:spcBef>
              <a:spcAft>
                <a:spcPct val="0"/>
              </a:spcAft>
              <a:defRPr/>
            </a:pPr>
            <a:endParaRPr lang="en-US" sz="6000">
              <a:solidFill>
                <a:srgbClr val="000000"/>
              </a:solidFill>
              <a:effectLst>
                <a:outerShdw blurRad="38100" dist="38100" dir="2700000" algn="tl">
                  <a:srgbClr val="000000">
                    <a:alpha val="43137"/>
                  </a:srgbClr>
                </a:outerShdw>
              </a:effectLst>
              <a:latin typeface="Calligrapher" pitchFamily="2" charset="0"/>
              <a:cs typeface="Arial" panose="020B0604020202020204" pitchFamily="34" charset="0"/>
            </a:endParaRPr>
          </a:p>
        </p:txBody>
      </p:sp>
      <p:sp>
        <p:nvSpPr>
          <p:cNvPr id="1862676" name="Line 20">
            <a:extLst>
              <a:ext uri="{FF2B5EF4-FFF2-40B4-BE49-F238E27FC236}">
                <a16:creationId xmlns:a16="http://schemas.microsoft.com/office/drawing/2014/main" id="{810C0D06-3EE2-4C61-5A4F-D6603F07D03A}"/>
              </a:ext>
            </a:extLst>
          </p:cNvPr>
          <p:cNvSpPr>
            <a:spLocks noChangeShapeType="1"/>
          </p:cNvSpPr>
          <p:nvPr/>
        </p:nvSpPr>
        <p:spPr bwMode="auto">
          <a:xfrm>
            <a:off x="4343400" y="1397000"/>
            <a:ext cx="0" cy="4064000"/>
          </a:xfrm>
          <a:prstGeom prst="line">
            <a:avLst/>
          </a:prstGeom>
          <a:noFill/>
          <a:ln w="12700">
            <a:solidFill>
              <a:schemeClr val="tx1"/>
            </a:solidFill>
            <a:round/>
            <a:headEnd/>
            <a:tailEnd/>
          </a:ln>
          <a:effectLst/>
        </p:spPr>
        <p:txBody>
          <a:bodyPr anchor="ctr" anchorCtr="1"/>
          <a:lstStyle/>
          <a:p>
            <a:pPr algn="ctr" fontAlgn="base">
              <a:spcBef>
                <a:spcPct val="0"/>
              </a:spcBef>
              <a:spcAft>
                <a:spcPct val="0"/>
              </a:spcAft>
              <a:defRPr/>
            </a:pPr>
            <a:endParaRPr lang="en-US" sz="6000">
              <a:solidFill>
                <a:srgbClr val="000000"/>
              </a:solidFill>
              <a:effectLst>
                <a:outerShdw blurRad="38100" dist="38100" dir="2700000" algn="tl">
                  <a:srgbClr val="000000">
                    <a:alpha val="43137"/>
                  </a:srgbClr>
                </a:outerShdw>
              </a:effectLst>
              <a:latin typeface="Calligrapher" pitchFamily="2" charset="0"/>
              <a:cs typeface="Arial" panose="020B0604020202020204" pitchFamily="34" charset="0"/>
            </a:endParaRPr>
          </a:p>
        </p:txBody>
      </p:sp>
      <p:sp>
        <p:nvSpPr>
          <p:cNvPr id="1862677" name="Line 21">
            <a:extLst>
              <a:ext uri="{FF2B5EF4-FFF2-40B4-BE49-F238E27FC236}">
                <a16:creationId xmlns:a16="http://schemas.microsoft.com/office/drawing/2014/main" id="{779B6011-CA63-0E39-B138-7B642E6EC804}"/>
              </a:ext>
            </a:extLst>
          </p:cNvPr>
          <p:cNvSpPr>
            <a:spLocks noChangeShapeType="1"/>
          </p:cNvSpPr>
          <p:nvPr/>
        </p:nvSpPr>
        <p:spPr bwMode="auto">
          <a:xfrm>
            <a:off x="7239000" y="1397000"/>
            <a:ext cx="0" cy="4064000"/>
          </a:xfrm>
          <a:prstGeom prst="line">
            <a:avLst/>
          </a:prstGeom>
          <a:noFill/>
          <a:ln w="12700">
            <a:solidFill>
              <a:schemeClr val="tx1"/>
            </a:solidFill>
            <a:round/>
            <a:headEnd/>
            <a:tailEnd/>
          </a:ln>
          <a:effectLst/>
        </p:spPr>
        <p:txBody>
          <a:bodyPr anchor="ctr" anchorCtr="1"/>
          <a:lstStyle/>
          <a:p>
            <a:pPr algn="ctr" fontAlgn="base">
              <a:spcBef>
                <a:spcPct val="0"/>
              </a:spcBef>
              <a:spcAft>
                <a:spcPct val="0"/>
              </a:spcAft>
              <a:defRPr/>
            </a:pPr>
            <a:endParaRPr lang="en-US" sz="6000">
              <a:solidFill>
                <a:srgbClr val="000000"/>
              </a:solidFill>
              <a:effectLst>
                <a:outerShdw blurRad="38100" dist="38100" dir="2700000" algn="tl">
                  <a:srgbClr val="000000">
                    <a:alpha val="43137"/>
                  </a:srgbClr>
                </a:outerShdw>
              </a:effectLst>
              <a:latin typeface="Calligrapher" pitchFamily="2" charset="0"/>
              <a:cs typeface="Arial" panose="020B0604020202020204" pitchFamily="34" charset="0"/>
            </a:endParaRPr>
          </a:p>
        </p:txBody>
      </p:sp>
      <p:sp>
        <p:nvSpPr>
          <p:cNvPr id="1862678" name="Line 22">
            <a:extLst>
              <a:ext uri="{FF2B5EF4-FFF2-40B4-BE49-F238E27FC236}">
                <a16:creationId xmlns:a16="http://schemas.microsoft.com/office/drawing/2014/main" id="{CE9866B0-5590-A3FC-AC11-4034034B396D}"/>
              </a:ext>
            </a:extLst>
          </p:cNvPr>
          <p:cNvSpPr>
            <a:spLocks noChangeShapeType="1"/>
          </p:cNvSpPr>
          <p:nvPr/>
        </p:nvSpPr>
        <p:spPr bwMode="auto">
          <a:xfrm>
            <a:off x="10287000" y="1397000"/>
            <a:ext cx="0" cy="4064000"/>
          </a:xfrm>
          <a:prstGeom prst="line">
            <a:avLst/>
          </a:prstGeom>
          <a:noFill/>
          <a:ln w="28575" cap="sq">
            <a:solidFill>
              <a:schemeClr val="tx1"/>
            </a:solidFill>
            <a:round/>
            <a:headEnd/>
            <a:tailEnd/>
          </a:ln>
          <a:effectLst/>
        </p:spPr>
        <p:txBody>
          <a:bodyPr anchor="ctr" anchorCtr="1"/>
          <a:lstStyle/>
          <a:p>
            <a:pPr algn="ctr" fontAlgn="base">
              <a:spcBef>
                <a:spcPct val="0"/>
              </a:spcBef>
              <a:spcAft>
                <a:spcPct val="0"/>
              </a:spcAft>
              <a:defRPr/>
            </a:pPr>
            <a:endParaRPr lang="en-US" sz="6000">
              <a:solidFill>
                <a:srgbClr val="000000"/>
              </a:solidFill>
              <a:effectLst>
                <a:outerShdw blurRad="38100" dist="38100" dir="2700000" algn="tl">
                  <a:srgbClr val="000000">
                    <a:alpha val="43137"/>
                  </a:srgbClr>
                </a:outerShdw>
              </a:effectLst>
              <a:latin typeface="Calligrapher" pitchFamily="2" charset="0"/>
              <a:cs typeface="Arial" panose="020B0604020202020204" pitchFamily="34" charset="0"/>
            </a:endParaRPr>
          </a:p>
        </p:txBody>
      </p:sp>
      <p:sp>
        <p:nvSpPr>
          <p:cNvPr id="1123351" name="WordArt 24">
            <a:extLst>
              <a:ext uri="{FF2B5EF4-FFF2-40B4-BE49-F238E27FC236}">
                <a16:creationId xmlns:a16="http://schemas.microsoft.com/office/drawing/2014/main" id="{8779EFF0-8C11-39C8-4984-C3C8413CB830}"/>
              </a:ext>
            </a:extLst>
          </p:cNvPr>
          <p:cNvSpPr>
            <a:spLocks noChangeArrowheads="1" noChangeShapeType="1" noTextEdit="1"/>
          </p:cNvSpPr>
          <p:nvPr/>
        </p:nvSpPr>
        <p:spPr bwMode="auto">
          <a:xfrm>
            <a:off x="1981200" y="1447800"/>
            <a:ext cx="2209800" cy="914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cs typeface="Arial" panose="020B0604020202020204" pitchFamily="34" charset="0"/>
              </a:rPr>
              <a:t>Approach</a:t>
            </a:r>
          </a:p>
        </p:txBody>
      </p:sp>
      <p:sp>
        <p:nvSpPr>
          <p:cNvPr id="1862681" name="Comment 25">
            <a:extLst>
              <a:ext uri="{FF2B5EF4-FFF2-40B4-BE49-F238E27FC236}">
                <a16:creationId xmlns:a16="http://schemas.microsoft.com/office/drawing/2014/main" id="{243FC7DE-B7DA-0600-81AC-873573326614}"/>
              </a:ext>
            </a:extLst>
          </p:cNvPr>
          <p:cNvSpPr>
            <a:spLocks noChangeArrowheads="1"/>
          </p:cNvSpPr>
          <p:nvPr/>
        </p:nvSpPr>
        <p:spPr bwMode="auto">
          <a:xfrm>
            <a:off x="1539876" y="-1143000"/>
            <a:ext cx="40989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defRPr/>
            </a:pPr>
            <a:r>
              <a:rPr lang="en-US" sz="1600" b="1">
                <a:solidFill>
                  <a:srgbClr val="000000"/>
                </a:solidFill>
                <a:latin typeface="Arial" charset="0"/>
                <a:cs typeface="Arial" panose="020B0604020202020204" pitchFamily="34" charset="0"/>
              </a:rPr>
              <a:t>David Lee Burris:</a:t>
            </a:r>
            <a:endParaRPr lang="en-US" sz="1600">
              <a:solidFill>
                <a:srgbClr val="000000"/>
              </a:solidFill>
              <a:effectLst>
                <a:outerShdw blurRad="38100" dist="38100" dir="2700000" algn="tl">
                  <a:srgbClr val="FFFFFF"/>
                </a:outerShdw>
              </a:effectLst>
              <a:latin typeface="Arial" charset="0"/>
              <a:cs typeface="Arial" panose="020B0604020202020204" pitchFamily="34" charset="0"/>
            </a:endParaRPr>
          </a:p>
          <a:p>
            <a:pPr algn="ctr" fontAlgn="base">
              <a:spcBef>
                <a:spcPct val="50000"/>
              </a:spcBef>
              <a:spcAft>
                <a:spcPct val="0"/>
              </a:spcAft>
              <a:defRPr/>
            </a:pPr>
            <a:r>
              <a:rPr lang="en-US" sz="1600" b="1" i="1">
                <a:solidFill>
                  <a:srgbClr val="000000"/>
                </a:solidFill>
                <a:effectLst>
                  <a:outerShdw blurRad="38100" dist="38100" dir="2700000" algn="tl">
                    <a:srgbClr val="FFFFFF"/>
                  </a:outerShdw>
                </a:effectLst>
                <a:latin typeface="Arial" charset="0"/>
                <a:cs typeface="Arial" panose="020B0604020202020204" pitchFamily="34" charset="0"/>
              </a:rPr>
              <a:t>Lawyer’s Maxim:</a:t>
            </a:r>
            <a:r>
              <a:rPr lang="en-US" sz="1600" i="1">
                <a:solidFill>
                  <a:srgbClr val="000000"/>
                </a:solidFill>
                <a:effectLst>
                  <a:outerShdw blurRad="38100" dist="38100" dir="2700000" algn="tl">
                    <a:srgbClr val="FFFFFF"/>
                  </a:outerShdw>
                </a:effectLst>
                <a:latin typeface="Arial" charset="0"/>
                <a:cs typeface="Arial" panose="020B0604020202020204" pitchFamily="34" charset="0"/>
              </a:rPr>
              <a:t>  “The big print giveth,  the small print taketh away!”</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62666"/>
                                        </p:tgtEl>
                                        <p:attrNameLst>
                                          <p:attrName>style.visibility</p:attrName>
                                        </p:attrNameLst>
                                      </p:cBhvr>
                                      <p:to>
                                        <p:strVal val="visible"/>
                                      </p:to>
                                    </p:set>
                                    <p:animEffect transition="in" filter="dissolve">
                                      <p:cBhvr>
                                        <p:cTn id="7" dur="500"/>
                                        <p:tgtEl>
                                          <p:spTgt spid="18626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62665"/>
                                        </p:tgtEl>
                                        <p:attrNameLst>
                                          <p:attrName>style.visibility</p:attrName>
                                        </p:attrNameLst>
                                      </p:cBhvr>
                                      <p:to>
                                        <p:strVal val="visible"/>
                                      </p:to>
                                    </p:set>
                                    <p:animEffect transition="in" filter="dissolve">
                                      <p:cBhvr>
                                        <p:cTn id="12" dur="500"/>
                                        <p:tgtEl>
                                          <p:spTgt spid="186266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862664"/>
                                        </p:tgtEl>
                                        <p:attrNameLst>
                                          <p:attrName>style.visibility</p:attrName>
                                        </p:attrNameLst>
                                      </p:cBhvr>
                                      <p:to>
                                        <p:strVal val="visible"/>
                                      </p:to>
                                    </p:set>
                                    <p:animEffect transition="in" filter="dissolve">
                                      <p:cBhvr>
                                        <p:cTn id="17" dur="500"/>
                                        <p:tgtEl>
                                          <p:spTgt spid="186266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862663"/>
                                        </p:tgtEl>
                                        <p:attrNameLst>
                                          <p:attrName>style.visibility</p:attrName>
                                        </p:attrNameLst>
                                      </p:cBhvr>
                                      <p:to>
                                        <p:strVal val="visible"/>
                                      </p:to>
                                    </p:set>
                                    <p:animEffect transition="in" filter="dissolve">
                                      <p:cBhvr>
                                        <p:cTn id="22" dur="500"/>
                                        <p:tgtEl>
                                          <p:spTgt spid="186266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862662"/>
                                        </p:tgtEl>
                                        <p:attrNameLst>
                                          <p:attrName>style.visibility</p:attrName>
                                        </p:attrNameLst>
                                      </p:cBhvr>
                                      <p:to>
                                        <p:strVal val="visible"/>
                                      </p:to>
                                    </p:set>
                                    <p:animEffect transition="in" filter="dissolve">
                                      <p:cBhvr>
                                        <p:cTn id="27" dur="500"/>
                                        <p:tgtEl>
                                          <p:spTgt spid="186266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862661"/>
                                        </p:tgtEl>
                                        <p:attrNameLst>
                                          <p:attrName>style.visibility</p:attrName>
                                        </p:attrNameLst>
                                      </p:cBhvr>
                                      <p:to>
                                        <p:strVal val="visible"/>
                                      </p:to>
                                    </p:set>
                                    <p:animEffect transition="in" filter="dissolve">
                                      <p:cBhvr>
                                        <p:cTn id="32" dur="500"/>
                                        <p:tgtEl>
                                          <p:spTgt spid="186266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862660"/>
                                        </p:tgtEl>
                                        <p:attrNameLst>
                                          <p:attrName>style.visibility</p:attrName>
                                        </p:attrNameLst>
                                      </p:cBhvr>
                                      <p:to>
                                        <p:strVal val="visible"/>
                                      </p:to>
                                    </p:set>
                                    <p:animEffect transition="in" filter="dissolve">
                                      <p:cBhvr>
                                        <p:cTn id="37" dur="500"/>
                                        <p:tgtEl>
                                          <p:spTgt spid="186266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1862659"/>
                                        </p:tgtEl>
                                        <p:attrNameLst>
                                          <p:attrName>style.visibility</p:attrName>
                                        </p:attrNameLst>
                                      </p:cBhvr>
                                      <p:to>
                                        <p:strVal val="visible"/>
                                      </p:to>
                                    </p:set>
                                    <p:animEffect transition="in" filter="dissolve">
                                      <p:cBhvr>
                                        <p:cTn id="42" dur="500"/>
                                        <p:tgtEl>
                                          <p:spTgt spid="186265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1862658"/>
                                        </p:tgtEl>
                                        <p:attrNameLst>
                                          <p:attrName>style.visibility</p:attrName>
                                        </p:attrNameLst>
                                      </p:cBhvr>
                                      <p:to>
                                        <p:strVal val="visible"/>
                                      </p:to>
                                    </p:set>
                                    <p:animEffect transition="in" filter="dissolve">
                                      <p:cBhvr>
                                        <p:cTn id="47" dur="500"/>
                                        <p:tgtEl>
                                          <p:spTgt spid="1862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2658" grpId="0" animBg="1" autoUpdateAnimBg="0"/>
      <p:bldP spid="1862659" grpId="0" animBg="1" autoUpdateAnimBg="0"/>
      <p:bldP spid="1862660" grpId="0" animBg="1" autoUpdateAnimBg="0"/>
      <p:bldP spid="1862661" grpId="0" animBg="1" autoUpdateAnimBg="0"/>
      <p:bldP spid="1862662" grpId="0" animBg="1" autoUpdateAnimBg="0"/>
      <p:bldP spid="1862663" grpId="0" animBg="1" autoUpdateAnimBg="0"/>
      <p:bldP spid="1862664" grpId="0" animBg="1" autoUpdateAnimBg="0"/>
      <p:bldP spid="1862665" grpId="0" animBg="1" autoUpdateAnimBg="0"/>
      <p:bldP spid="1862666" grpId="0" animBg="1" autoUpdateAnimBg="0"/>
    </p:bldLst>
  </p:timing>
</p:sld>
</file>

<file path=ppt/theme/_rels/theme12.xml.rels><?xml version="1.0" encoding="UTF-8" standalone="yes"?>
<Relationships xmlns="http://schemas.openxmlformats.org/package/2006/relationships"><Relationship Id="rId1" Type="http://schemas.openxmlformats.org/officeDocument/2006/relationships/image" Target="../media/image3.jpeg"/></Relationships>
</file>

<file path=ppt/theme/_rels/them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Foundry">
  <a:themeElements>
    <a:clrScheme name="Custom 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800080"/>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13.xml><?xml version="1.0" encoding="utf-8"?>
<a:theme xmlns:a="http://schemas.openxmlformats.org/drawingml/2006/main" name="32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Sketchbook">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etchbook">
      <a:majorFont>
        <a:latin typeface="Cambria"/>
        <a:ea typeface=""/>
        <a:cs typeface=""/>
        <a:font script="Jpan" typeface="ＭＳ 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ppt/theme/theme15.xml><?xml version="1.0" encoding="utf-8"?>
<a:theme xmlns:a="http://schemas.openxmlformats.org/drawingml/2006/main" name="3-131110163918-phpapp01">
  <a:themeElements>
    <a:clrScheme name="Leviathan">
      <a:dk1>
        <a:srgbClr val="471015"/>
      </a:dk1>
      <a:lt1>
        <a:srgbClr val="B84832"/>
      </a:lt1>
      <a:dk2>
        <a:srgbClr val="041620"/>
      </a:dk2>
      <a:lt2>
        <a:srgbClr val="A3F0FF"/>
      </a:lt2>
      <a:accent1>
        <a:srgbClr val="00B6DA"/>
      </a:accent1>
      <a:accent2>
        <a:srgbClr val="DFDFDD"/>
      </a:accent2>
      <a:accent3>
        <a:srgbClr val="DFDFDD"/>
      </a:accent3>
      <a:accent4>
        <a:srgbClr val="DFDFDD"/>
      </a:accent4>
      <a:accent5>
        <a:srgbClr val="A3F0FF"/>
      </a:accent5>
      <a:accent6>
        <a:srgbClr val="A3F0FF"/>
      </a:accent6>
      <a:hlink>
        <a:srgbClr val="DFDFDD"/>
      </a:hlink>
      <a:folHlink>
        <a:srgbClr val="B2B2AE"/>
      </a:folHlink>
    </a:clrScheme>
    <a:fontScheme name="Leviathan">
      <a:majorFont>
        <a:latin typeface="Grandjeanpw"/>
        <a:ea typeface=""/>
        <a:cs typeface=""/>
      </a:majorFont>
      <a:minorFont>
        <a:latin typeface="Delphin"/>
        <a:ea typeface=""/>
        <a:cs typeface=""/>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16.xml><?xml version="1.0" encoding="utf-8"?>
<a:theme xmlns:a="http://schemas.openxmlformats.org/drawingml/2006/main" name="3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9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2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Cranes">
  <a:themeElements>
    <a:clrScheme name="Cranes 1">
      <a:dk1>
        <a:srgbClr val="000000"/>
      </a:dk1>
      <a:lt1>
        <a:srgbClr val="FFFFFF"/>
      </a:lt1>
      <a:dk2>
        <a:srgbClr val="343A1B"/>
      </a:dk2>
      <a:lt2>
        <a:srgbClr val="808080"/>
      </a:lt2>
      <a:accent1>
        <a:srgbClr val="C05768"/>
      </a:accent1>
      <a:accent2>
        <a:srgbClr val="F8A772"/>
      </a:accent2>
      <a:accent3>
        <a:srgbClr val="FFFFFF"/>
      </a:accent3>
      <a:accent4>
        <a:srgbClr val="000000"/>
      </a:accent4>
      <a:accent5>
        <a:srgbClr val="DCB4B9"/>
      </a:accent5>
      <a:accent6>
        <a:srgbClr val="E19767"/>
      </a:accent6>
      <a:hlink>
        <a:srgbClr val="3C0000"/>
      </a:hlink>
      <a:folHlink>
        <a:srgbClr val="E9CD84"/>
      </a:folHlink>
    </a:clrScheme>
    <a:fontScheme name="Crane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ranes 1">
        <a:dk1>
          <a:srgbClr val="000000"/>
        </a:dk1>
        <a:lt1>
          <a:srgbClr val="FFFFFF"/>
        </a:lt1>
        <a:dk2>
          <a:srgbClr val="343A1B"/>
        </a:dk2>
        <a:lt2>
          <a:srgbClr val="808080"/>
        </a:lt2>
        <a:accent1>
          <a:srgbClr val="C05768"/>
        </a:accent1>
        <a:accent2>
          <a:srgbClr val="F8A772"/>
        </a:accent2>
        <a:accent3>
          <a:srgbClr val="FFFFFF"/>
        </a:accent3>
        <a:accent4>
          <a:srgbClr val="000000"/>
        </a:accent4>
        <a:accent5>
          <a:srgbClr val="DCB4B9"/>
        </a:accent5>
        <a:accent6>
          <a:srgbClr val="E19767"/>
        </a:accent6>
        <a:hlink>
          <a:srgbClr val="3C0000"/>
        </a:hlink>
        <a:folHlink>
          <a:srgbClr val="E9CD84"/>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lass Layers">
  <a:themeElements>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fontScheme name="Glass Layers">
      <a:majorFont>
        <a:latin typeface="Arial Black"/>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tx1"/>
            </a:solidFill>
            <a:effectLst/>
            <a:latin typeface="Century Schoolbook" panose="020406040505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tx1"/>
            </a:solidFill>
            <a:effectLst/>
            <a:latin typeface="Century Schoolbook" panose="020406040505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Century Schoolbook"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Century Schoolbook"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Custom 13">
      <a:dk1>
        <a:srgbClr val="000000"/>
      </a:dk1>
      <a:lt1>
        <a:srgbClr val="FFFFFF"/>
      </a:lt1>
      <a:dk2>
        <a:srgbClr val="000073"/>
      </a:dk2>
      <a:lt2>
        <a:srgbClr val="FFE6E6"/>
      </a:lt2>
      <a:accent1>
        <a:srgbClr val="FF005C"/>
      </a:accent1>
      <a:accent2>
        <a:srgbClr val="FDDF03"/>
      </a:accent2>
      <a:accent3>
        <a:srgbClr val="00D39C"/>
      </a:accent3>
      <a:accent4>
        <a:srgbClr val="0185B6"/>
      </a:accent4>
      <a:accent5>
        <a:srgbClr val="00B2C0"/>
      </a:accent5>
      <a:accent6>
        <a:srgbClr val="83CFC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358180_Animated title circles_RVA_v4.potx" id="{A745FAF4-C4B0-47EA-AE8B-9E1B01134F97}" vid="{BF881083-F708-4C9D-8B0B-1AA313BD1AD9}"/>
    </a:ext>
  </a:extLst>
</a:theme>
</file>

<file path=ppt/theme/theme9.xml><?xml version="1.0" encoding="utf-8"?>
<a:theme xmlns:a="http://schemas.openxmlformats.org/drawingml/2006/main" name="9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296</TotalTime>
  <Words>5306</Words>
  <Application>Microsoft Office PowerPoint</Application>
  <PresentationFormat>Widescreen</PresentationFormat>
  <Paragraphs>797</Paragraphs>
  <Slides>103</Slides>
  <Notes>80</Notes>
  <HiddenSlides>0</HiddenSlides>
  <MMClips>0</MMClips>
  <ScaleCrop>false</ScaleCrop>
  <HeadingPairs>
    <vt:vector size="6" baseType="variant">
      <vt:variant>
        <vt:lpstr>Fonts Used</vt:lpstr>
      </vt:variant>
      <vt:variant>
        <vt:i4>22</vt:i4>
      </vt:variant>
      <vt:variant>
        <vt:lpstr>Theme</vt:lpstr>
      </vt:variant>
      <vt:variant>
        <vt:i4>22</vt:i4>
      </vt:variant>
      <vt:variant>
        <vt:lpstr>Slide Titles</vt:lpstr>
      </vt:variant>
      <vt:variant>
        <vt:i4>103</vt:i4>
      </vt:variant>
    </vt:vector>
  </HeadingPairs>
  <TitlesOfParts>
    <vt:vector size="147" baseType="lpstr">
      <vt:lpstr>Arial</vt:lpstr>
      <vt:lpstr>Arial Black</vt:lpstr>
      <vt:lpstr>Calibri</vt:lpstr>
      <vt:lpstr>Calligrapher</vt:lpstr>
      <vt:lpstr>Cambria</vt:lpstr>
      <vt:lpstr>Castellar</vt:lpstr>
      <vt:lpstr>Century Schoolbook</vt:lpstr>
      <vt:lpstr>Comic Sans MS</vt:lpstr>
      <vt:lpstr>Copper Black</vt:lpstr>
      <vt:lpstr>Delphin</vt:lpstr>
      <vt:lpstr>Garamond</vt:lpstr>
      <vt:lpstr>Georgia</vt:lpstr>
      <vt:lpstr>Grandjeanpw</vt:lpstr>
      <vt:lpstr>Impact</vt:lpstr>
      <vt:lpstr>Magneto</vt:lpstr>
      <vt:lpstr>Rage Italic</vt:lpstr>
      <vt:lpstr>Rockwell</vt:lpstr>
      <vt:lpstr>Storybook</vt:lpstr>
      <vt:lpstr>Tahoma</vt:lpstr>
      <vt:lpstr>Times New Roman</vt:lpstr>
      <vt:lpstr>Wingdings</vt:lpstr>
      <vt:lpstr>Wingdings 2</vt:lpstr>
      <vt:lpstr>Default Design</vt:lpstr>
      <vt:lpstr>1_Powerpoint 1 - CLASSIC PHILOSOPHICAL, HUMAN RELIGIOUS, AND CHURCH</vt:lpstr>
      <vt:lpstr>Glass Layers</vt:lpstr>
      <vt:lpstr>Compass</vt:lpstr>
      <vt:lpstr>1_Compass</vt:lpstr>
      <vt:lpstr>1_Default Design</vt:lpstr>
      <vt:lpstr>2_Default Design</vt:lpstr>
      <vt:lpstr>1_Office Theme</vt:lpstr>
      <vt:lpstr>9_Powerpoint 1 - CLASSIC PHILOSOPHICAL, HUMAN RELIGIOUS, AND CHURCH</vt:lpstr>
      <vt:lpstr>Powerpoint 1 - CLASSIC PHILOSOPHICAL, HUMAN RELIGIOUS, AND CHURCH</vt:lpstr>
      <vt:lpstr>2_Powerpoint 1 - CLASSIC PHILOSOPHICAL, HUMAN RELIGIOUS, AND CHURCH</vt:lpstr>
      <vt:lpstr>1_Foundry</vt:lpstr>
      <vt:lpstr>32_Powerpoint 1 - CLASSIC PHILOSOPHICAL, HUMAN RELIGIOUS, AND CHURCH</vt:lpstr>
      <vt:lpstr>1_Sketchbook</vt:lpstr>
      <vt:lpstr>3-131110163918-phpapp01</vt:lpstr>
      <vt:lpstr>3_Powerpoint 1 - CLASSIC PHILOSOPHICAL, HUMAN RELIGIOUS, AND CHURCH</vt:lpstr>
      <vt:lpstr>19_Powerpoint 1 - CLASSIC PHILOSOPHICAL, HUMAN RELIGIOUS, AND CHURCH</vt:lpstr>
      <vt:lpstr>52_Powerpoint 1 - CLASSIC PHILOSOPHICAL, HUMAN RELIGIOUS, AND CHURCH</vt:lpstr>
      <vt:lpstr>4_Powerpoint 1 - CLASSIC PHILOSOPHICAL, HUMAN RELIGIOUS, AND CHURCH</vt:lpstr>
      <vt:lpstr>Cranes</vt:lpstr>
      <vt:lpstr>49_Default Design</vt:lpstr>
      <vt:lpstr>5_Powerpoint 1 - CLASSIC PHILOSOPHICAL, HUMAN RELIGIOUS, AND CHURCH</vt:lpstr>
      <vt:lpstr>Christian Apostasy &amp; Protestant Reformation</vt:lpstr>
      <vt:lpstr>PowerPoint Presentation</vt:lpstr>
      <vt:lpstr>PowerPoint Presentation</vt:lpstr>
      <vt:lpstr>PowerPoint Presentation</vt:lpstr>
      <vt:lpstr>PowerPoint Presentation</vt:lpstr>
      <vt:lpstr>PowerPoint Presentation</vt:lpstr>
      <vt:lpstr>Why Study Church History?</vt:lpstr>
      <vt:lpstr>How is True Christianity Lost?</vt:lpstr>
      <vt:lpstr>But, men have their own ideas &amp; soon departed from God’s original plan…</vt:lpstr>
      <vt:lpstr>PowerPoint Presentation</vt:lpstr>
      <vt:lpstr>Early Schisms and Heresies</vt:lpstr>
      <vt:lpstr>Doctrine of the Trinity</vt:lpstr>
      <vt:lpstr>Church Councils</vt:lpstr>
      <vt:lpstr>PowerPoint Presentation</vt:lpstr>
      <vt:lpstr>Chalcedon AD 451</vt:lpstr>
      <vt:lpstr>PowerPoint Presentation</vt:lpstr>
      <vt:lpstr>PowerPoint Presentation</vt:lpstr>
      <vt:lpstr>Augustine (354-430) The Sovereignty of God</vt:lpstr>
      <vt:lpstr>Highlights in 3rd and 4th Centuries</vt:lpstr>
      <vt:lpstr> The Historical Figures Who Have  Shaped Religious Beliefs</vt:lpstr>
      <vt:lpstr>Augustine:  354-430</vt:lpstr>
      <vt:lpstr>The Error of Augustine’s  Main Doctrines</vt:lpstr>
      <vt:lpstr>PowerPoint Presentation</vt:lpstr>
      <vt:lpstr>Pelagius</vt:lpstr>
      <vt:lpstr>The “Pelagian Heresy”</vt:lpstr>
      <vt:lpstr>Pelagius Excommunicated  At the Hand of Augustine</vt:lpstr>
      <vt:lpstr>Another way to lose it: The Church Drifts</vt:lpstr>
      <vt:lpstr>The Apostolic Church Drifts…</vt:lpstr>
      <vt:lpstr>Branches of Christianity after 500</vt:lpstr>
      <vt:lpstr>In time, man drifted from God’s will in the type of organization used for the church…</vt:lpstr>
      <vt:lpstr>Highlights of Medieval Christianity</vt:lpstr>
      <vt:lpstr>PowerPoint Presentation</vt:lpstr>
      <vt:lpstr>PowerPoint Presentation</vt:lpstr>
      <vt:lpstr>Inventions in Technology Aided the  Spread of the Protestant Movement</vt:lpstr>
      <vt:lpstr>The Catholic Reformation</vt:lpstr>
      <vt:lpstr>True Christianity in the Middle Ages?</vt:lpstr>
      <vt:lpstr>PowerPoint Presentation</vt:lpstr>
      <vt:lpstr>The Reformation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Anabaptist Movement (cont.)</vt:lpstr>
      <vt:lpstr>John Calvin 1509-1564</vt:lpstr>
      <vt:lpstr>Renewed Debate in 16th Century</vt:lpstr>
      <vt:lpstr>PowerPoint Presentation</vt:lpstr>
      <vt:lpstr>Jacob Arminius (1569-1609)</vt:lpstr>
      <vt:lpstr>PowerPoint Presentation</vt:lpstr>
      <vt:lpstr>PowerPoint Presentation</vt:lpstr>
      <vt:lpstr>“I pray you leave my name alone,   and call not yourselves Lutherans,  but Christians.  I have not been crucified for anyone.  How then,  does it befit me,  a miserable bag of dust and ashes,  to give my name to the children of God?  Cease my dear friends,  to cling to these party names and distinctions:  away with all;  and let us call ourselves only Christians.” </vt:lpstr>
      <vt:lpstr>PowerPoint Presentation</vt:lpstr>
      <vt:lpstr>“God never made Protestant Episcopalians,  nor Presbyterians,  nor Congregationalists,  nor any other sectarian name.  He made Christians,  and they chose to call themselves by less lovely names.”</vt:lpstr>
      <vt:lpstr>PowerPoint Presentation</vt:lpstr>
      <vt:lpstr>The Counter-Reformation</vt:lpstr>
      <vt:lpstr>PowerPoint Presentation</vt:lpstr>
      <vt:lpstr>Historical Chain of Events</vt:lpstr>
      <vt:lpstr>PowerPoint Presentation</vt:lpstr>
      <vt:lpstr>“It appears that CHRISTIANS was the first GENERAL appellative of the followers of our blessed Lord;  and there is presumptive evidence that this appellative came by DIVINE APPOINTMENT.  How very few of those who profess this religion are satisfied with this title.”     </vt:lpstr>
      <vt:lpstr>Different Churches – Different Doctrines</vt:lpstr>
      <vt:lpstr>Catholicism Is Impetus For Apostasy</vt:lpstr>
      <vt:lpstr>The Rise of Cartesian Thought</vt:lpstr>
      <vt:lpstr>Deism Rises From Cartesian Thought</vt:lpstr>
      <vt:lpstr>Enlightenment Rationalism: Ideals Political &amp; Religious </vt:lpstr>
      <vt:lpstr>Enlightened Rationalism</vt:lpstr>
      <vt:lpstr>Enlightened Rationalism</vt:lpstr>
      <vt:lpstr>Western Practical Philosophy: Utility Theories Of The Good</vt:lpstr>
      <vt:lpstr>PowerPoint Presentation</vt:lpstr>
      <vt:lpstr>Natural Rights</vt:lpstr>
      <vt:lpstr>NATURAL LAW &amp; NATURAL MAN Paul’s Usage of the term  Psuchikos Anthroopos</vt:lpstr>
      <vt:lpstr>NATURAL LAW &amp; NATURAL MAN Paul’s Usage of the term  Psuchikos Anthroopos</vt:lpstr>
      <vt:lpstr>PowerPoint Presentation</vt:lpstr>
      <vt:lpstr>PowerPoint Presentation</vt:lpstr>
      <vt:lpstr>PowerPoint Presentation</vt:lpstr>
      <vt:lpstr>Calvin and (Thomas) Hobbes</vt:lpstr>
      <vt:lpstr>PowerPoint Presentation</vt:lpstr>
      <vt:lpstr>HOBBES</vt:lpstr>
      <vt:lpstr>Thomas Hobbes</vt:lpstr>
      <vt:lpstr>Human Nature</vt:lpstr>
      <vt:lpstr>Solitary Poor Nasty Brutish Short</vt:lpstr>
      <vt:lpstr>Job 41</vt:lpstr>
      <vt:lpstr>leviathan</vt:lpstr>
      <vt:lpstr>LEVIATHAN</vt:lpstr>
      <vt:lpstr>Hobbes vs. Locke</vt:lpstr>
      <vt:lpstr>The Enlightenment and the Church</vt:lpstr>
      <vt:lpstr>“It’s fundamental thesis is the author’s conviction that the Christian faith,  as he understands it, stripped of the superfluous and confusing dogmatic accretions of creeds and theologies, appeals to reason &amp; common sense.”</vt:lpstr>
      <vt:lpstr>The Great Awakenings Compared</vt:lpstr>
      <vt:lpstr>Pietist and Revivalist Movements</vt:lpstr>
      <vt:lpstr> Early Search Of Ancient Order First Steps Among Arminian Pietists  </vt:lpstr>
      <vt:lpstr>PowerPoint Presentation</vt:lpstr>
      <vt:lpstr>PowerPoint Presentation</vt:lpstr>
      <vt:lpstr>Sweet’s Story of American Religion:  Presbyterians</vt:lpstr>
      <vt:lpstr>A Restoration Plea:</vt:lpstr>
      <vt:lpstr>The Stone/Campbell Movement</vt:lpstr>
      <vt:lpstr>Influences</vt:lpstr>
      <vt:lpstr>PowerPoint Presentation</vt:lpstr>
      <vt:lpstr>ANTINOMIANISM CHARGES IN CHURCH HISTORY</vt:lpstr>
      <vt:lpstr>Thomas Campbell’s Assessment:  The Two Principles In Tension </vt:lpstr>
      <vt:lpstr>David  Lipscomb’s Approach:  The Two Principles In Tension </vt:lpstr>
      <vt:lpstr>Why Study Church History?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David Burris</dc:creator>
  <cp:lastModifiedBy>David Burris</cp:lastModifiedBy>
  <cp:revision>26</cp:revision>
  <dcterms:created xsi:type="dcterms:W3CDTF">2023-02-15T14:58:45Z</dcterms:created>
  <dcterms:modified xsi:type="dcterms:W3CDTF">2023-02-18T16:16:35Z</dcterms:modified>
</cp:coreProperties>
</file>