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2" r:id="rId21"/>
    <p:sldId id="283" r:id="rId22"/>
    <p:sldId id="276" r:id="rId23"/>
    <p:sldId id="277" r:id="rId24"/>
    <p:sldId id="278" r:id="rId25"/>
    <p:sldId id="280" r:id="rId26"/>
    <p:sldId id="281"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349B3-0510-76C0-09B4-922D9C3E3D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6C2558-78C6-3CB9-A1D4-D635EAEDB7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E9E249-BFEE-7FE5-C85E-B4650D21896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2026CB7-4132-5064-63FB-66219CD0D77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98AADE3-F817-F03A-EBAB-2206D3927FA0}"/>
              </a:ext>
            </a:extLst>
          </p:cNvPr>
          <p:cNvSpPr>
            <a:spLocks noGrp="1"/>
          </p:cNvSpPr>
          <p:nvPr>
            <p:ph type="sldNum" sz="quarter" idx="12"/>
          </p:nvPr>
        </p:nvSpPr>
        <p:spPr/>
        <p:txBody>
          <a:bodyPr/>
          <a:lstStyle>
            <a:lvl1pPr>
              <a:defRPr/>
            </a:lvl1pPr>
          </a:lstStyle>
          <a:p>
            <a:fld id="{984B5178-B85E-493B-B862-C70C5B8886F1}" type="slidenum">
              <a:rPr lang="en-US" altLang="en-US"/>
              <a:pPr/>
              <a:t>‹#›</a:t>
            </a:fld>
            <a:endParaRPr lang="en-US" altLang="en-US"/>
          </a:p>
        </p:txBody>
      </p:sp>
    </p:spTree>
    <p:extLst>
      <p:ext uri="{BB962C8B-B14F-4D97-AF65-F5344CB8AC3E}">
        <p14:creationId xmlns:p14="http://schemas.microsoft.com/office/powerpoint/2010/main" val="852202444"/>
      </p:ext>
    </p:extLst>
  </p:cSld>
  <p:clrMapOvr>
    <a:masterClrMapping/>
  </p:clrMapOvr>
  <p:transition spd="slow">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4160-C688-C0F0-6E66-6A13A35CCA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23C0B3-98EE-7771-6F8D-2A69D677D9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4E1B59-3B0A-C84D-D7BD-36D2A4043F2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D9DC0AD-0302-101D-41D3-B07196ACC18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9DDEF13-612A-6FA9-5C9A-40503EDFEFA4}"/>
              </a:ext>
            </a:extLst>
          </p:cNvPr>
          <p:cNvSpPr>
            <a:spLocks noGrp="1"/>
          </p:cNvSpPr>
          <p:nvPr>
            <p:ph type="sldNum" sz="quarter" idx="12"/>
          </p:nvPr>
        </p:nvSpPr>
        <p:spPr/>
        <p:txBody>
          <a:bodyPr/>
          <a:lstStyle>
            <a:lvl1pPr>
              <a:defRPr/>
            </a:lvl1pPr>
          </a:lstStyle>
          <a:p>
            <a:fld id="{78CE521C-3B93-480E-80EB-3C74B92E0BD4}" type="slidenum">
              <a:rPr lang="en-US" altLang="en-US"/>
              <a:pPr/>
              <a:t>‹#›</a:t>
            </a:fld>
            <a:endParaRPr lang="en-US" altLang="en-US"/>
          </a:p>
        </p:txBody>
      </p:sp>
    </p:spTree>
    <p:extLst>
      <p:ext uri="{BB962C8B-B14F-4D97-AF65-F5344CB8AC3E}">
        <p14:creationId xmlns:p14="http://schemas.microsoft.com/office/powerpoint/2010/main" val="1391802090"/>
      </p:ext>
    </p:extLst>
  </p:cSld>
  <p:clrMapOvr>
    <a:masterClrMapping/>
  </p:clrMapOvr>
  <p:transition spd="slow">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71457B-014B-54C9-99C6-FE26AF400D57}"/>
              </a:ext>
            </a:extLst>
          </p:cNvPr>
          <p:cNvSpPr>
            <a:spLocks noGrp="1"/>
          </p:cNvSpPr>
          <p:nvPr>
            <p:ph type="title" orient="vert"/>
          </p:nvPr>
        </p:nvSpPr>
        <p:spPr>
          <a:xfrm>
            <a:off x="8839200" y="609600"/>
            <a:ext cx="27432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E73152-C2F3-E45C-8553-C2BD15E01EFB}"/>
              </a:ext>
            </a:extLst>
          </p:cNvPr>
          <p:cNvSpPr>
            <a:spLocks noGrp="1"/>
          </p:cNvSpPr>
          <p:nvPr>
            <p:ph type="body" orient="vert" idx="1"/>
          </p:nvPr>
        </p:nvSpPr>
        <p:spPr>
          <a:xfrm>
            <a:off x="609600" y="609600"/>
            <a:ext cx="8026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9DAC-28FE-C717-C6AB-A1192699F54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69857A1-2BF0-39A0-5CD6-CE2D7AA5FBC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3D907C5-E17E-5292-71A2-B3EB9C172090}"/>
              </a:ext>
            </a:extLst>
          </p:cNvPr>
          <p:cNvSpPr>
            <a:spLocks noGrp="1"/>
          </p:cNvSpPr>
          <p:nvPr>
            <p:ph type="sldNum" sz="quarter" idx="12"/>
          </p:nvPr>
        </p:nvSpPr>
        <p:spPr/>
        <p:txBody>
          <a:bodyPr/>
          <a:lstStyle>
            <a:lvl1pPr>
              <a:defRPr/>
            </a:lvl1pPr>
          </a:lstStyle>
          <a:p>
            <a:fld id="{0CB5E543-98E7-4CCB-BF4C-8D07A474CBA0}" type="slidenum">
              <a:rPr lang="en-US" altLang="en-US"/>
              <a:pPr/>
              <a:t>‹#›</a:t>
            </a:fld>
            <a:endParaRPr lang="en-US" altLang="en-US"/>
          </a:p>
        </p:txBody>
      </p:sp>
    </p:spTree>
    <p:extLst>
      <p:ext uri="{BB962C8B-B14F-4D97-AF65-F5344CB8AC3E}">
        <p14:creationId xmlns:p14="http://schemas.microsoft.com/office/powerpoint/2010/main" val="2560827202"/>
      </p:ext>
    </p:extLst>
  </p:cSld>
  <p:clrMapOvr>
    <a:masterClrMapping/>
  </p:clrMapOvr>
  <p:transition spd="slow">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9EF47-55B0-CE52-661B-D88DFB02B4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F2B64F-DC21-5D22-F6B4-7023AD40A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552777-4B70-A2CC-2498-A15CA3D91BF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460693-7D14-9294-0BDA-2B66863AA73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CA07305-0325-2D1B-0DE3-558FB9FD8BB9}"/>
              </a:ext>
            </a:extLst>
          </p:cNvPr>
          <p:cNvSpPr>
            <a:spLocks noGrp="1"/>
          </p:cNvSpPr>
          <p:nvPr>
            <p:ph type="sldNum" sz="quarter" idx="12"/>
          </p:nvPr>
        </p:nvSpPr>
        <p:spPr/>
        <p:txBody>
          <a:bodyPr/>
          <a:lstStyle>
            <a:lvl1pPr>
              <a:defRPr/>
            </a:lvl1pPr>
          </a:lstStyle>
          <a:p>
            <a:fld id="{222E5910-5498-41E2-B69E-BA7F0E892AE5}" type="slidenum">
              <a:rPr lang="en-US" altLang="en-US"/>
              <a:pPr/>
              <a:t>‹#›</a:t>
            </a:fld>
            <a:endParaRPr lang="en-US" altLang="en-US"/>
          </a:p>
        </p:txBody>
      </p:sp>
    </p:spTree>
    <p:extLst>
      <p:ext uri="{BB962C8B-B14F-4D97-AF65-F5344CB8AC3E}">
        <p14:creationId xmlns:p14="http://schemas.microsoft.com/office/powerpoint/2010/main" val="2856588719"/>
      </p:ext>
    </p:extLst>
  </p:cSld>
  <p:clrMapOvr>
    <a:masterClrMapping/>
  </p:clrMapOvr>
  <p:transition spd="slow">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A7C79-5987-CC99-B2E1-02265E9B52F8}"/>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611AE0-97DC-257F-7010-2CEEB0B4636B}"/>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7FE10CA-34C4-99DB-7EBA-7A6F4AD0853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32A1AF2-9272-47B5-10F7-EC06EDF9265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1FB4863-381B-CDF9-FB9F-8236E01D20CE}"/>
              </a:ext>
            </a:extLst>
          </p:cNvPr>
          <p:cNvSpPr>
            <a:spLocks noGrp="1"/>
          </p:cNvSpPr>
          <p:nvPr>
            <p:ph type="sldNum" sz="quarter" idx="12"/>
          </p:nvPr>
        </p:nvSpPr>
        <p:spPr/>
        <p:txBody>
          <a:bodyPr/>
          <a:lstStyle>
            <a:lvl1pPr>
              <a:defRPr/>
            </a:lvl1pPr>
          </a:lstStyle>
          <a:p>
            <a:fld id="{9F333761-E891-4443-9100-7779F665F59E}" type="slidenum">
              <a:rPr lang="en-US" altLang="en-US"/>
              <a:pPr/>
              <a:t>‹#›</a:t>
            </a:fld>
            <a:endParaRPr lang="en-US" altLang="en-US"/>
          </a:p>
        </p:txBody>
      </p:sp>
    </p:spTree>
    <p:extLst>
      <p:ext uri="{BB962C8B-B14F-4D97-AF65-F5344CB8AC3E}">
        <p14:creationId xmlns:p14="http://schemas.microsoft.com/office/powerpoint/2010/main" val="162088960"/>
      </p:ext>
    </p:extLst>
  </p:cSld>
  <p:clrMapOvr>
    <a:masterClrMapping/>
  </p:clrMapOvr>
  <p:transition spd="slow">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13C3-91D8-A18E-79CC-BE9620D13F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507903-95B7-624D-DB8A-C3989A56BE53}"/>
              </a:ext>
            </a:extLst>
          </p:cNvPr>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6EDD09-81BC-8E50-1F75-C25832730570}"/>
              </a:ext>
            </a:extLst>
          </p:cNvPr>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05F336-3E73-A629-2C62-D09D066C297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CDDCDFF-A1A3-44EB-84BA-94E9BE4A9DF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3A7B196-8025-EEE2-B290-25944B209899}"/>
              </a:ext>
            </a:extLst>
          </p:cNvPr>
          <p:cNvSpPr>
            <a:spLocks noGrp="1"/>
          </p:cNvSpPr>
          <p:nvPr>
            <p:ph type="sldNum" sz="quarter" idx="12"/>
          </p:nvPr>
        </p:nvSpPr>
        <p:spPr/>
        <p:txBody>
          <a:bodyPr/>
          <a:lstStyle>
            <a:lvl1pPr>
              <a:defRPr/>
            </a:lvl1pPr>
          </a:lstStyle>
          <a:p>
            <a:fld id="{750A8030-37DD-42E5-B524-615C9F705849}" type="slidenum">
              <a:rPr lang="en-US" altLang="en-US"/>
              <a:pPr/>
              <a:t>‹#›</a:t>
            </a:fld>
            <a:endParaRPr lang="en-US" altLang="en-US"/>
          </a:p>
        </p:txBody>
      </p:sp>
    </p:spTree>
    <p:extLst>
      <p:ext uri="{BB962C8B-B14F-4D97-AF65-F5344CB8AC3E}">
        <p14:creationId xmlns:p14="http://schemas.microsoft.com/office/powerpoint/2010/main" val="4065649468"/>
      </p:ext>
    </p:extLst>
  </p:cSld>
  <p:clrMapOvr>
    <a:masterClrMapping/>
  </p:clrMapOvr>
  <p:transition spd="slow">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51C45-9746-8092-0559-94C7E015EA74}"/>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3A5204-FEF4-4C5C-C1AB-7E8BF58F1884}"/>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ACD612-C13A-5FAF-A221-836B0F411DF3}"/>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E5DC56-94C2-D124-7D40-A395055D17A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86B5BC-AD0B-0639-B993-81C5FCBA6BD3}"/>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AAC43D-CE51-B19D-371F-D4ACBA7A712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16A4058-48E6-39F9-62C8-58DB24AB96A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D443ED2-BCA7-7C06-852F-F694D9F36B05}"/>
              </a:ext>
            </a:extLst>
          </p:cNvPr>
          <p:cNvSpPr>
            <a:spLocks noGrp="1"/>
          </p:cNvSpPr>
          <p:nvPr>
            <p:ph type="sldNum" sz="quarter" idx="12"/>
          </p:nvPr>
        </p:nvSpPr>
        <p:spPr/>
        <p:txBody>
          <a:bodyPr/>
          <a:lstStyle>
            <a:lvl1pPr>
              <a:defRPr/>
            </a:lvl1pPr>
          </a:lstStyle>
          <a:p>
            <a:fld id="{A040D22A-22A5-4C49-8332-D72F137179B1}" type="slidenum">
              <a:rPr lang="en-US" altLang="en-US"/>
              <a:pPr/>
              <a:t>‹#›</a:t>
            </a:fld>
            <a:endParaRPr lang="en-US" altLang="en-US"/>
          </a:p>
        </p:txBody>
      </p:sp>
    </p:spTree>
    <p:extLst>
      <p:ext uri="{BB962C8B-B14F-4D97-AF65-F5344CB8AC3E}">
        <p14:creationId xmlns:p14="http://schemas.microsoft.com/office/powerpoint/2010/main" val="4087854569"/>
      </p:ext>
    </p:extLst>
  </p:cSld>
  <p:clrMapOvr>
    <a:masterClrMapping/>
  </p:clrMapOvr>
  <p:transition spd="slow">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13038-A842-8AF7-25F6-48E483576D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65A303-6029-0F0F-4FD4-1E6557F350A1}"/>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3147303-9DB7-8F62-1C4F-BED6A6D38F9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F317E3B-0E53-CFA7-2AFC-5CA8503E2628}"/>
              </a:ext>
            </a:extLst>
          </p:cNvPr>
          <p:cNvSpPr>
            <a:spLocks noGrp="1"/>
          </p:cNvSpPr>
          <p:nvPr>
            <p:ph type="sldNum" sz="quarter" idx="12"/>
          </p:nvPr>
        </p:nvSpPr>
        <p:spPr/>
        <p:txBody>
          <a:bodyPr/>
          <a:lstStyle>
            <a:lvl1pPr>
              <a:defRPr/>
            </a:lvl1pPr>
          </a:lstStyle>
          <a:p>
            <a:fld id="{0EEFA0CC-71C3-4EC0-9503-B42DDE5DB44A}" type="slidenum">
              <a:rPr lang="en-US" altLang="en-US"/>
              <a:pPr/>
              <a:t>‹#›</a:t>
            </a:fld>
            <a:endParaRPr lang="en-US" altLang="en-US"/>
          </a:p>
        </p:txBody>
      </p:sp>
    </p:spTree>
    <p:extLst>
      <p:ext uri="{BB962C8B-B14F-4D97-AF65-F5344CB8AC3E}">
        <p14:creationId xmlns:p14="http://schemas.microsoft.com/office/powerpoint/2010/main" val="895353033"/>
      </p:ext>
    </p:extLst>
  </p:cSld>
  <p:clrMapOvr>
    <a:masterClrMapping/>
  </p:clrMapOvr>
  <p:transition spd="slow">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A62BF8-610E-BCFA-DCF5-10034EE5E99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F58BF79-3A5E-CF8F-7F0E-A1CE9E05779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F53AF1CF-BEE8-D362-A2C0-F6D023FD7543}"/>
              </a:ext>
            </a:extLst>
          </p:cNvPr>
          <p:cNvSpPr>
            <a:spLocks noGrp="1"/>
          </p:cNvSpPr>
          <p:nvPr>
            <p:ph type="sldNum" sz="quarter" idx="12"/>
          </p:nvPr>
        </p:nvSpPr>
        <p:spPr/>
        <p:txBody>
          <a:bodyPr/>
          <a:lstStyle>
            <a:lvl1pPr>
              <a:defRPr/>
            </a:lvl1pPr>
          </a:lstStyle>
          <a:p>
            <a:fld id="{3341EDAD-9F5E-4F9B-80CA-F6A29FD13F7F}" type="slidenum">
              <a:rPr lang="en-US" altLang="en-US"/>
              <a:pPr/>
              <a:t>‹#›</a:t>
            </a:fld>
            <a:endParaRPr lang="en-US" altLang="en-US"/>
          </a:p>
        </p:txBody>
      </p:sp>
    </p:spTree>
    <p:extLst>
      <p:ext uri="{BB962C8B-B14F-4D97-AF65-F5344CB8AC3E}">
        <p14:creationId xmlns:p14="http://schemas.microsoft.com/office/powerpoint/2010/main" val="3138281729"/>
      </p:ext>
    </p:extLst>
  </p:cSld>
  <p:clrMapOvr>
    <a:masterClrMapping/>
  </p:clrMapOvr>
  <p:transition spd="slow">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B4754-0908-E9C3-3CEF-C8216E1C6324}"/>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CA60BC-9935-AA98-96BB-6DB65E67581B}"/>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551374-C269-67AE-88B2-960895B338C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9C3606-4E71-B0BD-FF6D-184A2BBE361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9153A2F-FD3C-9687-4064-AA625514A54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1772BA1-F808-C821-1989-7BA57EA68907}"/>
              </a:ext>
            </a:extLst>
          </p:cNvPr>
          <p:cNvSpPr>
            <a:spLocks noGrp="1"/>
          </p:cNvSpPr>
          <p:nvPr>
            <p:ph type="sldNum" sz="quarter" idx="12"/>
          </p:nvPr>
        </p:nvSpPr>
        <p:spPr/>
        <p:txBody>
          <a:bodyPr/>
          <a:lstStyle>
            <a:lvl1pPr>
              <a:defRPr/>
            </a:lvl1pPr>
          </a:lstStyle>
          <a:p>
            <a:fld id="{725F6A1B-6187-4D39-A6D2-42AED6D202AF}" type="slidenum">
              <a:rPr lang="en-US" altLang="en-US"/>
              <a:pPr/>
              <a:t>‹#›</a:t>
            </a:fld>
            <a:endParaRPr lang="en-US" altLang="en-US"/>
          </a:p>
        </p:txBody>
      </p:sp>
    </p:spTree>
    <p:extLst>
      <p:ext uri="{BB962C8B-B14F-4D97-AF65-F5344CB8AC3E}">
        <p14:creationId xmlns:p14="http://schemas.microsoft.com/office/powerpoint/2010/main" val="2707742313"/>
      </p:ext>
    </p:extLst>
  </p:cSld>
  <p:clrMapOvr>
    <a:masterClrMapping/>
  </p:clrMapOvr>
  <p:transition spd="slow">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74D-A4C1-6452-AC0B-6AA60501EA0E}"/>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2C9821-0843-9DC1-F898-54C3612EAD3C}"/>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1ACCB48-1E52-EF97-6170-8D378C3AF837}"/>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0EFE6-C37E-D326-54FB-0FC636F916C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06CC3DF-EF39-D73A-43B5-2A1AC85BED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B187BD7-6F43-8982-5931-4A13EE8A2939}"/>
              </a:ext>
            </a:extLst>
          </p:cNvPr>
          <p:cNvSpPr>
            <a:spLocks noGrp="1"/>
          </p:cNvSpPr>
          <p:nvPr>
            <p:ph type="sldNum" sz="quarter" idx="12"/>
          </p:nvPr>
        </p:nvSpPr>
        <p:spPr/>
        <p:txBody>
          <a:bodyPr/>
          <a:lstStyle>
            <a:lvl1pPr>
              <a:defRPr/>
            </a:lvl1pPr>
          </a:lstStyle>
          <a:p>
            <a:fld id="{8232B166-6D20-4F35-9F51-3CEF328C921D}" type="slidenum">
              <a:rPr lang="en-US" altLang="en-US"/>
              <a:pPr/>
              <a:t>‹#›</a:t>
            </a:fld>
            <a:endParaRPr lang="en-US" altLang="en-US"/>
          </a:p>
        </p:txBody>
      </p:sp>
    </p:spTree>
    <p:extLst>
      <p:ext uri="{BB962C8B-B14F-4D97-AF65-F5344CB8AC3E}">
        <p14:creationId xmlns:p14="http://schemas.microsoft.com/office/powerpoint/2010/main" val="572795230"/>
      </p:ext>
    </p:extLst>
  </p:cSld>
  <p:clrMapOvr>
    <a:masterClrMapping/>
  </p:clrMapOvr>
  <p:transition spd="slow">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3E3B9B7-8C03-E46A-90D7-A82B1AC8E49D}"/>
              </a:ext>
            </a:extLst>
          </p:cNvPr>
          <p:cNvSpPr>
            <a:spLocks noGrp="1" noChangeArrowheads="1"/>
          </p:cNvSpPr>
          <p:nvPr>
            <p:ph type="title"/>
          </p:nvPr>
        </p:nvSpPr>
        <p:spPr bwMode="auto">
          <a:xfrm>
            <a:off x="609600" y="609600"/>
            <a:ext cx="10972800" cy="11430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E4D6D03-F32F-9F9D-FA06-E8FF4753A785}"/>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fld id="{84A3B8A7-BF33-4ECE-8C5F-F3C8AB2746D0}" type="slidenum">
              <a:rPr lang="en-US" altLang="en-US" smtClean="0"/>
              <a:pPr lvl="0"/>
              <a:t>‹#›</a:t>
            </a:fld>
            <a:endParaRPr lang="en-US" altLang="en-US"/>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69122C3-CD31-1661-E0D5-1EBACDD0E595}"/>
              </a:ext>
            </a:extLst>
          </p:cNvPr>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74DD4C84-F477-7EBF-C9FB-051F4E7ED305}"/>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140745B0-09B4-17EE-F52B-6F7476886E12}"/>
              </a:ext>
            </a:extLst>
          </p:cNvPr>
          <p:cNvSpPr>
            <a:spLocks noGrp="1" noChangeArrowheads="1"/>
          </p:cNvSpPr>
          <p:nvPr>
            <p:ph type="sldNum" sz="quarter" idx="4"/>
          </p:nvPr>
        </p:nvSpPr>
        <p:spPr bwMode="auto">
          <a:xfrm>
            <a:off x="10566400" y="6096000"/>
            <a:ext cx="121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1"/>
            </a:lvl1pPr>
          </a:lstStyle>
          <a:p>
            <a:fld id="{EB279F65-6EE4-409A-85AE-97A52B91B421}" type="slidenum">
              <a:rPr lang="en-US" altLang="en-US"/>
              <a:pPr/>
              <a:t>‹#›</a:t>
            </a:fld>
            <a:endParaRPr lang="en-US" altLang="en-US"/>
          </a:p>
        </p:txBody>
      </p:sp>
    </p:spTree>
    <p:extLst>
      <p:ext uri="{BB962C8B-B14F-4D97-AF65-F5344CB8AC3E}">
        <p14:creationId xmlns:p14="http://schemas.microsoft.com/office/powerpoint/2010/main" val="2006903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heel spokes="2"/>
  </p:transition>
  <p:hf hdr="0" ftr="0" dt="0"/>
  <p:txStyles>
    <p:titleStyle>
      <a:lvl1pPr algn="ctr" rtl="0" eaLnBrk="1" fontAlgn="base" hangingPunct="1">
        <a:spcBef>
          <a:spcPct val="0"/>
        </a:spcBef>
        <a:spcAft>
          <a:spcPct val="0"/>
        </a:spcAft>
        <a:defRPr sz="4800" b="1" i="1" kern="1200">
          <a:solidFill>
            <a:schemeClr val="tx2"/>
          </a:solidFill>
          <a:latin typeface="+mj-lt"/>
          <a:ea typeface="+mj-ea"/>
          <a:cs typeface="+mj-cs"/>
        </a:defRPr>
      </a:lvl1pPr>
      <a:lvl2pPr algn="ctr" rtl="0" eaLnBrk="1" fontAlgn="base" hangingPunct="1">
        <a:spcBef>
          <a:spcPct val="0"/>
        </a:spcBef>
        <a:spcAft>
          <a:spcPct val="0"/>
        </a:spcAft>
        <a:defRPr sz="4800" b="1" i="1">
          <a:solidFill>
            <a:schemeClr val="tx2"/>
          </a:solidFill>
          <a:latin typeface="Times" panose="02020603050405020304" pitchFamily="18" charset="0"/>
        </a:defRPr>
      </a:lvl2pPr>
      <a:lvl3pPr algn="ctr" rtl="0" eaLnBrk="1" fontAlgn="base" hangingPunct="1">
        <a:spcBef>
          <a:spcPct val="0"/>
        </a:spcBef>
        <a:spcAft>
          <a:spcPct val="0"/>
        </a:spcAft>
        <a:defRPr sz="4800" b="1" i="1">
          <a:solidFill>
            <a:schemeClr val="tx2"/>
          </a:solidFill>
          <a:latin typeface="Times" panose="02020603050405020304" pitchFamily="18" charset="0"/>
        </a:defRPr>
      </a:lvl3pPr>
      <a:lvl4pPr algn="ctr" rtl="0" eaLnBrk="1" fontAlgn="base" hangingPunct="1">
        <a:spcBef>
          <a:spcPct val="0"/>
        </a:spcBef>
        <a:spcAft>
          <a:spcPct val="0"/>
        </a:spcAft>
        <a:defRPr sz="4800" b="1" i="1">
          <a:solidFill>
            <a:schemeClr val="tx2"/>
          </a:solidFill>
          <a:latin typeface="Times" panose="02020603050405020304" pitchFamily="18" charset="0"/>
        </a:defRPr>
      </a:lvl4pPr>
      <a:lvl5pPr algn="ctr" rtl="0" eaLnBrk="1" fontAlgn="base" hangingPunct="1">
        <a:spcBef>
          <a:spcPct val="0"/>
        </a:spcBef>
        <a:spcAft>
          <a:spcPct val="0"/>
        </a:spcAft>
        <a:defRPr sz="4800" b="1" i="1">
          <a:solidFill>
            <a:schemeClr val="tx2"/>
          </a:solidFill>
          <a:latin typeface="Times" panose="02020603050405020304" pitchFamily="18" charset="0"/>
        </a:defRPr>
      </a:lvl5pPr>
      <a:lvl6pPr marL="457200" algn="ctr" rtl="0" eaLnBrk="1" fontAlgn="base" hangingPunct="1">
        <a:spcBef>
          <a:spcPct val="0"/>
        </a:spcBef>
        <a:spcAft>
          <a:spcPct val="0"/>
        </a:spcAft>
        <a:defRPr sz="4800" b="1" i="1">
          <a:solidFill>
            <a:schemeClr val="tx2"/>
          </a:solidFill>
          <a:latin typeface="Times" panose="02020603050405020304" pitchFamily="18" charset="0"/>
        </a:defRPr>
      </a:lvl6pPr>
      <a:lvl7pPr marL="914400" algn="ctr" rtl="0" eaLnBrk="1" fontAlgn="base" hangingPunct="1">
        <a:spcBef>
          <a:spcPct val="0"/>
        </a:spcBef>
        <a:spcAft>
          <a:spcPct val="0"/>
        </a:spcAft>
        <a:defRPr sz="4800" b="1" i="1">
          <a:solidFill>
            <a:schemeClr val="tx2"/>
          </a:solidFill>
          <a:latin typeface="Times" panose="02020603050405020304" pitchFamily="18" charset="0"/>
        </a:defRPr>
      </a:lvl7pPr>
      <a:lvl8pPr marL="1371600" algn="ctr" rtl="0" eaLnBrk="1" fontAlgn="base" hangingPunct="1">
        <a:spcBef>
          <a:spcPct val="0"/>
        </a:spcBef>
        <a:spcAft>
          <a:spcPct val="0"/>
        </a:spcAft>
        <a:defRPr sz="4800" b="1" i="1">
          <a:solidFill>
            <a:schemeClr val="tx2"/>
          </a:solidFill>
          <a:latin typeface="Times" panose="02020603050405020304" pitchFamily="18" charset="0"/>
        </a:defRPr>
      </a:lvl8pPr>
      <a:lvl9pPr marL="1828800" algn="ctr" rtl="0" eaLnBrk="1" fontAlgn="base" hangingPunct="1">
        <a:spcBef>
          <a:spcPct val="0"/>
        </a:spcBef>
        <a:spcAft>
          <a:spcPct val="0"/>
        </a:spcAft>
        <a:defRPr sz="4800" b="1" i="1">
          <a:solidFill>
            <a:schemeClr val="tx2"/>
          </a:solidFill>
          <a:latin typeface="Times" panose="02020603050405020304" pitchFamily="18" charset="0"/>
        </a:defRPr>
      </a:lvl9pPr>
    </p:titleStyle>
    <p:bodyStyle>
      <a:lvl1pPr marL="342900" indent="-342900" algn="l" rtl="0" eaLnBrk="1" fontAlgn="base" hangingPunct="1">
        <a:spcBef>
          <a:spcPct val="20000"/>
        </a:spcBef>
        <a:spcAft>
          <a:spcPct val="0"/>
        </a:spcAft>
        <a:buChar char="•"/>
        <a:defRPr sz="32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E292E1D-6B5B-47B2-5AE4-CB7E3D2A3C7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9219C4C-807F-4080-8707-6B9A3244EF12}" type="slidenum">
              <a:rPr kumimoji="0" lang="en-US" altLang="en-US" sz="2400" b="1" i="0" u="none" strike="noStrike" kern="1200" cap="none" spc="0" normalizeH="0" baseline="0" noProof="0">
                <a:ln>
                  <a:noFill/>
                </a:ln>
                <a:solidFill>
                  <a:srgbClr val="000000"/>
                </a:solidFill>
                <a:effectLst/>
                <a:uLnTx/>
                <a:uFillTx/>
                <a:latin typeface="Times"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2400" b="1" i="0" u="none" strike="noStrike" kern="1200" cap="none" spc="0" normalizeH="0" baseline="0" noProof="0">
              <a:ln>
                <a:noFill/>
              </a:ln>
              <a:solidFill>
                <a:srgbClr val="000000"/>
              </a:solidFill>
              <a:effectLst/>
              <a:uLnTx/>
              <a:uFillTx/>
              <a:latin typeface="Times" panose="02020603050405020304" pitchFamily="18" charset="0"/>
              <a:ea typeface="+mn-ea"/>
              <a:cs typeface="+mn-cs"/>
            </a:endParaRPr>
          </a:p>
        </p:txBody>
      </p:sp>
      <p:sp>
        <p:nvSpPr>
          <p:cNvPr id="3074" name="WordArt 2">
            <a:extLst>
              <a:ext uri="{FF2B5EF4-FFF2-40B4-BE49-F238E27FC236}">
                <a16:creationId xmlns:a16="http://schemas.microsoft.com/office/drawing/2014/main" id="{1A090DED-5096-D5F2-D17F-91F5507FF594}"/>
              </a:ext>
            </a:extLst>
          </p:cNvPr>
          <p:cNvSpPr>
            <a:spLocks noChangeArrowheads="1" noChangeShapeType="1" noTextEdit="1"/>
          </p:cNvSpPr>
          <p:nvPr/>
        </p:nvSpPr>
        <p:spPr bwMode="auto">
          <a:xfrm>
            <a:off x="2095500" y="495300"/>
            <a:ext cx="8001000" cy="5588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1" u="none" strike="noStrike" kern="10" cap="none" spc="0" normalizeH="0" baseline="0" noProof="0" dirty="0">
                <a:ln w="3175">
                  <a:solidFill>
                    <a:srgbClr val="FF9900"/>
                  </a:solidFill>
                  <a:round/>
                  <a:headEnd/>
                  <a:tailEnd/>
                </a:ln>
                <a:solidFill>
                  <a:srgbClr val="000000"/>
                </a:solidFill>
                <a:effectLst/>
                <a:uLnTx/>
                <a:uFillTx/>
                <a:latin typeface="Algerian" panose="04020705040A02060702" pitchFamily="82" charset="0"/>
                <a:ea typeface="+mn-ea"/>
                <a:cs typeface="+mn-cs"/>
              </a:rPr>
              <a:t>“Rehoboam &amp; Jeroboam" </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b="1" i="1" kern="10" dirty="0">
                <a:ln w="3175">
                  <a:solidFill>
                    <a:srgbClr val="FF9900"/>
                  </a:solidFill>
                  <a:round/>
                  <a:headEnd/>
                  <a:tailEnd/>
                </a:ln>
                <a:solidFill>
                  <a:srgbClr val="000000"/>
                </a:solidFill>
                <a:latin typeface="Algerian" panose="04020705040A02060702" pitchFamily="82" charset="0"/>
              </a:rPr>
              <a:t>Men of Bad character </a:t>
            </a:r>
            <a:r>
              <a:rPr kumimoji="0" lang="en-US" sz="3600" b="1" i="1" u="none" strike="noStrike" kern="10" cap="none" spc="0" normalizeH="0" baseline="0" noProof="0" dirty="0">
                <a:ln w="3175">
                  <a:solidFill>
                    <a:srgbClr val="FF9900"/>
                  </a:solidFill>
                  <a:round/>
                  <a:headEnd/>
                  <a:tailEnd/>
                </a:ln>
                <a:solidFill>
                  <a:srgbClr val="000000"/>
                </a:solidFill>
                <a:effectLst/>
                <a:uLnTx/>
                <a:uFillTx/>
                <a:latin typeface="Algerian" panose="04020705040A02060702" pitchFamily="82" charset="0"/>
                <a:ea typeface="+mn-ea"/>
                <a:cs typeface="+mn-cs"/>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1" u="none" strike="noStrike" kern="10" cap="none" spc="0" normalizeH="0" baseline="0" noProof="0" dirty="0">
                <a:ln w="3175">
                  <a:solidFill>
                    <a:srgbClr val="FF9900"/>
                  </a:solidFill>
                  <a:round/>
                  <a:headEnd/>
                  <a:tailEnd/>
                </a:ln>
                <a:solidFill>
                  <a:srgbClr val="000000"/>
                </a:solidFill>
                <a:effectLst/>
                <a:uLnTx/>
                <a:uFillTx/>
                <a:latin typeface="Algerian" panose="04020705040A02060702" pitchFamily="82" charset="0"/>
                <a:ea typeface="+mn-ea"/>
                <a:cs typeface="+mn-cs"/>
              </a:rPr>
              <a:t>making bad decisions !</a:t>
            </a:r>
          </a:p>
        </p:txBody>
      </p:sp>
      <p:sp>
        <p:nvSpPr>
          <p:cNvPr id="2" name="TextBox 1">
            <a:extLst>
              <a:ext uri="{FF2B5EF4-FFF2-40B4-BE49-F238E27FC236}">
                <a16:creationId xmlns:a16="http://schemas.microsoft.com/office/drawing/2014/main" id="{FBB3EACF-A519-1692-2FD1-2A634F8B0E7F}"/>
              </a:ext>
            </a:extLst>
          </p:cNvPr>
          <p:cNvSpPr txBox="1"/>
          <p:nvPr/>
        </p:nvSpPr>
        <p:spPr>
          <a:xfrm>
            <a:off x="9601200" y="6096000"/>
            <a:ext cx="1955800" cy="369332"/>
          </a:xfrm>
          <a:prstGeom prst="rect">
            <a:avLst/>
          </a:prstGeom>
          <a:solidFill>
            <a:srgbClr val="FFC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a:ea typeface="+mn-ea"/>
                <a:cs typeface="+mn-cs"/>
              </a:rPr>
              <a:t>Free Sourced Ppt.</a:t>
            </a:r>
          </a:p>
        </p:txBody>
      </p:sp>
    </p:spTree>
  </p:cSld>
  <p:clrMapOvr>
    <a:masterClrMapping/>
  </p:clrMapOvr>
  <p:transition spd="slow">
    <p:wheel spokes="2"/>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2DB75D9-5AFF-59FA-497A-379BAB0EBF5A}"/>
              </a:ext>
            </a:extLst>
          </p:cNvPr>
          <p:cNvSpPr>
            <a:spLocks noGrp="1"/>
          </p:cNvSpPr>
          <p:nvPr>
            <p:ph type="sldNum" sz="quarter" idx="12"/>
          </p:nvPr>
        </p:nvSpPr>
        <p:spPr/>
        <p:txBody>
          <a:bodyPr/>
          <a:lstStyle/>
          <a:p>
            <a:pPr eaLnBrk="0" fontAlgn="base" hangingPunct="0">
              <a:spcBef>
                <a:spcPct val="0"/>
              </a:spcBef>
              <a:spcAft>
                <a:spcPct val="0"/>
              </a:spcAft>
            </a:pPr>
            <a:fld id="{DB4B0CCD-9F0A-4976-BA98-34920D500B25}" type="slidenum">
              <a:rPr lang="en-US" altLang="en-US" sz="2400">
                <a:solidFill>
                  <a:srgbClr val="000000"/>
                </a:solidFill>
                <a:latin typeface="Times" panose="02020603050405020304" pitchFamily="18" charset="0"/>
              </a:rPr>
              <a:pPr eaLnBrk="0" fontAlgn="base" hangingPunct="0">
                <a:spcBef>
                  <a:spcPct val="0"/>
                </a:spcBef>
                <a:spcAft>
                  <a:spcPct val="0"/>
                </a:spcAft>
              </a:pPr>
              <a:t>10</a:t>
            </a:fld>
            <a:endParaRPr lang="en-US" altLang="en-US" sz="2400">
              <a:solidFill>
                <a:srgbClr val="000000"/>
              </a:solidFill>
              <a:latin typeface="Times" panose="02020603050405020304" pitchFamily="18" charset="0"/>
            </a:endParaRPr>
          </a:p>
        </p:txBody>
      </p:sp>
      <p:sp>
        <p:nvSpPr>
          <p:cNvPr id="13314" name="Rectangle 2">
            <a:extLst>
              <a:ext uri="{FF2B5EF4-FFF2-40B4-BE49-F238E27FC236}">
                <a16:creationId xmlns:a16="http://schemas.microsoft.com/office/drawing/2014/main" id="{EF3C46DF-A5C3-4324-B350-537DC1578390}"/>
              </a:ext>
            </a:extLst>
          </p:cNvPr>
          <p:cNvSpPr>
            <a:spLocks noGrp="1" noChangeArrowheads="1"/>
          </p:cNvSpPr>
          <p:nvPr>
            <p:ph type="title"/>
          </p:nvPr>
        </p:nvSpPr>
        <p:spPr>
          <a:ln/>
        </p:spPr>
        <p:txBody>
          <a:bodyPr/>
          <a:lstStyle/>
          <a:p>
            <a:r>
              <a:rPr lang="en-US" altLang="en-US"/>
              <a:t>Israel Departed</a:t>
            </a:r>
          </a:p>
        </p:txBody>
      </p:sp>
      <p:sp>
        <p:nvSpPr>
          <p:cNvPr id="13315" name="Rectangle 3">
            <a:extLst>
              <a:ext uri="{FF2B5EF4-FFF2-40B4-BE49-F238E27FC236}">
                <a16:creationId xmlns:a16="http://schemas.microsoft.com/office/drawing/2014/main" id="{E297826C-0AA8-EAC3-259D-852DB6D51BAA}"/>
              </a:ext>
            </a:extLst>
          </p:cNvPr>
          <p:cNvSpPr>
            <a:spLocks noGrp="1" noChangeArrowheads="1"/>
          </p:cNvSpPr>
          <p:nvPr>
            <p:ph type="body" idx="1"/>
          </p:nvPr>
        </p:nvSpPr>
        <p:spPr>
          <a:xfrm>
            <a:off x="1981200" y="1981200"/>
            <a:ext cx="8305800" cy="4572000"/>
          </a:xfrm>
        </p:spPr>
        <p:txBody>
          <a:bodyPr/>
          <a:lstStyle/>
          <a:p>
            <a:pPr algn="just">
              <a:lnSpc>
                <a:spcPct val="90000"/>
              </a:lnSpc>
            </a:pPr>
            <a:r>
              <a:rPr lang="en-US" altLang="en-US"/>
              <a:t>1 Kings 12:16   So when all Israel saw that the king hearkened not unto them, the people answered the king, saying, What portion have we in David? neither have we inheritance in the son of Jesse: to your tents, O Israel: now see to thine own house, David. So Israel departed unto their tents. </a:t>
            </a:r>
          </a:p>
          <a:p>
            <a:pPr algn="just">
              <a:lnSpc>
                <a:spcPct val="90000"/>
              </a:lnSpc>
            </a:pPr>
            <a:r>
              <a:rPr lang="en-US" altLang="en-US"/>
              <a:t>17 But as for the children of Israel which dwelt in the cities of Judah, Rehoboam reigned over them.</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to="" calcmode="lin" valueType="num">
                                      <p:cBhvr>
                                        <p:cTn id="7" dur="1" fill="hold"/>
                                        <p:tgtEl>
                                          <p:spTgt spid="133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 to="" calcmode="lin" valueType="num">
                                      <p:cBhvr>
                                        <p:cTn id="12" dur="1" fill="hold"/>
                                        <p:tgtEl>
                                          <p:spTgt spid="1331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9C07CA2-85EB-063C-B704-EE625BB12AD4}"/>
              </a:ext>
            </a:extLst>
          </p:cNvPr>
          <p:cNvSpPr>
            <a:spLocks noGrp="1"/>
          </p:cNvSpPr>
          <p:nvPr>
            <p:ph type="sldNum" sz="quarter" idx="12"/>
          </p:nvPr>
        </p:nvSpPr>
        <p:spPr/>
        <p:txBody>
          <a:bodyPr/>
          <a:lstStyle/>
          <a:p>
            <a:pPr eaLnBrk="0" fontAlgn="base" hangingPunct="0">
              <a:spcBef>
                <a:spcPct val="0"/>
              </a:spcBef>
              <a:spcAft>
                <a:spcPct val="0"/>
              </a:spcAft>
            </a:pPr>
            <a:fld id="{D6B1968B-9307-43CD-B0FD-2B0A601914C1}" type="slidenum">
              <a:rPr lang="en-US" altLang="en-US" sz="2400">
                <a:solidFill>
                  <a:srgbClr val="000000"/>
                </a:solidFill>
                <a:latin typeface="Times" panose="02020603050405020304" pitchFamily="18" charset="0"/>
              </a:rPr>
              <a:pPr eaLnBrk="0" fontAlgn="base" hangingPunct="0">
                <a:spcBef>
                  <a:spcPct val="0"/>
                </a:spcBef>
                <a:spcAft>
                  <a:spcPct val="0"/>
                </a:spcAft>
              </a:pPr>
              <a:t>11</a:t>
            </a:fld>
            <a:endParaRPr lang="en-US" altLang="en-US" sz="2400">
              <a:solidFill>
                <a:srgbClr val="000000"/>
              </a:solidFill>
              <a:latin typeface="Times" panose="02020603050405020304" pitchFamily="18" charset="0"/>
            </a:endParaRPr>
          </a:p>
        </p:txBody>
      </p:sp>
      <p:sp>
        <p:nvSpPr>
          <p:cNvPr id="14338" name="Rectangle 2">
            <a:extLst>
              <a:ext uri="{FF2B5EF4-FFF2-40B4-BE49-F238E27FC236}">
                <a16:creationId xmlns:a16="http://schemas.microsoft.com/office/drawing/2014/main" id="{672E9452-5776-0E9F-1CEC-941F4DF8D1A3}"/>
              </a:ext>
            </a:extLst>
          </p:cNvPr>
          <p:cNvSpPr>
            <a:spLocks noGrp="1" noChangeArrowheads="1"/>
          </p:cNvSpPr>
          <p:nvPr>
            <p:ph type="title"/>
          </p:nvPr>
        </p:nvSpPr>
        <p:spPr>
          <a:ln/>
        </p:spPr>
        <p:txBody>
          <a:bodyPr/>
          <a:lstStyle/>
          <a:p>
            <a:r>
              <a:rPr lang="en-US" altLang="en-US"/>
              <a:t>Rehoboam Sent for Taxes</a:t>
            </a:r>
          </a:p>
        </p:txBody>
      </p:sp>
      <p:sp>
        <p:nvSpPr>
          <p:cNvPr id="14339" name="Rectangle 3">
            <a:extLst>
              <a:ext uri="{FF2B5EF4-FFF2-40B4-BE49-F238E27FC236}">
                <a16:creationId xmlns:a16="http://schemas.microsoft.com/office/drawing/2014/main" id="{7755DED3-249F-8AB9-AAF3-AF751CE59799}"/>
              </a:ext>
            </a:extLst>
          </p:cNvPr>
          <p:cNvSpPr>
            <a:spLocks noGrp="1" noChangeArrowheads="1"/>
          </p:cNvSpPr>
          <p:nvPr>
            <p:ph type="body" idx="1"/>
          </p:nvPr>
        </p:nvSpPr>
        <p:spPr/>
        <p:txBody>
          <a:bodyPr/>
          <a:lstStyle/>
          <a:p>
            <a:pPr algn="just"/>
            <a:r>
              <a:rPr lang="en-US" altLang="en-US"/>
              <a:t>1 Kings 12:18-19   Then king Rehoboam sent Adoram [a DOH rum], who was over the tribute; and all Israel stoned him with stones, that he died. Therefore king Rehoboam made speed to get him up to his chariot, to flee to Jerusalem. 19 So Israel rebelled against the house of David unto this day.</a:t>
            </a:r>
          </a:p>
          <a:p>
            <a:pPr>
              <a:buFontTx/>
              <a:buNone/>
            </a:pPr>
            <a:endParaRPr lang="en-US" altLang="en-US"/>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to="" calcmode="lin" valueType="num">
                                      <p:cBhvr>
                                        <p:cTn id="7" dur="1" fill="hold"/>
                                        <p:tgtEl>
                                          <p:spTgt spid="1433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E7E52806-3A03-07A2-93D4-A39913CB0C0D}"/>
              </a:ext>
            </a:extLst>
          </p:cNvPr>
          <p:cNvSpPr>
            <a:spLocks noGrp="1"/>
          </p:cNvSpPr>
          <p:nvPr>
            <p:ph type="sldNum" sz="quarter" idx="12"/>
          </p:nvPr>
        </p:nvSpPr>
        <p:spPr/>
        <p:txBody>
          <a:bodyPr/>
          <a:lstStyle/>
          <a:p>
            <a:pPr eaLnBrk="0" fontAlgn="base" hangingPunct="0">
              <a:spcBef>
                <a:spcPct val="0"/>
              </a:spcBef>
              <a:spcAft>
                <a:spcPct val="0"/>
              </a:spcAft>
            </a:pPr>
            <a:fld id="{FA819E5D-8C3E-44E5-890C-4EF66816B58D}" type="slidenum">
              <a:rPr lang="en-US" altLang="en-US" sz="2400">
                <a:solidFill>
                  <a:srgbClr val="000000"/>
                </a:solidFill>
                <a:latin typeface="Times" panose="02020603050405020304" pitchFamily="18" charset="0"/>
              </a:rPr>
              <a:pPr eaLnBrk="0" fontAlgn="base" hangingPunct="0">
                <a:spcBef>
                  <a:spcPct val="0"/>
                </a:spcBef>
                <a:spcAft>
                  <a:spcPct val="0"/>
                </a:spcAft>
              </a:pPr>
              <a:t>12</a:t>
            </a:fld>
            <a:endParaRPr lang="en-US" altLang="en-US" sz="2400">
              <a:solidFill>
                <a:srgbClr val="000000"/>
              </a:solidFill>
              <a:latin typeface="Times" panose="02020603050405020304" pitchFamily="18" charset="0"/>
            </a:endParaRPr>
          </a:p>
        </p:txBody>
      </p:sp>
      <p:sp>
        <p:nvSpPr>
          <p:cNvPr id="15362" name="Rectangle 2">
            <a:extLst>
              <a:ext uri="{FF2B5EF4-FFF2-40B4-BE49-F238E27FC236}">
                <a16:creationId xmlns:a16="http://schemas.microsoft.com/office/drawing/2014/main" id="{5D003C6E-7E54-CA92-E7B8-21C5F0C961E2}"/>
              </a:ext>
            </a:extLst>
          </p:cNvPr>
          <p:cNvSpPr>
            <a:spLocks noGrp="1" noChangeArrowheads="1"/>
          </p:cNvSpPr>
          <p:nvPr>
            <p:ph type="title"/>
          </p:nvPr>
        </p:nvSpPr>
        <p:spPr>
          <a:ln/>
        </p:spPr>
        <p:txBody>
          <a:bodyPr/>
          <a:lstStyle/>
          <a:p>
            <a:r>
              <a:rPr lang="en-US" altLang="en-US"/>
              <a:t>Rehoboam ready to go to war</a:t>
            </a:r>
          </a:p>
        </p:txBody>
      </p:sp>
      <p:sp>
        <p:nvSpPr>
          <p:cNvPr id="15363" name="Rectangle 3">
            <a:extLst>
              <a:ext uri="{FF2B5EF4-FFF2-40B4-BE49-F238E27FC236}">
                <a16:creationId xmlns:a16="http://schemas.microsoft.com/office/drawing/2014/main" id="{FF7EDA77-D9F6-32E5-63EC-DBA59541DA9F}"/>
              </a:ext>
            </a:extLst>
          </p:cNvPr>
          <p:cNvSpPr>
            <a:spLocks noGrp="1" noChangeArrowheads="1"/>
          </p:cNvSpPr>
          <p:nvPr>
            <p:ph type="body" idx="1"/>
          </p:nvPr>
        </p:nvSpPr>
        <p:spPr>
          <a:xfrm>
            <a:off x="1828800" y="1752600"/>
            <a:ext cx="8458200" cy="5105400"/>
          </a:xfrm>
        </p:spPr>
        <p:txBody>
          <a:bodyPr/>
          <a:lstStyle/>
          <a:p>
            <a:pPr algn="just">
              <a:lnSpc>
                <a:spcPct val="90000"/>
              </a:lnSpc>
            </a:pPr>
            <a:r>
              <a:rPr lang="en-US" altLang="en-US" sz="2800"/>
              <a:t>1 Kings 12:20-21  And it came to pass, when all Israel heard that Jeroboam was come again, that they sent and called him unto the congregation, and made him king over all Israel: there was none that followed the house of David, but the tribe of Judah only.  21 And when Rehoboam was come to Jerusalem, he assembled all the house of Judah, with the tribe of Benjamin, an hundred and fourscore thousand chosen men, which were warriors, to fight against the house of Israel, to bring the kingdom again to Rehoboam the son of Solomon.</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to="" calcmode="lin" valueType="num">
                                      <p:cBhvr>
                                        <p:cTn id="7" dur="1" fill="hold"/>
                                        <p:tgtEl>
                                          <p:spTgt spid="1536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F4A0CE34-BA03-90E8-D135-17AB583D2C20}"/>
              </a:ext>
            </a:extLst>
          </p:cNvPr>
          <p:cNvSpPr>
            <a:spLocks noGrp="1"/>
          </p:cNvSpPr>
          <p:nvPr>
            <p:ph type="sldNum" sz="quarter" idx="12"/>
          </p:nvPr>
        </p:nvSpPr>
        <p:spPr/>
        <p:txBody>
          <a:bodyPr/>
          <a:lstStyle/>
          <a:p>
            <a:pPr eaLnBrk="0" fontAlgn="base" hangingPunct="0">
              <a:spcBef>
                <a:spcPct val="0"/>
              </a:spcBef>
              <a:spcAft>
                <a:spcPct val="0"/>
              </a:spcAft>
            </a:pPr>
            <a:fld id="{3401DDE1-8705-4C8D-A8C8-E679E8FE2C85}" type="slidenum">
              <a:rPr lang="en-US" altLang="en-US" sz="2400">
                <a:solidFill>
                  <a:srgbClr val="000000"/>
                </a:solidFill>
                <a:latin typeface="Times" panose="02020603050405020304" pitchFamily="18" charset="0"/>
              </a:rPr>
              <a:pPr eaLnBrk="0" fontAlgn="base" hangingPunct="0">
                <a:spcBef>
                  <a:spcPct val="0"/>
                </a:spcBef>
                <a:spcAft>
                  <a:spcPct val="0"/>
                </a:spcAft>
              </a:pPr>
              <a:t>13</a:t>
            </a:fld>
            <a:endParaRPr lang="en-US" altLang="en-US" sz="2400">
              <a:solidFill>
                <a:srgbClr val="000000"/>
              </a:solidFill>
              <a:latin typeface="Times" panose="02020603050405020304" pitchFamily="18" charset="0"/>
            </a:endParaRPr>
          </a:p>
        </p:txBody>
      </p:sp>
      <p:sp>
        <p:nvSpPr>
          <p:cNvPr id="16386" name="Rectangle 2">
            <a:extLst>
              <a:ext uri="{FF2B5EF4-FFF2-40B4-BE49-F238E27FC236}">
                <a16:creationId xmlns:a16="http://schemas.microsoft.com/office/drawing/2014/main" id="{1DDCD081-1E72-134C-29F1-F8F2127D4EEA}"/>
              </a:ext>
            </a:extLst>
          </p:cNvPr>
          <p:cNvSpPr>
            <a:spLocks noGrp="1" noChangeArrowheads="1"/>
          </p:cNvSpPr>
          <p:nvPr>
            <p:ph type="title"/>
          </p:nvPr>
        </p:nvSpPr>
        <p:spPr>
          <a:ln/>
        </p:spPr>
        <p:txBody>
          <a:bodyPr/>
          <a:lstStyle/>
          <a:p>
            <a:r>
              <a:rPr lang="en-US" altLang="en-US"/>
              <a:t>God Says  </a:t>
            </a:r>
            <a:r>
              <a:rPr lang="en-US" altLang="en-US" sz="6000">
                <a:solidFill>
                  <a:schemeClr val="tx1"/>
                </a:solidFill>
              </a:rPr>
              <a:t>“NO”</a:t>
            </a:r>
            <a:r>
              <a:rPr lang="en-US" altLang="en-US"/>
              <a:t>  To War</a:t>
            </a:r>
          </a:p>
        </p:txBody>
      </p:sp>
      <p:sp>
        <p:nvSpPr>
          <p:cNvPr id="16387" name="Rectangle 3">
            <a:extLst>
              <a:ext uri="{FF2B5EF4-FFF2-40B4-BE49-F238E27FC236}">
                <a16:creationId xmlns:a16="http://schemas.microsoft.com/office/drawing/2014/main" id="{6BD1BAF3-061E-1A13-CCC5-E1625D33B2FE}"/>
              </a:ext>
            </a:extLst>
          </p:cNvPr>
          <p:cNvSpPr>
            <a:spLocks noGrp="1" noChangeArrowheads="1"/>
          </p:cNvSpPr>
          <p:nvPr>
            <p:ph type="body" idx="1"/>
          </p:nvPr>
        </p:nvSpPr>
        <p:spPr>
          <a:xfrm>
            <a:off x="1828800" y="1828800"/>
            <a:ext cx="8458200" cy="5029200"/>
          </a:xfrm>
        </p:spPr>
        <p:txBody>
          <a:bodyPr/>
          <a:lstStyle/>
          <a:p>
            <a:pPr algn="just"/>
            <a:r>
              <a:rPr lang="en-US" altLang="en-US" sz="2800"/>
              <a:t>1 Kings 12:22-24    But the word of God came unto Shemaiah [shih MAY uh] the man of God, saying,  23 Speak unto Rehoboam, the son of Solomon, king of Judah, and unto all the house of Judah and Benjamin, and to the remnant of the people, saying,  24 Thus saith the Lord, Ye shall </a:t>
            </a:r>
            <a:r>
              <a:rPr lang="en-US" altLang="en-US" sz="2800" u="sng"/>
              <a:t>not go up</a:t>
            </a:r>
            <a:r>
              <a:rPr lang="en-US" altLang="en-US" sz="2800"/>
              <a:t>, </a:t>
            </a:r>
            <a:r>
              <a:rPr lang="en-US" altLang="en-US" sz="2800" u="sng"/>
              <a:t>nor fight</a:t>
            </a:r>
            <a:r>
              <a:rPr lang="en-US" altLang="en-US" sz="2800"/>
              <a:t> </a:t>
            </a:r>
            <a:r>
              <a:rPr lang="en-US" altLang="en-US" sz="2800" u="sng"/>
              <a:t>against your brethren</a:t>
            </a:r>
            <a:r>
              <a:rPr lang="en-US" altLang="en-US" sz="2800"/>
              <a:t> the children of Israel: return every man to his house; </a:t>
            </a:r>
            <a:r>
              <a:rPr lang="en-US" altLang="en-US" sz="2800" u="sng"/>
              <a:t>for this thing is from me</a:t>
            </a:r>
            <a:r>
              <a:rPr lang="en-US" altLang="en-US" sz="2800"/>
              <a:t>. They hearkened therefore to the word of the Lord, and returned to depart, according to the word of the Lord.</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to="" calcmode="lin" valueType="num">
                                      <p:cBhvr>
                                        <p:cTn id="7" dur="1" fill="hold"/>
                                        <p:tgtEl>
                                          <p:spTgt spid="1638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9AADD92-C80A-22E8-D8D1-DBABF81F9497}"/>
              </a:ext>
            </a:extLst>
          </p:cNvPr>
          <p:cNvSpPr>
            <a:spLocks noGrp="1"/>
          </p:cNvSpPr>
          <p:nvPr>
            <p:ph type="sldNum" sz="quarter" idx="12"/>
          </p:nvPr>
        </p:nvSpPr>
        <p:spPr/>
        <p:txBody>
          <a:bodyPr/>
          <a:lstStyle/>
          <a:p>
            <a:pPr eaLnBrk="0" fontAlgn="base" hangingPunct="0">
              <a:spcBef>
                <a:spcPct val="0"/>
              </a:spcBef>
              <a:spcAft>
                <a:spcPct val="0"/>
              </a:spcAft>
            </a:pPr>
            <a:fld id="{BF69F007-6377-4C1F-93E7-D4B8A50DCB14}" type="slidenum">
              <a:rPr lang="en-US" altLang="en-US" sz="2400">
                <a:solidFill>
                  <a:srgbClr val="000000"/>
                </a:solidFill>
                <a:latin typeface="Times" panose="02020603050405020304" pitchFamily="18" charset="0"/>
              </a:rPr>
              <a:pPr eaLnBrk="0" fontAlgn="base" hangingPunct="0">
                <a:spcBef>
                  <a:spcPct val="0"/>
                </a:spcBef>
                <a:spcAft>
                  <a:spcPct val="0"/>
                </a:spcAft>
              </a:pPr>
              <a:t>14</a:t>
            </a:fld>
            <a:endParaRPr lang="en-US" altLang="en-US" sz="2400">
              <a:solidFill>
                <a:srgbClr val="000000"/>
              </a:solidFill>
              <a:latin typeface="Times" panose="02020603050405020304" pitchFamily="18" charset="0"/>
            </a:endParaRPr>
          </a:p>
        </p:txBody>
      </p:sp>
      <p:sp>
        <p:nvSpPr>
          <p:cNvPr id="17410" name="Rectangle 2">
            <a:extLst>
              <a:ext uri="{FF2B5EF4-FFF2-40B4-BE49-F238E27FC236}">
                <a16:creationId xmlns:a16="http://schemas.microsoft.com/office/drawing/2014/main" id="{DDDC8129-C83C-BC94-C96D-05952DAA6919}"/>
              </a:ext>
            </a:extLst>
          </p:cNvPr>
          <p:cNvSpPr>
            <a:spLocks noGrp="1" noChangeArrowheads="1"/>
          </p:cNvSpPr>
          <p:nvPr>
            <p:ph type="title"/>
          </p:nvPr>
        </p:nvSpPr>
        <p:spPr>
          <a:ln/>
        </p:spPr>
        <p:txBody>
          <a:bodyPr/>
          <a:lstStyle/>
          <a:p>
            <a:r>
              <a:rPr lang="en-US" altLang="en-US"/>
              <a:t>Jeroboam Becomes King - 10</a:t>
            </a:r>
          </a:p>
        </p:txBody>
      </p:sp>
      <p:sp>
        <p:nvSpPr>
          <p:cNvPr id="17411" name="Rectangle 3">
            <a:extLst>
              <a:ext uri="{FF2B5EF4-FFF2-40B4-BE49-F238E27FC236}">
                <a16:creationId xmlns:a16="http://schemas.microsoft.com/office/drawing/2014/main" id="{665AF782-7D3F-CEB8-CCBB-CF155F3B6D59}"/>
              </a:ext>
            </a:extLst>
          </p:cNvPr>
          <p:cNvSpPr>
            <a:spLocks noGrp="1" noChangeArrowheads="1"/>
          </p:cNvSpPr>
          <p:nvPr>
            <p:ph type="body" idx="1"/>
          </p:nvPr>
        </p:nvSpPr>
        <p:spPr>
          <a:xfrm>
            <a:off x="1828800" y="1981200"/>
            <a:ext cx="8305800" cy="4419600"/>
          </a:xfrm>
        </p:spPr>
        <p:txBody>
          <a:bodyPr/>
          <a:lstStyle/>
          <a:p>
            <a:pPr algn="just">
              <a:lnSpc>
                <a:spcPct val="90000"/>
              </a:lnSpc>
            </a:pPr>
            <a:r>
              <a:rPr lang="en-US" altLang="en-US"/>
              <a:t>1 Kings 12:26-27  And Jeroboam said in his heart, Now shall the kingdom return to the house of David:  27 If this people go up to do sacrifice in the house of the Lord at Jerusalem, then shall the heart of this people turn again unto their lord, even unto Rehoboam king of Judah, and they shall kill me, and go again to Rehoboam king of Judah.</a:t>
            </a:r>
          </a:p>
          <a:p>
            <a:pPr>
              <a:lnSpc>
                <a:spcPct val="90000"/>
              </a:lnSpc>
              <a:buFontTx/>
              <a:buNone/>
            </a:pPr>
            <a:endParaRPr lang="en-US" altLang="en-US"/>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to="" calcmode="lin" valueType="num">
                                      <p:cBhvr>
                                        <p:cTn id="7" dur="1" fill="hold"/>
                                        <p:tgtEl>
                                          <p:spTgt spid="1741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4BB91CA-B08C-B172-D04D-B2BCAA9FE67E}"/>
              </a:ext>
            </a:extLst>
          </p:cNvPr>
          <p:cNvSpPr>
            <a:spLocks noGrp="1"/>
          </p:cNvSpPr>
          <p:nvPr>
            <p:ph type="sldNum" sz="quarter" idx="12"/>
          </p:nvPr>
        </p:nvSpPr>
        <p:spPr/>
        <p:txBody>
          <a:bodyPr/>
          <a:lstStyle/>
          <a:p>
            <a:pPr eaLnBrk="0" fontAlgn="base" hangingPunct="0">
              <a:spcBef>
                <a:spcPct val="0"/>
              </a:spcBef>
              <a:spcAft>
                <a:spcPct val="0"/>
              </a:spcAft>
            </a:pPr>
            <a:fld id="{B99E7A93-737F-4A6E-9F7A-BABB0313D144}" type="slidenum">
              <a:rPr lang="en-US" altLang="en-US" sz="2400">
                <a:solidFill>
                  <a:srgbClr val="000000"/>
                </a:solidFill>
                <a:latin typeface="Times" panose="02020603050405020304" pitchFamily="18" charset="0"/>
              </a:rPr>
              <a:pPr eaLnBrk="0" fontAlgn="base" hangingPunct="0">
                <a:spcBef>
                  <a:spcPct val="0"/>
                </a:spcBef>
                <a:spcAft>
                  <a:spcPct val="0"/>
                </a:spcAft>
              </a:pPr>
              <a:t>15</a:t>
            </a:fld>
            <a:endParaRPr lang="en-US" altLang="en-US" sz="2400">
              <a:solidFill>
                <a:srgbClr val="000000"/>
              </a:solidFill>
              <a:latin typeface="Times" panose="02020603050405020304" pitchFamily="18" charset="0"/>
            </a:endParaRPr>
          </a:p>
        </p:txBody>
      </p:sp>
      <p:sp>
        <p:nvSpPr>
          <p:cNvPr id="18434" name="Rectangle 2">
            <a:extLst>
              <a:ext uri="{FF2B5EF4-FFF2-40B4-BE49-F238E27FC236}">
                <a16:creationId xmlns:a16="http://schemas.microsoft.com/office/drawing/2014/main" id="{2F14E47E-B67D-4098-267D-464F946BFEDC}"/>
              </a:ext>
            </a:extLst>
          </p:cNvPr>
          <p:cNvSpPr>
            <a:spLocks noGrp="1" noChangeArrowheads="1"/>
          </p:cNvSpPr>
          <p:nvPr>
            <p:ph type="title"/>
          </p:nvPr>
        </p:nvSpPr>
        <p:spPr>
          <a:ln/>
        </p:spPr>
        <p:txBody>
          <a:bodyPr/>
          <a:lstStyle/>
          <a:p>
            <a:r>
              <a:rPr lang="en-US" altLang="en-US"/>
              <a:t>Jeroboam’s Bad Decision</a:t>
            </a:r>
          </a:p>
        </p:txBody>
      </p:sp>
      <p:sp>
        <p:nvSpPr>
          <p:cNvPr id="18435" name="Rectangle 3">
            <a:extLst>
              <a:ext uri="{FF2B5EF4-FFF2-40B4-BE49-F238E27FC236}">
                <a16:creationId xmlns:a16="http://schemas.microsoft.com/office/drawing/2014/main" id="{903F7EE4-53F6-E61D-FD22-3094EEC96234}"/>
              </a:ext>
            </a:extLst>
          </p:cNvPr>
          <p:cNvSpPr>
            <a:spLocks noGrp="1" noChangeArrowheads="1"/>
          </p:cNvSpPr>
          <p:nvPr>
            <p:ph type="body" idx="1"/>
          </p:nvPr>
        </p:nvSpPr>
        <p:spPr>
          <a:xfrm>
            <a:off x="1905000" y="1981200"/>
            <a:ext cx="8305800" cy="4495800"/>
          </a:xfrm>
        </p:spPr>
        <p:txBody>
          <a:bodyPr/>
          <a:lstStyle/>
          <a:p>
            <a:pPr algn="just"/>
            <a:r>
              <a:rPr lang="en-US" altLang="en-US"/>
              <a:t> 1 Kings 12:28-30 Whereupon the king took counsel, and made two calves of gold, and said unto them, It is too much for you to go up to Jerusalem: behold thy gods, O Israel, which brought thee up out of the land of Egypt.  29 And he set the one in Bethel, and the other put he in Dan.  30 And this thing became a sin: for the people went to worship before the one, even unto Dan.</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to="" calcmode="lin" valueType="num">
                                      <p:cBhvr>
                                        <p:cTn id="7" dur="1" fill="hold"/>
                                        <p:tgtEl>
                                          <p:spTgt spid="1843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866706C-9291-E3F3-74BB-B7A4F5C7E9AA}"/>
              </a:ext>
            </a:extLst>
          </p:cNvPr>
          <p:cNvSpPr>
            <a:spLocks noGrp="1"/>
          </p:cNvSpPr>
          <p:nvPr>
            <p:ph type="sldNum" sz="quarter" idx="12"/>
          </p:nvPr>
        </p:nvSpPr>
        <p:spPr/>
        <p:txBody>
          <a:bodyPr/>
          <a:lstStyle/>
          <a:p>
            <a:pPr eaLnBrk="0" fontAlgn="base" hangingPunct="0">
              <a:spcBef>
                <a:spcPct val="0"/>
              </a:spcBef>
              <a:spcAft>
                <a:spcPct val="0"/>
              </a:spcAft>
            </a:pPr>
            <a:fld id="{D8DABCDC-2A8D-4178-BA92-70C247B1ED9B}" type="slidenum">
              <a:rPr lang="en-US" altLang="en-US" sz="2400">
                <a:solidFill>
                  <a:srgbClr val="000000"/>
                </a:solidFill>
                <a:latin typeface="Times" panose="02020603050405020304" pitchFamily="18" charset="0"/>
              </a:rPr>
              <a:pPr eaLnBrk="0" fontAlgn="base" hangingPunct="0">
                <a:spcBef>
                  <a:spcPct val="0"/>
                </a:spcBef>
                <a:spcAft>
                  <a:spcPct val="0"/>
                </a:spcAft>
              </a:pPr>
              <a:t>16</a:t>
            </a:fld>
            <a:endParaRPr lang="en-US" altLang="en-US" sz="2400">
              <a:solidFill>
                <a:srgbClr val="000000"/>
              </a:solidFill>
              <a:latin typeface="Times" panose="02020603050405020304" pitchFamily="18" charset="0"/>
            </a:endParaRPr>
          </a:p>
        </p:txBody>
      </p:sp>
      <p:sp>
        <p:nvSpPr>
          <p:cNvPr id="19458" name="Rectangle 2">
            <a:extLst>
              <a:ext uri="{FF2B5EF4-FFF2-40B4-BE49-F238E27FC236}">
                <a16:creationId xmlns:a16="http://schemas.microsoft.com/office/drawing/2014/main" id="{18C19694-7850-FF23-1EA9-2041C304A85F}"/>
              </a:ext>
            </a:extLst>
          </p:cNvPr>
          <p:cNvSpPr>
            <a:spLocks noGrp="1" noChangeArrowheads="1"/>
          </p:cNvSpPr>
          <p:nvPr>
            <p:ph type="title"/>
          </p:nvPr>
        </p:nvSpPr>
        <p:spPr>
          <a:ln/>
        </p:spPr>
        <p:txBody>
          <a:bodyPr/>
          <a:lstStyle/>
          <a:p>
            <a:r>
              <a:rPr lang="en-US" altLang="en-US"/>
              <a:t>God Sends A Message </a:t>
            </a:r>
          </a:p>
        </p:txBody>
      </p:sp>
      <p:sp>
        <p:nvSpPr>
          <p:cNvPr id="19459" name="Rectangle 3">
            <a:extLst>
              <a:ext uri="{FF2B5EF4-FFF2-40B4-BE49-F238E27FC236}">
                <a16:creationId xmlns:a16="http://schemas.microsoft.com/office/drawing/2014/main" id="{B39F1487-879B-8F5F-BAC9-76496386FDAC}"/>
              </a:ext>
            </a:extLst>
          </p:cNvPr>
          <p:cNvSpPr>
            <a:spLocks noGrp="1" noChangeArrowheads="1"/>
          </p:cNvSpPr>
          <p:nvPr>
            <p:ph type="body" idx="1"/>
          </p:nvPr>
        </p:nvSpPr>
        <p:spPr>
          <a:xfrm>
            <a:off x="1828800" y="1752600"/>
            <a:ext cx="8534400" cy="5105400"/>
          </a:xfrm>
        </p:spPr>
        <p:txBody>
          <a:bodyPr/>
          <a:lstStyle/>
          <a:p>
            <a:pPr>
              <a:lnSpc>
                <a:spcPct val="90000"/>
              </a:lnSpc>
            </a:pPr>
            <a:r>
              <a:rPr lang="en-US" altLang="en-US"/>
              <a:t>1 Kings 13:1-2  And, behold, there came a man of God out of Judah by the word of the Lord unto Bethel: and Jeroboam stood by the altar to burn incense.  2 And he cried against the altar in the word of the Lord, and said, O altar, altar, thus saith the Lord; Behold, a child shall be born unto the house of David, Josiah by name; and upon thee shall he offer the priests of the high places that burn incense upon thee, and men's bones shall be burnt upon thee.</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to="" calcmode="lin" valueType="num">
                                      <p:cBhvr>
                                        <p:cTn id="7" dur="1" fill="hold"/>
                                        <p:tgtEl>
                                          <p:spTgt spid="1945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478418B-6862-98B7-78AD-2E15EBD0FF30}"/>
              </a:ext>
            </a:extLst>
          </p:cNvPr>
          <p:cNvSpPr>
            <a:spLocks noGrp="1"/>
          </p:cNvSpPr>
          <p:nvPr>
            <p:ph type="sldNum" sz="quarter" idx="12"/>
          </p:nvPr>
        </p:nvSpPr>
        <p:spPr/>
        <p:txBody>
          <a:bodyPr/>
          <a:lstStyle/>
          <a:p>
            <a:pPr eaLnBrk="0" fontAlgn="base" hangingPunct="0">
              <a:spcBef>
                <a:spcPct val="0"/>
              </a:spcBef>
              <a:spcAft>
                <a:spcPct val="0"/>
              </a:spcAft>
            </a:pPr>
            <a:fld id="{F961EB6E-BB5B-4F40-ADE3-C65E3EF49FA9}" type="slidenum">
              <a:rPr lang="en-US" altLang="en-US" sz="2400">
                <a:solidFill>
                  <a:srgbClr val="000000"/>
                </a:solidFill>
                <a:latin typeface="Times" panose="02020603050405020304" pitchFamily="18" charset="0"/>
              </a:rPr>
              <a:pPr eaLnBrk="0" fontAlgn="base" hangingPunct="0">
                <a:spcBef>
                  <a:spcPct val="0"/>
                </a:spcBef>
                <a:spcAft>
                  <a:spcPct val="0"/>
                </a:spcAft>
              </a:pPr>
              <a:t>17</a:t>
            </a:fld>
            <a:endParaRPr lang="en-US" altLang="en-US" sz="2400">
              <a:solidFill>
                <a:srgbClr val="000000"/>
              </a:solidFill>
              <a:latin typeface="Times" panose="02020603050405020304" pitchFamily="18" charset="0"/>
            </a:endParaRPr>
          </a:p>
        </p:txBody>
      </p:sp>
      <p:sp>
        <p:nvSpPr>
          <p:cNvPr id="20482" name="Rectangle 2">
            <a:extLst>
              <a:ext uri="{FF2B5EF4-FFF2-40B4-BE49-F238E27FC236}">
                <a16:creationId xmlns:a16="http://schemas.microsoft.com/office/drawing/2014/main" id="{3EC60955-ACF8-049C-0D15-991B1D58AFE5}"/>
              </a:ext>
            </a:extLst>
          </p:cNvPr>
          <p:cNvSpPr>
            <a:spLocks noGrp="1" noChangeArrowheads="1"/>
          </p:cNvSpPr>
          <p:nvPr>
            <p:ph type="title"/>
          </p:nvPr>
        </p:nvSpPr>
        <p:spPr>
          <a:ln/>
        </p:spPr>
        <p:txBody>
          <a:bodyPr/>
          <a:lstStyle/>
          <a:p>
            <a:r>
              <a:rPr lang="en-US" altLang="en-US"/>
              <a:t>Jeroboam’s Hand Withers</a:t>
            </a:r>
          </a:p>
        </p:txBody>
      </p:sp>
      <p:sp>
        <p:nvSpPr>
          <p:cNvPr id="20483" name="Rectangle 3">
            <a:extLst>
              <a:ext uri="{FF2B5EF4-FFF2-40B4-BE49-F238E27FC236}">
                <a16:creationId xmlns:a16="http://schemas.microsoft.com/office/drawing/2014/main" id="{270D264E-ACDC-CE6C-EFD1-DC15C811C5FD}"/>
              </a:ext>
            </a:extLst>
          </p:cNvPr>
          <p:cNvSpPr>
            <a:spLocks noGrp="1" noChangeArrowheads="1"/>
          </p:cNvSpPr>
          <p:nvPr>
            <p:ph type="body" idx="1"/>
          </p:nvPr>
        </p:nvSpPr>
        <p:spPr>
          <a:xfrm>
            <a:off x="1524000" y="1752600"/>
            <a:ext cx="8763000" cy="4800600"/>
          </a:xfrm>
        </p:spPr>
        <p:txBody>
          <a:bodyPr/>
          <a:lstStyle/>
          <a:p>
            <a:pPr algn="just">
              <a:lnSpc>
                <a:spcPct val="90000"/>
              </a:lnSpc>
            </a:pPr>
            <a:r>
              <a:rPr lang="en-US" altLang="en-US"/>
              <a:t>1 Kings 13:4-5  And it came to pass, when king Jeroboam heard the saying of the man of God, which had cried against the altar in Bethel, that he put forth his hand from the altar, saying, Lay hold on him. And his hand, which he put forth against him, dried up, so that he could not pull it in again to him. 5 The altar also was rent, and the ashes poured out from the altar, according to the sign which the man of God had given by the word of the Lord.</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to="" calcmode="lin" valueType="num">
                                      <p:cBhvr>
                                        <p:cTn id="7" dur="1" fill="hold"/>
                                        <p:tgtEl>
                                          <p:spTgt spid="2048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33BB18A-855C-617D-0895-596244B01FDB}"/>
              </a:ext>
            </a:extLst>
          </p:cNvPr>
          <p:cNvSpPr>
            <a:spLocks noGrp="1"/>
          </p:cNvSpPr>
          <p:nvPr>
            <p:ph type="sldNum" sz="quarter" idx="12"/>
          </p:nvPr>
        </p:nvSpPr>
        <p:spPr/>
        <p:txBody>
          <a:bodyPr/>
          <a:lstStyle/>
          <a:p>
            <a:pPr eaLnBrk="0" fontAlgn="base" hangingPunct="0">
              <a:spcBef>
                <a:spcPct val="0"/>
              </a:spcBef>
              <a:spcAft>
                <a:spcPct val="0"/>
              </a:spcAft>
            </a:pPr>
            <a:fld id="{C1A31CD9-7B4E-4542-B4C9-4CC2D3E49DEB}" type="slidenum">
              <a:rPr lang="en-US" altLang="en-US" sz="2400">
                <a:solidFill>
                  <a:srgbClr val="000000"/>
                </a:solidFill>
                <a:latin typeface="Times" panose="02020603050405020304" pitchFamily="18" charset="0"/>
              </a:rPr>
              <a:pPr eaLnBrk="0" fontAlgn="base" hangingPunct="0">
                <a:spcBef>
                  <a:spcPct val="0"/>
                </a:spcBef>
                <a:spcAft>
                  <a:spcPct val="0"/>
                </a:spcAft>
              </a:pPr>
              <a:t>18</a:t>
            </a:fld>
            <a:endParaRPr lang="en-US" altLang="en-US" sz="2400">
              <a:solidFill>
                <a:srgbClr val="000000"/>
              </a:solidFill>
              <a:latin typeface="Times" panose="02020603050405020304" pitchFamily="18" charset="0"/>
            </a:endParaRPr>
          </a:p>
        </p:txBody>
      </p:sp>
      <p:sp>
        <p:nvSpPr>
          <p:cNvPr id="21506" name="Rectangle 2">
            <a:extLst>
              <a:ext uri="{FF2B5EF4-FFF2-40B4-BE49-F238E27FC236}">
                <a16:creationId xmlns:a16="http://schemas.microsoft.com/office/drawing/2014/main" id="{3A8AC440-6352-50D0-C726-B6282E13DCA1}"/>
              </a:ext>
            </a:extLst>
          </p:cNvPr>
          <p:cNvSpPr>
            <a:spLocks noGrp="1" noChangeArrowheads="1"/>
          </p:cNvSpPr>
          <p:nvPr>
            <p:ph type="title"/>
          </p:nvPr>
        </p:nvSpPr>
        <p:spPr>
          <a:ln/>
        </p:spPr>
        <p:txBody>
          <a:bodyPr/>
          <a:lstStyle/>
          <a:p>
            <a:r>
              <a:rPr lang="en-US" altLang="en-US"/>
              <a:t>Jeroboam Ask for Prayers                                </a:t>
            </a:r>
          </a:p>
        </p:txBody>
      </p:sp>
      <p:sp>
        <p:nvSpPr>
          <p:cNvPr id="21507" name="Rectangle 3">
            <a:extLst>
              <a:ext uri="{FF2B5EF4-FFF2-40B4-BE49-F238E27FC236}">
                <a16:creationId xmlns:a16="http://schemas.microsoft.com/office/drawing/2014/main" id="{C13EDED0-02F0-C272-54B8-EEC15D799CCF}"/>
              </a:ext>
            </a:extLst>
          </p:cNvPr>
          <p:cNvSpPr>
            <a:spLocks noGrp="1" noChangeArrowheads="1"/>
          </p:cNvSpPr>
          <p:nvPr>
            <p:ph type="body" idx="1"/>
          </p:nvPr>
        </p:nvSpPr>
        <p:spPr/>
        <p:txBody>
          <a:bodyPr/>
          <a:lstStyle/>
          <a:p>
            <a:pPr algn="just"/>
            <a:r>
              <a:rPr lang="en-US" altLang="en-US"/>
              <a:t>1 Kings 13:6  And the king answered and said unto the man of God, Intreat now the face of the Lord thy God, and pray for me, that my hand may be restored me again. And the man of God besought the Lord, and the king's hand was restored him again, and became as it was before.</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to="" calcmode="lin" valueType="num">
                                      <p:cBhvr>
                                        <p:cTn id="7" dur="1" fill="hold"/>
                                        <p:tgtEl>
                                          <p:spTgt spid="2150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EF5D9C6-0D47-1785-F78A-DAFADFA8C3ED}"/>
              </a:ext>
            </a:extLst>
          </p:cNvPr>
          <p:cNvSpPr>
            <a:spLocks noGrp="1"/>
          </p:cNvSpPr>
          <p:nvPr>
            <p:ph type="sldNum" sz="quarter" idx="12"/>
          </p:nvPr>
        </p:nvSpPr>
        <p:spPr/>
        <p:txBody>
          <a:bodyPr/>
          <a:lstStyle/>
          <a:p>
            <a:pPr eaLnBrk="0" fontAlgn="base" hangingPunct="0">
              <a:spcBef>
                <a:spcPct val="0"/>
              </a:spcBef>
              <a:spcAft>
                <a:spcPct val="0"/>
              </a:spcAft>
            </a:pPr>
            <a:fld id="{14AC9D16-2A58-4362-8A0E-8DA63D682B73}" type="slidenum">
              <a:rPr lang="en-US" altLang="en-US" sz="2400">
                <a:solidFill>
                  <a:srgbClr val="000000"/>
                </a:solidFill>
                <a:latin typeface="Times" panose="02020603050405020304" pitchFamily="18" charset="0"/>
              </a:rPr>
              <a:pPr eaLnBrk="0" fontAlgn="base" hangingPunct="0">
                <a:spcBef>
                  <a:spcPct val="0"/>
                </a:spcBef>
                <a:spcAft>
                  <a:spcPct val="0"/>
                </a:spcAft>
              </a:pPr>
              <a:t>19</a:t>
            </a:fld>
            <a:endParaRPr lang="en-US" altLang="en-US" sz="2400">
              <a:solidFill>
                <a:srgbClr val="000000"/>
              </a:solidFill>
              <a:latin typeface="Times" panose="02020603050405020304" pitchFamily="18" charset="0"/>
            </a:endParaRPr>
          </a:p>
        </p:txBody>
      </p:sp>
      <p:sp>
        <p:nvSpPr>
          <p:cNvPr id="22530" name="Rectangle 2">
            <a:extLst>
              <a:ext uri="{FF2B5EF4-FFF2-40B4-BE49-F238E27FC236}">
                <a16:creationId xmlns:a16="http://schemas.microsoft.com/office/drawing/2014/main" id="{4B7A06BB-8BE4-5BAB-A57F-B9A977B225E8}"/>
              </a:ext>
            </a:extLst>
          </p:cNvPr>
          <p:cNvSpPr>
            <a:spLocks noGrp="1" noChangeArrowheads="1"/>
          </p:cNvSpPr>
          <p:nvPr>
            <p:ph type="title"/>
          </p:nvPr>
        </p:nvSpPr>
        <p:spPr>
          <a:ln/>
        </p:spPr>
        <p:txBody>
          <a:bodyPr/>
          <a:lstStyle/>
          <a:p>
            <a:r>
              <a:rPr lang="en-US" altLang="en-US" sz="4400"/>
              <a:t>Jeroboam invites him to his house</a:t>
            </a:r>
          </a:p>
        </p:txBody>
      </p:sp>
      <p:sp>
        <p:nvSpPr>
          <p:cNvPr id="22531" name="Rectangle 3">
            <a:extLst>
              <a:ext uri="{FF2B5EF4-FFF2-40B4-BE49-F238E27FC236}">
                <a16:creationId xmlns:a16="http://schemas.microsoft.com/office/drawing/2014/main" id="{29D17A4E-4C5E-2888-9EAA-C0F76F6BAA82}"/>
              </a:ext>
            </a:extLst>
          </p:cNvPr>
          <p:cNvSpPr>
            <a:spLocks noGrp="1" noChangeArrowheads="1"/>
          </p:cNvSpPr>
          <p:nvPr>
            <p:ph type="body" idx="1"/>
          </p:nvPr>
        </p:nvSpPr>
        <p:spPr>
          <a:xfrm>
            <a:off x="1905000" y="1828800"/>
            <a:ext cx="8382000" cy="4724400"/>
          </a:xfrm>
        </p:spPr>
        <p:txBody>
          <a:bodyPr/>
          <a:lstStyle/>
          <a:p>
            <a:pPr algn="just">
              <a:lnSpc>
                <a:spcPct val="90000"/>
              </a:lnSpc>
            </a:pPr>
            <a:r>
              <a:rPr lang="en-US" altLang="en-US"/>
              <a:t>  1 Kings 13:7-9 And the king said unto the man of God, Come home with me, and refresh thyself, and I will give thee a reward.  8 And the man of God said unto the king, If thou wilt give me half thine house, I will not go in with thee, neither will I eat bread nor drink water in this place:  9 For so was it charged me by the word of the Lord, saying, Eat no bread, nor drink water, nor turn again by the same way that thou camest.</a:t>
            </a:r>
          </a:p>
          <a:p>
            <a:pPr>
              <a:lnSpc>
                <a:spcPct val="90000"/>
              </a:lnSpc>
              <a:buFontTx/>
              <a:buNone/>
            </a:pPr>
            <a:endParaRPr lang="en-US" altLang="en-US"/>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to="" calcmode="lin" valueType="num">
                                      <p:cBhvr>
                                        <p:cTn id="7" dur="1" fill="hold"/>
                                        <p:tgtEl>
                                          <p:spTgt spid="2253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7ECD713-B993-24C2-411B-983E1BE1C6DC}"/>
              </a:ext>
            </a:extLst>
          </p:cNvPr>
          <p:cNvSpPr>
            <a:spLocks noGrp="1"/>
          </p:cNvSpPr>
          <p:nvPr>
            <p:ph type="sldNum" sz="quarter" idx="12"/>
          </p:nvPr>
        </p:nvSpPr>
        <p:spPr/>
        <p:txBody>
          <a:bodyPr/>
          <a:lstStyle/>
          <a:p>
            <a:pPr eaLnBrk="0" fontAlgn="base" hangingPunct="0">
              <a:spcBef>
                <a:spcPct val="0"/>
              </a:spcBef>
              <a:spcAft>
                <a:spcPct val="0"/>
              </a:spcAft>
            </a:pPr>
            <a:fld id="{A2ABE2EB-7689-4DD8-8832-B20EEA7F2337}" type="slidenum">
              <a:rPr lang="en-US" altLang="en-US" sz="2400">
                <a:solidFill>
                  <a:srgbClr val="000000"/>
                </a:solidFill>
                <a:latin typeface="Times" panose="02020603050405020304" pitchFamily="18" charset="0"/>
              </a:rPr>
              <a:pPr eaLnBrk="0" fontAlgn="base" hangingPunct="0">
                <a:spcBef>
                  <a:spcPct val="0"/>
                </a:spcBef>
                <a:spcAft>
                  <a:spcPct val="0"/>
                </a:spcAft>
              </a:pPr>
              <a:t>2</a:t>
            </a:fld>
            <a:endParaRPr lang="en-US" altLang="en-US" sz="2400">
              <a:solidFill>
                <a:srgbClr val="000000"/>
              </a:solidFill>
              <a:latin typeface="Times" panose="02020603050405020304" pitchFamily="18" charset="0"/>
            </a:endParaRPr>
          </a:p>
        </p:txBody>
      </p:sp>
      <p:sp>
        <p:nvSpPr>
          <p:cNvPr id="4098" name="Rectangle 2">
            <a:extLst>
              <a:ext uri="{FF2B5EF4-FFF2-40B4-BE49-F238E27FC236}">
                <a16:creationId xmlns:a16="http://schemas.microsoft.com/office/drawing/2014/main" id="{E76B719D-720E-E75C-11FA-72A1C3C96765}"/>
              </a:ext>
            </a:extLst>
          </p:cNvPr>
          <p:cNvSpPr>
            <a:spLocks noGrp="1" noChangeArrowheads="1"/>
          </p:cNvSpPr>
          <p:nvPr>
            <p:ph type="title"/>
          </p:nvPr>
        </p:nvSpPr>
        <p:spPr>
          <a:ln/>
        </p:spPr>
        <p:txBody>
          <a:bodyPr/>
          <a:lstStyle/>
          <a:p>
            <a:r>
              <a:rPr lang="en-US" altLang="en-US"/>
              <a:t>Rehoboam became King</a:t>
            </a:r>
          </a:p>
        </p:txBody>
      </p:sp>
      <p:sp>
        <p:nvSpPr>
          <p:cNvPr id="4099" name="Rectangle 3">
            <a:extLst>
              <a:ext uri="{FF2B5EF4-FFF2-40B4-BE49-F238E27FC236}">
                <a16:creationId xmlns:a16="http://schemas.microsoft.com/office/drawing/2014/main" id="{6003EA27-BFA6-9294-DCAC-056FA6C5053D}"/>
              </a:ext>
            </a:extLst>
          </p:cNvPr>
          <p:cNvSpPr>
            <a:spLocks noGrp="1" noChangeArrowheads="1"/>
          </p:cNvSpPr>
          <p:nvPr>
            <p:ph type="body" idx="1"/>
          </p:nvPr>
        </p:nvSpPr>
        <p:spPr/>
        <p:txBody>
          <a:bodyPr/>
          <a:lstStyle/>
          <a:p>
            <a:pPr algn="just"/>
            <a:r>
              <a:rPr lang="en-US" altLang="en-US" sz="3600"/>
              <a:t>1 Kings 11:43 And Solomon slept with his fathers, and was buried in the city of David his father: and Rehoboam his son reigned in his stead.</a:t>
            </a:r>
          </a:p>
          <a:p>
            <a:pPr>
              <a:buFontTx/>
              <a:buNone/>
            </a:pPr>
            <a:endParaRPr lang="en-US" altLang="en-US" sz="3600"/>
          </a:p>
          <a:p>
            <a:endParaRPr lang="en-US" altLang="en-US"/>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to="" calcmode="lin" valueType="num">
                                      <p:cBhvr>
                                        <p:cTn id="7" dur="1" fill="hold"/>
                                        <p:tgtEl>
                                          <p:spTgt spid="409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35DA4F5-A741-B331-7920-DED5D6C04B29}"/>
              </a:ext>
            </a:extLst>
          </p:cNvPr>
          <p:cNvSpPr>
            <a:spLocks noGrp="1"/>
          </p:cNvSpPr>
          <p:nvPr>
            <p:ph type="sldNum" sz="quarter" idx="12"/>
          </p:nvPr>
        </p:nvSpPr>
        <p:spPr/>
        <p:txBody>
          <a:bodyPr/>
          <a:lstStyle/>
          <a:p>
            <a:pPr eaLnBrk="0" fontAlgn="base" hangingPunct="0">
              <a:spcBef>
                <a:spcPct val="0"/>
              </a:spcBef>
              <a:spcAft>
                <a:spcPct val="0"/>
              </a:spcAft>
            </a:pPr>
            <a:fld id="{1D3A87DF-846D-4DA5-AAB1-D2E898EAAE7C}" type="slidenum">
              <a:rPr lang="en-US" altLang="en-US" sz="2400">
                <a:solidFill>
                  <a:srgbClr val="000000"/>
                </a:solidFill>
                <a:latin typeface="Times" panose="02020603050405020304" pitchFamily="18" charset="0"/>
              </a:rPr>
              <a:pPr eaLnBrk="0" fontAlgn="base" hangingPunct="0">
                <a:spcBef>
                  <a:spcPct val="0"/>
                </a:spcBef>
                <a:spcAft>
                  <a:spcPct val="0"/>
                </a:spcAft>
              </a:pPr>
              <a:t>20</a:t>
            </a:fld>
            <a:endParaRPr lang="en-US" altLang="en-US" sz="2400">
              <a:solidFill>
                <a:srgbClr val="000000"/>
              </a:solidFill>
              <a:latin typeface="Times" panose="02020603050405020304" pitchFamily="18" charset="0"/>
            </a:endParaRPr>
          </a:p>
        </p:txBody>
      </p:sp>
      <p:sp>
        <p:nvSpPr>
          <p:cNvPr id="33796" name="Rectangle 4">
            <a:extLst>
              <a:ext uri="{FF2B5EF4-FFF2-40B4-BE49-F238E27FC236}">
                <a16:creationId xmlns:a16="http://schemas.microsoft.com/office/drawing/2014/main" id="{C49706A7-FD2E-484E-BC62-72E2B9234C9F}"/>
              </a:ext>
            </a:extLst>
          </p:cNvPr>
          <p:cNvSpPr>
            <a:spLocks noGrp="1" noChangeArrowheads="1"/>
          </p:cNvSpPr>
          <p:nvPr>
            <p:ph type="ctrTitle"/>
          </p:nvPr>
        </p:nvSpPr>
        <p:spPr>
          <a:xfrm>
            <a:off x="2209800" y="914400"/>
            <a:ext cx="7772400" cy="4572000"/>
          </a:xfrm>
          <a:ln/>
        </p:spPr>
        <p:txBody>
          <a:bodyPr anchor="ctr"/>
          <a:lstStyle/>
          <a:p>
            <a:r>
              <a:rPr lang="en-US" altLang="en-US" sz="4800"/>
              <a:t>For A Final Time Today Let’s Look At Both Men And What They Might Have Said About Their Choices In Life !</a:t>
            </a:r>
          </a:p>
        </p:txBody>
      </p:sp>
    </p:spTree>
  </p:cSld>
  <p:clrMapOvr>
    <a:masterClrMapping/>
  </p:clrMapOvr>
  <p:transition spd="slow">
    <p:wheel spokes="2"/>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9E60861-A6BB-CE3D-54CE-CCDB8560EA8E}"/>
              </a:ext>
            </a:extLst>
          </p:cNvPr>
          <p:cNvSpPr>
            <a:spLocks noGrp="1"/>
          </p:cNvSpPr>
          <p:nvPr>
            <p:ph type="sldNum" sz="quarter" idx="12"/>
          </p:nvPr>
        </p:nvSpPr>
        <p:spPr/>
        <p:txBody>
          <a:bodyPr/>
          <a:lstStyle/>
          <a:p>
            <a:pPr eaLnBrk="0" fontAlgn="base" hangingPunct="0">
              <a:spcBef>
                <a:spcPct val="0"/>
              </a:spcBef>
              <a:spcAft>
                <a:spcPct val="0"/>
              </a:spcAft>
            </a:pPr>
            <a:fld id="{F5B96550-C78F-4C23-B848-5B4AB5AD9F56}" type="slidenum">
              <a:rPr lang="en-US" altLang="en-US" sz="2400">
                <a:solidFill>
                  <a:srgbClr val="000000"/>
                </a:solidFill>
                <a:latin typeface="Times" panose="02020603050405020304" pitchFamily="18" charset="0"/>
              </a:rPr>
              <a:pPr eaLnBrk="0" fontAlgn="base" hangingPunct="0">
                <a:spcBef>
                  <a:spcPct val="0"/>
                </a:spcBef>
                <a:spcAft>
                  <a:spcPct val="0"/>
                </a:spcAft>
              </a:pPr>
              <a:t>21</a:t>
            </a:fld>
            <a:endParaRPr lang="en-US" altLang="en-US" sz="2400">
              <a:solidFill>
                <a:srgbClr val="000000"/>
              </a:solidFill>
              <a:latin typeface="Times" panose="02020603050405020304" pitchFamily="18" charset="0"/>
            </a:endParaRPr>
          </a:p>
        </p:txBody>
      </p:sp>
      <p:sp>
        <p:nvSpPr>
          <p:cNvPr id="23554" name="Rectangle 2">
            <a:extLst>
              <a:ext uri="{FF2B5EF4-FFF2-40B4-BE49-F238E27FC236}">
                <a16:creationId xmlns:a16="http://schemas.microsoft.com/office/drawing/2014/main" id="{09DDD85A-2FA9-3C67-239A-A239E64BB885}"/>
              </a:ext>
            </a:extLst>
          </p:cNvPr>
          <p:cNvSpPr>
            <a:spLocks noGrp="1" noChangeArrowheads="1"/>
          </p:cNvSpPr>
          <p:nvPr>
            <p:ph type="title"/>
          </p:nvPr>
        </p:nvSpPr>
        <p:spPr>
          <a:ln/>
        </p:spPr>
        <p:txBody>
          <a:bodyPr/>
          <a:lstStyle/>
          <a:p>
            <a:r>
              <a:rPr lang="en-US" altLang="en-US" sz="4400"/>
              <a:t>What Rehoboam Likely Thought</a:t>
            </a:r>
          </a:p>
        </p:txBody>
      </p:sp>
      <p:sp>
        <p:nvSpPr>
          <p:cNvPr id="23555" name="Rectangle 3">
            <a:extLst>
              <a:ext uri="{FF2B5EF4-FFF2-40B4-BE49-F238E27FC236}">
                <a16:creationId xmlns:a16="http://schemas.microsoft.com/office/drawing/2014/main" id="{0085D550-619E-456C-FF80-123513513B68}"/>
              </a:ext>
            </a:extLst>
          </p:cNvPr>
          <p:cNvSpPr>
            <a:spLocks noGrp="1" noChangeArrowheads="1"/>
          </p:cNvSpPr>
          <p:nvPr>
            <p:ph type="body" idx="1"/>
          </p:nvPr>
        </p:nvSpPr>
        <p:spPr>
          <a:xfrm>
            <a:off x="1828800" y="1981200"/>
            <a:ext cx="8534400" cy="4419600"/>
          </a:xfrm>
        </p:spPr>
        <p:txBody>
          <a:bodyPr/>
          <a:lstStyle/>
          <a:p>
            <a:pPr algn="just">
              <a:lnSpc>
                <a:spcPct val="90000"/>
              </a:lnSpc>
            </a:pPr>
            <a:r>
              <a:rPr lang="en-US" altLang="en-US" sz="2800"/>
              <a:t>It's just not fair! Both my father and grandfather lived to reach 70, and ruled over all 12 tribes — for 40 years each. But look at me, only 58, apparently at the end of my life after ruling over just two tribes. It's mostly the fault of those political idiots who advised me at Shechem. Had it not been for their stupid counsel, things no doubt would have turned out differently. If only my father had killed Jeroboam when he had the chance. Without his leadership the 10-tribe revolt probably would not have happened.</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to="" calcmode="lin" valueType="num">
                                      <p:cBhvr>
                                        <p:cTn id="7" dur="1" fill="hold"/>
                                        <p:tgtEl>
                                          <p:spTgt spid="2355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6689CD8-8FF6-B7E3-889E-F12E42464B60}"/>
              </a:ext>
            </a:extLst>
          </p:cNvPr>
          <p:cNvSpPr>
            <a:spLocks noGrp="1"/>
          </p:cNvSpPr>
          <p:nvPr>
            <p:ph type="sldNum" sz="quarter" idx="12"/>
          </p:nvPr>
        </p:nvSpPr>
        <p:spPr/>
        <p:txBody>
          <a:bodyPr/>
          <a:lstStyle/>
          <a:p>
            <a:pPr eaLnBrk="0" fontAlgn="base" hangingPunct="0">
              <a:spcBef>
                <a:spcPct val="0"/>
              </a:spcBef>
              <a:spcAft>
                <a:spcPct val="0"/>
              </a:spcAft>
            </a:pPr>
            <a:fld id="{0F4B43E8-AE97-4826-898D-AF9E3AD85DCE}" type="slidenum">
              <a:rPr lang="en-US" altLang="en-US" sz="2400">
                <a:solidFill>
                  <a:srgbClr val="000000"/>
                </a:solidFill>
                <a:latin typeface="Times" panose="02020603050405020304" pitchFamily="18" charset="0"/>
              </a:rPr>
              <a:pPr eaLnBrk="0" fontAlgn="base" hangingPunct="0">
                <a:spcBef>
                  <a:spcPct val="0"/>
                </a:spcBef>
                <a:spcAft>
                  <a:spcPct val="0"/>
                </a:spcAft>
              </a:pPr>
              <a:t>22</a:t>
            </a:fld>
            <a:endParaRPr lang="en-US" altLang="en-US" sz="2400">
              <a:solidFill>
                <a:srgbClr val="000000"/>
              </a:solidFill>
              <a:latin typeface="Times" panose="02020603050405020304" pitchFamily="18" charset="0"/>
            </a:endParaRPr>
          </a:p>
        </p:txBody>
      </p:sp>
      <p:sp>
        <p:nvSpPr>
          <p:cNvPr id="24579" name="Rectangle 3">
            <a:extLst>
              <a:ext uri="{FF2B5EF4-FFF2-40B4-BE49-F238E27FC236}">
                <a16:creationId xmlns:a16="http://schemas.microsoft.com/office/drawing/2014/main" id="{2048650E-7A38-AB06-DAC8-32A62250FDB0}"/>
              </a:ext>
            </a:extLst>
          </p:cNvPr>
          <p:cNvSpPr>
            <a:spLocks noGrp="1" noChangeArrowheads="1"/>
          </p:cNvSpPr>
          <p:nvPr>
            <p:ph type="body" idx="1"/>
          </p:nvPr>
        </p:nvSpPr>
        <p:spPr>
          <a:xfrm>
            <a:off x="1524000" y="381000"/>
            <a:ext cx="8839200" cy="6477000"/>
          </a:xfrm>
        </p:spPr>
        <p:txBody>
          <a:bodyPr/>
          <a:lstStyle/>
          <a:p>
            <a:pPr algn="just">
              <a:lnSpc>
                <a:spcPct val="90000"/>
              </a:lnSpc>
              <a:buFontTx/>
              <a:buNone/>
            </a:pPr>
            <a:r>
              <a:rPr lang="en-US" altLang="en-US" sz="2800"/>
              <a:t>    But most of all, I blame Jehovah God. It was his prophet who encouraged Jeroboam. And he allowed the king of Egypt to embarrass me by attacking Jerusalem and carrying off many of our greatest treasures.</a:t>
            </a:r>
          </a:p>
          <a:p>
            <a:pPr algn="just">
              <a:lnSpc>
                <a:spcPct val="90000"/>
              </a:lnSpc>
            </a:pPr>
            <a:r>
              <a:rPr lang="en-US" altLang="en-US" sz="2800"/>
              <a:t>  1 Kings 11:29-31  And it came to pass at that time when Jeroboam went out of Jerusalem, that the prophet Ahijah [a BUY jah] the Shilonite found him in the way; and he had clad himself with a new garment; and they two were alone in the field:  30 And Ahijah caught the new garment that was on him, and rent it in twelve pieces:  31 And he said to Jeroboam, Take thee ten pieces: for thus saith the Lord, the God of Israel, Behold, I will rend the kingdom out of the hand of Solomon, and will give ten tribes to thee:</a:t>
            </a:r>
          </a:p>
          <a:p>
            <a:pPr>
              <a:lnSpc>
                <a:spcPct val="90000"/>
              </a:lnSpc>
            </a:pPr>
            <a:endParaRPr lang="en-US" altLang="en-US" sz="280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 to="" calcmode="lin" valueType="num">
                                      <p:cBhvr>
                                        <p:cTn id="12" dur="1" fill="hold"/>
                                        <p:tgtEl>
                                          <p:spTgt spid="2457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DAD1B9CC-2E82-CA2B-1E9A-6A75CCF65742}"/>
              </a:ext>
            </a:extLst>
          </p:cNvPr>
          <p:cNvSpPr>
            <a:spLocks noGrp="1"/>
          </p:cNvSpPr>
          <p:nvPr>
            <p:ph type="sldNum" sz="quarter" idx="12"/>
          </p:nvPr>
        </p:nvSpPr>
        <p:spPr/>
        <p:txBody>
          <a:bodyPr/>
          <a:lstStyle/>
          <a:p>
            <a:pPr eaLnBrk="0" fontAlgn="base" hangingPunct="0">
              <a:spcBef>
                <a:spcPct val="0"/>
              </a:spcBef>
              <a:spcAft>
                <a:spcPct val="0"/>
              </a:spcAft>
            </a:pPr>
            <a:fld id="{A2B447C7-2754-4FCA-BF7D-29A4DC40FB17}" type="slidenum">
              <a:rPr lang="en-US" altLang="en-US" sz="2400">
                <a:solidFill>
                  <a:srgbClr val="000000"/>
                </a:solidFill>
                <a:latin typeface="Times" panose="02020603050405020304" pitchFamily="18" charset="0"/>
              </a:rPr>
              <a:pPr eaLnBrk="0" fontAlgn="base" hangingPunct="0">
                <a:spcBef>
                  <a:spcPct val="0"/>
                </a:spcBef>
                <a:spcAft>
                  <a:spcPct val="0"/>
                </a:spcAft>
              </a:pPr>
              <a:t>23</a:t>
            </a:fld>
            <a:endParaRPr lang="en-US" altLang="en-US" sz="2400">
              <a:solidFill>
                <a:srgbClr val="000000"/>
              </a:solidFill>
              <a:latin typeface="Times" panose="02020603050405020304" pitchFamily="18" charset="0"/>
            </a:endParaRPr>
          </a:p>
        </p:txBody>
      </p:sp>
      <p:sp>
        <p:nvSpPr>
          <p:cNvPr id="25602" name="Rectangle 2">
            <a:extLst>
              <a:ext uri="{FF2B5EF4-FFF2-40B4-BE49-F238E27FC236}">
                <a16:creationId xmlns:a16="http://schemas.microsoft.com/office/drawing/2014/main" id="{8B9A5C22-160C-6159-0F5F-5EF7FFC473E7}"/>
              </a:ext>
            </a:extLst>
          </p:cNvPr>
          <p:cNvSpPr>
            <a:spLocks noGrp="1" noChangeArrowheads="1"/>
          </p:cNvSpPr>
          <p:nvPr>
            <p:ph type="body" idx="1"/>
          </p:nvPr>
        </p:nvSpPr>
        <p:spPr>
          <a:xfrm>
            <a:off x="1828800" y="304800"/>
            <a:ext cx="8534400" cy="6248400"/>
          </a:xfrm>
        </p:spPr>
        <p:txBody>
          <a:bodyPr/>
          <a:lstStyle/>
          <a:p>
            <a:pPr algn="just">
              <a:lnSpc>
                <a:spcPct val="90000"/>
              </a:lnSpc>
            </a:pPr>
            <a:r>
              <a:rPr lang="en-US" altLang="en-US"/>
              <a:t> Well, for better or for worse, I've done things my way. Admittedly, at the very beginning I forsook the God of Solomon and David. It is painfully obvious now that in the final days of life he has forsaken me!</a:t>
            </a:r>
          </a:p>
          <a:p>
            <a:pPr algn="just">
              <a:lnSpc>
                <a:spcPct val="90000"/>
              </a:lnSpc>
            </a:pPr>
            <a:r>
              <a:rPr lang="en-US" altLang="en-US"/>
              <a:t> 2 Chron 12:1-2  And it came to pass, when Rehoboam had established the kingdom, and had strengthened himself, he forsook the law of the Lord, and all Israel with him.2 And it came to pass, that in the fifth year of king Rehoboam Shishak (SHIGH shak) king of Egypt came up against Jerusalem, because they had transgressed against the Lord,</a:t>
            </a:r>
          </a:p>
          <a:p>
            <a:pPr>
              <a:lnSpc>
                <a:spcPct val="90000"/>
              </a:lnSpc>
            </a:pPr>
            <a:endParaRPr lang="en-US" altLang="en-US"/>
          </a:p>
          <a:p>
            <a:pPr>
              <a:lnSpc>
                <a:spcPct val="90000"/>
              </a:lnSpc>
            </a:pPr>
            <a:endParaRPr lang="en-US" altLang="en-US"/>
          </a:p>
          <a:p>
            <a:pPr algn="just">
              <a:lnSpc>
                <a:spcPct val="90000"/>
              </a:lnSpc>
            </a:pPr>
            <a:endParaRPr lang="en-US" altLang="en-US"/>
          </a:p>
          <a:p>
            <a:pPr>
              <a:lnSpc>
                <a:spcPct val="90000"/>
              </a:lnSpc>
            </a:pPr>
            <a:endParaRPr lang="en-US" altLang="en-US"/>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to="" calcmode="lin" valueType="num">
                                      <p:cBhvr>
                                        <p:cTn id="7" dur="1" fill="hold"/>
                                        <p:tgtEl>
                                          <p:spTgt spid="25602">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 to="" calcmode="lin" valueType="num">
                                      <p:cBhvr>
                                        <p:cTn id="12" dur="1" fill="hold"/>
                                        <p:tgtEl>
                                          <p:spTgt spid="25602">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E2BE9136-5BF6-67C9-4641-AAC77981FBB0}"/>
              </a:ext>
            </a:extLst>
          </p:cNvPr>
          <p:cNvSpPr>
            <a:spLocks noGrp="1"/>
          </p:cNvSpPr>
          <p:nvPr>
            <p:ph type="sldNum" sz="quarter" idx="12"/>
          </p:nvPr>
        </p:nvSpPr>
        <p:spPr/>
        <p:txBody>
          <a:bodyPr/>
          <a:lstStyle/>
          <a:p>
            <a:pPr eaLnBrk="0" fontAlgn="base" hangingPunct="0">
              <a:spcBef>
                <a:spcPct val="0"/>
              </a:spcBef>
              <a:spcAft>
                <a:spcPct val="0"/>
              </a:spcAft>
            </a:pPr>
            <a:fld id="{2E1FD3AC-5AD0-49AC-95E1-6C5433D627E8}" type="slidenum">
              <a:rPr lang="en-US" altLang="en-US" sz="2400">
                <a:solidFill>
                  <a:srgbClr val="000000"/>
                </a:solidFill>
                <a:latin typeface="Times" panose="02020603050405020304" pitchFamily="18" charset="0"/>
              </a:rPr>
              <a:pPr eaLnBrk="0" fontAlgn="base" hangingPunct="0">
                <a:spcBef>
                  <a:spcPct val="0"/>
                </a:spcBef>
                <a:spcAft>
                  <a:spcPct val="0"/>
                </a:spcAft>
              </a:pPr>
              <a:t>24</a:t>
            </a:fld>
            <a:endParaRPr lang="en-US" altLang="en-US" sz="2400">
              <a:solidFill>
                <a:srgbClr val="000000"/>
              </a:solidFill>
              <a:latin typeface="Times" panose="02020603050405020304" pitchFamily="18" charset="0"/>
            </a:endParaRPr>
          </a:p>
        </p:txBody>
      </p:sp>
      <p:sp>
        <p:nvSpPr>
          <p:cNvPr id="26626" name="Rectangle 2">
            <a:extLst>
              <a:ext uri="{FF2B5EF4-FFF2-40B4-BE49-F238E27FC236}">
                <a16:creationId xmlns:a16="http://schemas.microsoft.com/office/drawing/2014/main" id="{1BCEC4B0-AF81-B41D-84B5-9EFB69B06F8D}"/>
              </a:ext>
            </a:extLst>
          </p:cNvPr>
          <p:cNvSpPr>
            <a:spLocks noGrp="1" noChangeArrowheads="1"/>
          </p:cNvSpPr>
          <p:nvPr>
            <p:ph type="title"/>
          </p:nvPr>
        </p:nvSpPr>
        <p:spPr>
          <a:ln/>
        </p:spPr>
        <p:txBody>
          <a:bodyPr/>
          <a:lstStyle/>
          <a:p>
            <a:r>
              <a:rPr lang="en-US" altLang="en-US"/>
              <a:t>Jeroboam Likely Thought</a:t>
            </a:r>
          </a:p>
        </p:txBody>
      </p:sp>
      <p:sp>
        <p:nvSpPr>
          <p:cNvPr id="26627" name="Rectangle 3">
            <a:extLst>
              <a:ext uri="{FF2B5EF4-FFF2-40B4-BE49-F238E27FC236}">
                <a16:creationId xmlns:a16="http://schemas.microsoft.com/office/drawing/2014/main" id="{35E06DCA-3A5E-09C9-7285-2ED386736F41}"/>
              </a:ext>
            </a:extLst>
          </p:cNvPr>
          <p:cNvSpPr>
            <a:spLocks noGrp="1" noChangeArrowheads="1"/>
          </p:cNvSpPr>
          <p:nvPr>
            <p:ph type="body" idx="1"/>
          </p:nvPr>
        </p:nvSpPr>
        <p:spPr>
          <a:xfrm>
            <a:off x="1828800" y="1752600"/>
            <a:ext cx="8458200" cy="5105400"/>
          </a:xfrm>
        </p:spPr>
        <p:txBody>
          <a:bodyPr/>
          <a:lstStyle/>
          <a:p>
            <a:pPr algn="just">
              <a:lnSpc>
                <a:spcPct val="80000"/>
              </a:lnSpc>
              <a:buFontTx/>
              <a:buNone/>
            </a:pPr>
            <a:r>
              <a:rPr lang="en-US" altLang="en-US" sz="2800"/>
              <a:t>    In some ways I have been successful in defying Jehovah God for the entire 22 years of my reign! According to Jacob, Israel's kings were to come from the tribe of Judah. Later, Moses wrote that the priests would proceed from Levi. Finally, Solomon claimed the nation's religious center to be the city of Jerusalem. But I have dismissed all such silly requirements! </a:t>
            </a:r>
          </a:p>
          <a:p>
            <a:pPr algn="just">
              <a:lnSpc>
                <a:spcPct val="80000"/>
              </a:lnSpc>
            </a:pPr>
            <a:r>
              <a:rPr lang="en-US" altLang="en-US" sz="2800"/>
              <a:t> 1 Kings 13:33 After this thing Jeroboam returned not from his evil way, but made again of the lowest of the people priests of the high places: whosoever would, he consecrated him, and he became one of the priests of the high places.</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to="" calcmode="lin" valueType="num">
                                      <p:cBhvr>
                                        <p:cTn id="7" dur="1" fill="hold"/>
                                        <p:tgtEl>
                                          <p:spTgt spid="266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 to="" calcmode="lin" valueType="num">
                                      <p:cBhvr>
                                        <p:cTn id="12" dur="1" fill="hold"/>
                                        <p:tgtEl>
                                          <p:spTgt spid="2662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8CC7CD7-3F89-C3CE-75AB-2972F468DC1C}"/>
              </a:ext>
            </a:extLst>
          </p:cNvPr>
          <p:cNvSpPr>
            <a:spLocks noGrp="1"/>
          </p:cNvSpPr>
          <p:nvPr>
            <p:ph type="sldNum" sz="quarter" idx="12"/>
          </p:nvPr>
        </p:nvSpPr>
        <p:spPr/>
        <p:txBody>
          <a:bodyPr/>
          <a:lstStyle/>
          <a:p>
            <a:pPr eaLnBrk="0" fontAlgn="base" hangingPunct="0">
              <a:spcBef>
                <a:spcPct val="0"/>
              </a:spcBef>
              <a:spcAft>
                <a:spcPct val="0"/>
              </a:spcAft>
            </a:pPr>
            <a:fld id="{9557876F-7193-4802-9C73-5882B42BBEA2}" type="slidenum">
              <a:rPr lang="en-US" altLang="en-US" sz="2400">
                <a:solidFill>
                  <a:srgbClr val="000000"/>
                </a:solidFill>
                <a:latin typeface="Times" panose="02020603050405020304" pitchFamily="18" charset="0"/>
              </a:rPr>
              <a:pPr eaLnBrk="0" fontAlgn="base" hangingPunct="0">
                <a:spcBef>
                  <a:spcPct val="0"/>
                </a:spcBef>
                <a:spcAft>
                  <a:spcPct val="0"/>
                </a:spcAft>
              </a:pPr>
              <a:t>25</a:t>
            </a:fld>
            <a:endParaRPr lang="en-US" altLang="en-US" sz="2400">
              <a:solidFill>
                <a:srgbClr val="000000"/>
              </a:solidFill>
              <a:latin typeface="Times" panose="02020603050405020304" pitchFamily="18" charset="0"/>
            </a:endParaRPr>
          </a:p>
        </p:txBody>
      </p:sp>
      <p:sp>
        <p:nvSpPr>
          <p:cNvPr id="28676" name="Rectangle 4">
            <a:extLst>
              <a:ext uri="{FF2B5EF4-FFF2-40B4-BE49-F238E27FC236}">
                <a16:creationId xmlns:a16="http://schemas.microsoft.com/office/drawing/2014/main" id="{676C434D-BF0C-7B33-0B83-798773BF07D8}"/>
              </a:ext>
            </a:extLst>
          </p:cNvPr>
          <p:cNvSpPr>
            <a:spLocks noChangeArrowheads="1"/>
          </p:cNvSpPr>
          <p:nvPr/>
        </p:nvSpPr>
        <p:spPr bwMode="auto">
          <a:xfrm>
            <a:off x="1905000" y="461964"/>
            <a:ext cx="8458200" cy="649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fontAlgn="base" hangingPunct="0">
              <a:spcBef>
                <a:spcPct val="0"/>
              </a:spcBef>
              <a:spcAft>
                <a:spcPct val="0"/>
              </a:spcAft>
            </a:pPr>
            <a:r>
              <a:rPr lang="en-US" altLang="en-US" sz="2800" b="1">
                <a:solidFill>
                  <a:srgbClr val="000000"/>
                </a:solidFill>
                <a:latin typeface="Times" panose="02020603050405020304" pitchFamily="18" charset="0"/>
              </a:rPr>
              <a:t>I hate the God of David and Solomon. Thanks to him, my beautiful altar at Bethel has been destroyed and my army has been routed. But worse, what freethinker could possibly worship a deity who once refused to heal his sick son?</a:t>
            </a:r>
          </a:p>
          <a:p>
            <a:pPr algn="just" eaLnBrk="0" fontAlgn="base" hangingPunct="0">
              <a:spcBef>
                <a:spcPct val="0"/>
              </a:spcBef>
              <a:spcAft>
                <a:spcPct val="0"/>
              </a:spcAft>
            </a:pPr>
            <a:r>
              <a:rPr lang="en-US" altLang="en-US" sz="2800" b="1">
                <a:solidFill>
                  <a:srgbClr val="000000"/>
                </a:solidFill>
                <a:latin typeface="Times" panose="02020603050405020304" pitchFamily="18" charset="0"/>
              </a:rPr>
              <a:t> 1 Kings 14:1-3   At that time Abijah (a BUY jah) the son of Jeroboam fell sick.  2 And Jeroboam said to his wife, Arise, I pray thee, and disguise thyself, that thou be not known to be the wife of Jeroboam; and get thee to Shiloh: behold, there is Ahijah the prophet, which told me that I should be king over this people.  3 And take with thee ten loaves, and cracknels, and a cruse of honey, and go to him: he shall tell thee what shall become of the child.</a:t>
            </a:r>
          </a:p>
          <a:p>
            <a:pPr eaLnBrk="0" fontAlgn="base" hangingPunct="0">
              <a:spcBef>
                <a:spcPct val="0"/>
              </a:spcBef>
              <a:spcAft>
                <a:spcPct val="0"/>
              </a:spcAft>
            </a:pPr>
            <a:endParaRPr lang="en-US" altLang="en-US" sz="2800" b="1">
              <a:solidFill>
                <a:srgbClr val="000000"/>
              </a:solidFill>
              <a:latin typeface="Times" panose="02020603050405020304" pitchFamily="18" charset="0"/>
            </a:endParaRP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 to="" calcmode="lin" valueType="num">
                                      <p:cBhvr>
                                        <p:cTn id="7" dur="1" fill="hold"/>
                                        <p:tgtEl>
                                          <p:spTgt spid="28676">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 to="" calcmode="lin" valueType="num">
                                      <p:cBhvr>
                                        <p:cTn id="12" dur="1" fill="hold"/>
                                        <p:tgtEl>
                                          <p:spTgt spid="2867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3EC1F1E-CCE4-935C-601F-B79D751C6748}"/>
              </a:ext>
            </a:extLst>
          </p:cNvPr>
          <p:cNvSpPr>
            <a:spLocks noGrp="1"/>
          </p:cNvSpPr>
          <p:nvPr>
            <p:ph type="sldNum" sz="quarter" idx="12"/>
          </p:nvPr>
        </p:nvSpPr>
        <p:spPr/>
        <p:txBody>
          <a:bodyPr/>
          <a:lstStyle/>
          <a:p>
            <a:pPr eaLnBrk="0" fontAlgn="base" hangingPunct="0">
              <a:spcBef>
                <a:spcPct val="0"/>
              </a:spcBef>
              <a:spcAft>
                <a:spcPct val="0"/>
              </a:spcAft>
            </a:pPr>
            <a:fld id="{78A8CED7-5B36-4E95-99F9-232A6D6D3B2C}" type="slidenum">
              <a:rPr lang="en-US" altLang="en-US" sz="2400">
                <a:solidFill>
                  <a:srgbClr val="000000"/>
                </a:solidFill>
                <a:latin typeface="Times" panose="02020603050405020304" pitchFamily="18" charset="0"/>
              </a:rPr>
              <a:pPr eaLnBrk="0" fontAlgn="base" hangingPunct="0">
                <a:spcBef>
                  <a:spcPct val="0"/>
                </a:spcBef>
                <a:spcAft>
                  <a:spcPct val="0"/>
                </a:spcAft>
              </a:pPr>
              <a:t>26</a:t>
            </a:fld>
            <a:endParaRPr lang="en-US" altLang="en-US" sz="2400">
              <a:solidFill>
                <a:srgbClr val="000000"/>
              </a:solidFill>
              <a:latin typeface="Times" panose="02020603050405020304" pitchFamily="18" charset="0"/>
            </a:endParaRPr>
          </a:p>
        </p:txBody>
      </p:sp>
      <p:sp>
        <p:nvSpPr>
          <p:cNvPr id="29699" name="Rectangle 3">
            <a:extLst>
              <a:ext uri="{FF2B5EF4-FFF2-40B4-BE49-F238E27FC236}">
                <a16:creationId xmlns:a16="http://schemas.microsoft.com/office/drawing/2014/main" id="{AB1BD844-9FD6-172F-1932-A2942FC5570F}"/>
              </a:ext>
            </a:extLst>
          </p:cNvPr>
          <p:cNvSpPr>
            <a:spLocks noGrp="1" noChangeArrowheads="1"/>
          </p:cNvSpPr>
          <p:nvPr>
            <p:ph type="body" idx="1"/>
          </p:nvPr>
        </p:nvSpPr>
        <p:spPr>
          <a:xfrm>
            <a:off x="1524000" y="304800"/>
            <a:ext cx="8839200" cy="6553200"/>
          </a:xfrm>
        </p:spPr>
        <p:txBody>
          <a:bodyPr/>
          <a:lstStyle/>
          <a:p>
            <a:pPr algn="just"/>
            <a:r>
              <a:rPr lang="en-US" altLang="en-US"/>
              <a:t>Yes, I've done things my way these past two decades. But although I've defied him, I'm under no delusion whatsoever that I've defeated him! In fact, to the contrary, this strange sickness that has suddenly befallen me may well be his hand of judgment. </a:t>
            </a:r>
          </a:p>
          <a:p>
            <a:pPr algn="just"/>
            <a:r>
              <a:rPr lang="en-US" altLang="en-US"/>
              <a:t> 2 Chron 13:20-21  Neither did Jeroboam recover strength again in the days of Abijah: and the Lord struck him, and he died.  21 But Abijah waxed mighty, and married fourteen wives, and begat twenty and two sons, and sixteen daughters.</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9" presetClass="entr" presetSubtype="10" fill="hold"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p:cTn id="13" dur="5000" fill="hold"/>
                                        <p:tgtEl>
                                          <p:spTgt spid="29699">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29699">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1686F40-4275-D7E6-720D-5B6743CC5ED2}"/>
              </a:ext>
            </a:extLst>
          </p:cNvPr>
          <p:cNvSpPr>
            <a:spLocks noGrp="1"/>
          </p:cNvSpPr>
          <p:nvPr>
            <p:ph type="sldNum" sz="quarter" idx="12"/>
          </p:nvPr>
        </p:nvSpPr>
        <p:spPr/>
        <p:txBody>
          <a:bodyPr/>
          <a:lstStyle/>
          <a:p>
            <a:pPr eaLnBrk="0" fontAlgn="base" hangingPunct="0">
              <a:spcBef>
                <a:spcPct val="0"/>
              </a:spcBef>
              <a:spcAft>
                <a:spcPct val="0"/>
              </a:spcAft>
            </a:pPr>
            <a:fld id="{2DC9B776-DA14-4793-A361-8CFFD4732B16}" type="slidenum">
              <a:rPr lang="en-US" altLang="en-US" sz="2400">
                <a:solidFill>
                  <a:srgbClr val="000000"/>
                </a:solidFill>
                <a:latin typeface="Times" panose="02020603050405020304" pitchFamily="18" charset="0"/>
              </a:rPr>
              <a:pPr eaLnBrk="0" fontAlgn="base" hangingPunct="0">
                <a:spcBef>
                  <a:spcPct val="0"/>
                </a:spcBef>
                <a:spcAft>
                  <a:spcPct val="0"/>
                </a:spcAft>
              </a:pPr>
              <a:t>27</a:t>
            </a:fld>
            <a:endParaRPr lang="en-US" altLang="en-US" sz="2400">
              <a:solidFill>
                <a:srgbClr val="000000"/>
              </a:solidFill>
              <a:latin typeface="Times" panose="02020603050405020304" pitchFamily="18" charset="0"/>
            </a:endParaRPr>
          </a:p>
        </p:txBody>
      </p:sp>
      <p:sp>
        <p:nvSpPr>
          <p:cNvPr id="27653" name="Rectangle 5">
            <a:extLst>
              <a:ext uri="{FF2B5EF4-FFF2-40B4-BE49-F238E27FC236}">
                <a16:creationId xmlns:a16="http://schemas.microsoft.com/office/drawing/2014/main" id="{25E680B9-D5DA-8318-6DB9-75A1E8C19872}"/>
              </a:ext>
            </a:extLst>
          </p:cNvPr>
          <p:cNvSpPr>
            <a:spLocks noGrp="1" noChangeArrowheads="1"/>
          </p:cNvSpPr>
          <p:nvPr>
            <p:ph type="ctrTitle"/>
          </p:nvPr>
        </p:nvSpPr>
        <p:spPr>
          <a:xfrm>
            <a:off x="2209800" y="533400"/>
            <a:ext cx="7772400" cy="1828800"/>
          </a:xfrm>
          <a:ln/>
        </p:spPr>
        <p:txBody>
          <a:bodyPr anchor="ctr"/>
          <a:lstStyle/>
          <a:p>
            <a:r>
              <a:rPr lang="en-US" altLang="en-US" sz="4800"/>
              <a:t>Is There A Moral To The Story Of These Men’s Lives ?</a:t>
            </a:r>
          </a:p>
        </p:txBody>
      </p:sp>
      <p:sp>
        <p:nvSpPr>
          <p:cNvPr id="27654" name="Rectangle 6">
            <a:extLst>
              <a:ext uri="{FF2B5EF4-FFF2-40B4-BE49-F238E27FC236}">
                <a16:creationId xmlns:a16="http://schemas.microsoft.com/office/drawing/2014/main" id="{8F62A8ED-3D9D-EDFB-6FC2-E06689101008}"/>
              </a:ext>
            </a:extLst>
          </p:cNvPr>
          <p:cNvSpPr>
            <a:spLocks noGrp="1" noChangeArrowheads="1"/>
          </p:cNvSpPr>
          <p:nvPr>
            <p:ph type="subTitle" idx="1"/>
          </p:nvPr>
        </p:nvSpPr>
        <p:spPr>
          <a:xfrm>
            <a:off x="1828800" y="2362200"/>
            <a:ext cx="8534400" cy="4495800"/>
          </a:xfrm>
        </p:spPr>
        <p:txBody>
          <a:bodyPr/>
          <a:lstStyle/>
          <a:p>
            <a:r>
              <a:rPr lang="en-US" altLang="en-US" sz="4400"/>
              <a:t>Yes, you can do it your way as these two men did, but do you really want to follow their examples because neither turned out to be anything but losers in   “the end”.</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7653"/>
                                        </p:tgtEl>
                                        <p:attrNameLst>
                                          <p:attrName>style.visibility</p:attrName>
                                        </p:attrNameLst>
                                      </p:cBhvr>
                                      <p:to>
                                        <p:strVal val="visible"/>
                                      </p:to>
                                    </p:set>
                                    <p:anim to="" calcmode="lin" valueType="num">
                                      <p:cBhvr>
                                        <p:cTn id="7" dur="1" fill="hold"/>
                                        <p:tgtEl>
                                          <p:spTgt spid="2765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27654">
                                            <p:txEl>
                                              <p:pRg st="0" end="0"/>
                                            </p:txEl>
                                          </p:spTgt>
                                        </p:tgtEl>
                                        <p:attrNameLst>
                                          <p:attrName>style.visibility</p:attrName>
                                        </p:attrNameLst>
                                      </p:cBhvr>
                                      <p:to>
                                        <p:strVal val="visible"/>
                                      </p:to>
                                    </p:set>
                                    <p:anim to="" calcmode="lin" valueType="num">
                                      <p:cBhvr>
                                        <p:cTn id="12" dur="1" fill="hold"/>
                                        <p:tgtEl>
                                          <p:spTgt spid="27654">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6AD084B-ADB7-653A-F625-E5BD562E52E4}"/>
              </a:ext>
            </a:extLst>
          </p:cNvPr>
          <p:cNvSpPr>
            <a:spLocks noGrp="1"/>
          </p:cNvSpPr>
          <p:nvPr>
            <p:ph type="sldNum" sz="quarter" idx="12"/>
          </p:nvPr>
        </p:nvSpPr>
        <p:spPr/>
        <p:txBody>
          <a:bodyPr/>
          <a:lstStyle/>
          <a:p>
            <a:pPr eaLnBrk="0" fontAlgn="base" hangingPunct="0">
              <a:spcBef>
                <a:spcPct val="0"/>
              </a:spcBef>
              <a:spcAft>
                <a:spcPct val="0"/>
              </a:spcAft>
            </a:pPr>
            <a:fld id="{AC750F9F-D64D-4B86-878A-24FE2FB86DD4}" type="slidenum">
              <a:rPr lang="en-US" altLang="en-US" sz="2400">
                <a:solidFill>
                  <a:srgbClr val="000000"/>
                </a:solidFill>
                <a:latin typeface="Times" panose="02020603050405020304" pitchFamily="18" charset="0"/>
              </a:rPr>
              <a:pPr eaLnBrk="0" fontAlgn="base" hangingPunct="0">
                <a:spcBef>
                  <a:spcPct val="0"/>
                </a:spcBef>
                <a:spcAft>
                  <a:spcPct val="0"/>
                </a:spcAft>
              </a:pPr>
              <a:t>3</a:t>
            </a:fld>
            <a:endParaRPr lang="en-US" altLang="en-US" sz="2400">
              <a:solidFill>
                <a:srgbClr val="000000"/>
              </a:solidFill>
              <a:latin typeface="Times" panose="02020603050405020304" pitchFamily="18" charset="0"/>
            </a:endParaRPr>
          </a:p>
        </p:txBody>
      </p:sp>
      <p:sp>
        <p:nvSpPr>
          <p:cNvPr id="6146" name="Rectangle 2">
            <a:extLst>
              <a:ext uri="{FF2B5EF4-FFF2-40B4-BE49-F238E27FC236}">
                <a16:creationId xmlns:a16="http://schemas.microsoft.com/office/drawing/2014/main" id="{D73025B9-F014-5F50-684E-15160392E191}"/>
              </a:ext>
            </a:extLst>
          </p:cNvPr>
          <p:cNvSpPr>
            <a:spLocks noGrp="1" noChangeArrowheads="1"/>
          </p:cNvSpPr>
          <p:nvPr>
            <p:ph type="title"/>
          </p:nvPr>
        </p:nvSpPr>
        <p:spPr>
          <a:xfrm>
            <a:off x="1828800" y="609600"/>
            <a:ext cx="8534400" cy="1143000"/>
          </a:xfrm>
          <a:ln/>
        </p:spPr>
        <p:txBody>
          <a:bodyPr/>
          <a:lstStyle/>
          <a:p>
            <a:r>
              <a:rPr lang="en-US" altLang="en-US" sz="4400"/>
              <a:t>Naamah  (NAY a mah)                      An Ammonite Princess-His Mother </a:t>
            </a:r>
          </a:p>
        </p:txBody>
      </p:sp>
      <p:sp>
        <p:nvSpPr>
          <p:cNvPr id="6147" name="Rectangle 3">
            <a:extLst>
              <a:ext uri="{FF2B5EF4-FFF2-40B4-BE49-F238E27FC236}">
                <a16:creationId xmlns:a16="http://schemas.microsoft.com/office/drawing/2014/main" id="{2471C6F2-27D4-8670-7905-B45D814CACB3}"/>
              </a:ext>
            </a:extLst>
          </p:cNvPr>
          <p:cNvSpPr>
            <a:spLocks noGrp="1" noChangeArrowheads="1"/>
          </p:cNvSpPr>
          <p:nvPr>
            <p:ph type="body" idx="1"/>
          </p:nvPr>
        </p:nvSpPr>
        <p:spPr/>
        <p:txBody>
          <a:bodyPr/>
          <a:lstStyle/>
          <a:p>
            <a:pPr algn="just">
              <a:lnSpc>
                <a:spcPct val="90000"/>
              </a:lnSpc>
            </a:pPr>
            <a:r>
              <a:rPr lang="en-US" altLang="en-US"/>
              <a:t>1 Kings 14:21   And Rehoboam the son of Solomon reigned in Judah. Rehoboam was forty and one years old when he began to reign, and he reigned seventeen years in Jerusalem, the city which the Lord did choose out of all the tribes of Israel, to put his name there. And his mother's name was Naamah an Ammonitess.      (lovely, beautiful) </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to="" calcmode="lin" valueType="num">
                                      <p:cBhvr>
                                        <p:cTn id="7" dur="1" fill="hold"/>
                                        <p:tgtEl>
                                          <p:spTgt spid="614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13E84A7-0CB2-4B70-F870-82AC8F229559}"/>
              </a:ext>
            </a:extLst>
          </p:cNvPr>
          <p:cNvSpPr>
            <a:spLocks noGrp="1"/>
          </p:cNvSpPr>
          <p:nvPr>
            <p:ph type="sldNum" sz="quarter" idx="12"/>
          </p:nvPr>
        </p:nvSpPr>
        <p:spPr/>
        <p:txBody>
          <a:bodyPr/>
          <a:lstStyle/>
          <a:p>
            <a:pPr eaLnBrk="0" fontAlgn="base" hangingPunct="0">
              <a:spcBef>
                <a:spcPct val="0"/>
              </a:spcBef>
              <a:spcAft>
                <a:spcPct val="0"/>
              </a:spcAft>
            </a:pPr>
            <a:fld id="{B6F1158D-F8C7-4BCD-B9AC-B9DC56451110}" type="slidenum">
              <a:rPr lang="en-US" altLang="en-US" sz="2400">
                <a:solidFill>
                  <a:srgbClr val="000000"/>
                </a:solidFill>
                <a:latin typeface="Times" panose="02020603050405020304" pitchFamily="18" charset="0"/>
              </a:rPr>
              <a:pPr eaLnBrk="0" fontAlgn="base" hangingPunct="0">
                <a:spcBef>
                  <a:spcPct val="0"/>
                </a:spcBef>
                <a:spcAft>
                  <a:spcPct val="0"/>
                </a:spcAft>
              </a:pPr>
              <a:t>4</a:t>
            </a:fld>
            <a:endParaRPr lang="en-US" altLang="en-US" sz="2400">
              <a:solidFill>
                <a:srgbClr val="000000"/>
              </a:solidFill>
              <a:latin typeface="Times" panose="02020603050405020304" pitchFamily="18" charset="0"/>
            </a:endParaRPr>
          </a:p>
        </p:txBody>
      </p:sp>
      <p:sp>
        <p:nvSpPr>
          <p:cNvPr id="7170" name="Rectangle 2">
            <a:extLst>
              <a:ext uri="{FF2B5EF4-FFF2-40B4-BE49-F238E27FC236}">
                <a16:creationId xmlns:a16="http://schemas.microsoft.com/office/drawing/2014/main" id="{9B4B1A14-A2EF-F757-25E3-63A6B86D9D4C}"/>
              </a:ext>
            </a:extLst>
          </p:cNvPr>
          <p:cNvSpPr>
            <a:spLocks noGrp="1" noChangeArrowheads="1"/>
          </p:cNvSpPr>
          <p:nvPr>
            <p:ph type="title"/>
          </p:nvPr>
        </p:nvSpPr>
        <p:spPr>
          <a:ln/>
        </p:spPr>
        <p:txBody>
          <a:bodyPr/>
          <a:lstStyle/>
          <a:p>
            <a:r>
              <a:rPr lang="en-US" altLang="en-US" sz="4400"/>
              <a:t>He had many wives and children</a:t>
            </a:r>
          </a:p>
        </p:txBody>
      </p:sp>
      <p:sp>
        <p:nvSpPr>
          <p:cNvPr id="7171" name="Rectangle 3">
            <a:extLst>
              <a:ext uri="{FF2B5EF4-FFF2-40B4-BE49-F238E27FC236}">
                <a16:creationId xmlns:a16="http://schemas.microsoft.com/office/drawing/2014/main" id="{E8EC6FF5-F752-EB48-6C9F-D71187B1BE04}"/>
              </a:ext>
            </a:extLst>
          </p:cNvPr>
          <p:cNvSpPr>
            <a:spLocks noGrp="1" noChangeArrowheads="1"/>
          </p:cNvSpPr>
          <p:nvPr>
            <p:ph type="body" idx="1"/>
          </p:nvPr>
        </p:nvSpPr>
        <p:spPr/>
        <p:txBody>
          <a:bodyPr/>
          <a:lstStyle/>
          <a:p>
            <a:r>
              <a:rPr lang="en-US" altLang="en-US" sz="2800"/>
              <a:t> 2 Chron 11:21 And Rehoboam loved Maachah [MAY ah kah] the daughter of Absalom above all his wives and his concubines: (for he took eighteen wives, and threescore concubines; and begat twenty and eight sons, and threescore daughters.)</a:t>
            </a:r>
          </a:p>
          <a:p>
            <a:pPr algn="just"/>
            <a:r>
              <a:rPr lang="en-US" altLang="en-US" sz="2800"/>
              <a:t> 28 sons and 60 daughters would make up a rather large family</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to="" calcmode="lin" valueType="num">
                                      <p:cBhvr>
                                        <p:cTn id="7" dur="1" fill="hold"/>
                                        <p:tgtEl>
                                          <p:spTgt spid="71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 to="" calcmode="lin" valueType="num">
                                      <p:cBhvr>
                                        <p:cTn id="12" dur="1" fill="hold"/>
                                        <p:tgtEl>
                                          <p:spTgt spid="717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9000AAA-BCFC-9476-3879-673609BCA37D}"/>
              </a:ext>
            </a:extLst>
          </p:cNvPr>
          <p:cNvSpPr>
            <a:spLocks noGrp="1"/>
          </p:cNvSpPr>
          <p:nvPr>
            <p:ph type="sldNum" sz="quarter" idx="12"/>
          </p:nvPr>
        </p:nvSpPr>
        <p:spPr/>
        <p:txBody>
          <a:bodyPr/>
          <a:lstStyle/>
          <a:p>
            <a:pPr eaLnBrk="0" fontAlgn="base" hangingPunct="0">
              <a:spcBef>
                <a:spcPct val="0"/>
              </a:spcBef>
              <a:spcAft>
                <a:spcPct val="0"/>
              </a:spcAft>
            </a:pPr>
            <a:fld id="{27CD7D71-FCA1-4BAC-A399-C0CC2E74C333}" type="slidenum">
              <a:rPr lang="en-US" altLang="en-US" sz="2400">
                <a:solidFill>
                  <a:srgbClr val="000000"/>
                </a:solidFill>
                <a:latin typeface="Times" panose="02020603050405020304" pitchFamily="18" charset="0"/>
              </a:rPr>
              <a:pPr eaLnBrk="0" fontAlgn="base" hangingPunct="0">
                <a:spcBef>
                  <a:spcPct val="0"/>
                </a:spcBef>
                <a:spcAft>
                  <a:spcPct val="0"/>
                </a:spcAft>
              </a:pPr>
              <a:t>5</a:t>
            </a:fld>
            <a:endParaRPr lang="en-US" altLang="en-US" sz="2400">
              <a:solidFill>
                <a:srgbClr val="000000"/>
              </a:solidFill>
              <a:latin typeface="Times" panose="02020603050405020304" pitchFamily="18" charset="0"/>
            </a:endParaRPr>
          </a:p>
        </p:txBody>
      </p:sp>
      <p:sp>
        <p:nvSpPr>
          <p:cNvPr id="8194" name="Rectangle 2">
            <a:extLst>
              <a:ext uri="{FF2B5EF4-FFF2-40B4-BE49-F238E27FC236}">
                <a16:creationId xmlns:a16="http://schemas.microsoft.com/office/drawing/2014/main" id="{380F704C-5EBF-CC14-1626-7924E9165B7A}"/>
              </a:ext>
            </a:extLst>
          </p:cNvPr>
          <p:cNvSpPr>
            <a:spLocks noGrp="1" noChangeArrowheads="1"/>
          </p:cNvSpPr>
          <p:nvPr>
            <p:ph type="title"/>
          </p:nvPr>
        </p:nvSpPr>
        <p:spPr>
          <a:ln/>
        </p:spPr>
        <p:txBody>
          <a:bodyPr/>
          <a:lstStyle/>
          <a:p>
            <a:r>
              <a:rPr lang="en-US" altLang="en-US"/>
              <a:t>Events in life of Rehoboam</a:t>
            </a:r>
          </a:p>
        </p:txBody>
      </p:sp>
      <p:sp>
        <p:nvSpPr>
          <p:cNvPr id="8195" name="Rectangle 3">
            <a:extLst>
              <a:ext uri="{FF2B5EF4-FFF2-40B4-BE49-F238E27FC236}">
                <a16:creationId xmlns:a16="http://schemas.microsoft.com/office/drawing/2014/main" id="{D6241469-C491-B267-7BA2-3427AD42A772}"/>
              </a:ext>
            </a:extLst>
          </p:cNvPr>
          <p:cNvSpPr>
            <a:spLocks noGrp="1" noChangeArrowheads="1"/>
          </p:cNvSpPr>
          <p:nvPr>
            <p:ph type="body" idx="1"/>
          </p:nvPr>
        </p:nvSpPr>
        <p:spPr>
          <a:xfrm>
            <a:off x="1905000" y="1981200"/>
            <a:ext cx="8305800" cy="4876800"/>
          </a:xfrm>
        </p:spPr>
        <p:txBody>
          <a:bodyPr/>
          <a:lstStyle/>
          <a:p>
            <a:pPr algn="just"/>
            <a:r>
              <a:rPr lang="en-US" altLang="en-US" sz="2800"/>
              <a:t> 1 Kings 11:40 Solomon sought therefore to kill Jeroboam. And Jeroboam arose, and fled into Egypt, unto Shishak [SHIGH shak] king of Egypt, and was in Egypt until the death of Solomon.</a:t>
            </a:r>
          </a:p>
          <a:p>
            <a:pPr algn="just"/>
            <a:r>
              <a:rPr lang="en-US" altLang="en-US" sz="2800"/>
              <a:t> 1 Kings 12:1-2And Rehoboam went to Shechem: for all Israel were come to Shechem to make him king. 2 And it came to pass, when Jeroboam the son of Nebat, who was yet in Egypt, heard of it, (for he was fled from the presence of king Solomon, and Jeroboam dwelt in Egypt;)</a:t>
            </a:r>
          </a:p>
          <a:p>
            <a:pPr>
              <a:buFontTx/>
              <a:buNone/>
            </a:pPr>
            <a:endParaRPr lang="en-US" altLang="en-US" sz="280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to="" calcmode="lin" valueType="num">
                                      <p:cBhvr>
                                        <p:cTn id="7" dur="1" fill="hold"/>
                                        <p:tgtEl>
                                          <p:spTgt spid="81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to="" calcmode="lin" valueType="num">
                                      <p:cBhvr>
                                        <p:cTn id="12" dur="1" fill="hold"/>
                                        <p:tgtEl>
                                          <p:spTgt spid="819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C7CEA39-F666-D8B4-C61F-096CC2D58CAB}"/>
              </a:ext>
            </a:extLst>
          </p:cNvPr>
          <p:cNvSpPr>
            <a:spLocks noGrp="1"/>
          </p:cNvSpPr>
          <p:nvPr>
            <p:ph type="sldNum" sz="quarter" idx="12"/>
          </p:nvPr>
        </p:nvSpPr>
        <p:spPr/>
        <p:txBody>
          <a:bodyPr/>
          <a:lstStyle/>
          <a:p>
            <a:pPr eaLnBrk="0" fontAlgn="base" hangingPunct="0">
              <a:spcBef>
                <a:spcPct val="0"/>
              </a:spcBef>
              <a:spcAft>
                <a:spcPct val="0"/>
              </a:spcAft>
            </a:pPr>
            <a:fld id="{FD53DA65-8CE6-4216-9551-332B4612B541}" type="slidenum">
              <a:rPr lang="en-US" altLang="en-US" sz="2400">
                <a:solidFill>
                  <a:srgbClr val="000000"/>
                </a:solidFill>
                <a:latin typeface="Times" panose="02020603050405020304" pitchFamily="18" charset="0"/>
              </a:rPr>
              <a:pPr eaLnBrk="0" fontAlgn="base" hangingPunct="0">
                <a:spcBef>
                  <a:spcPct val="0"/>
                </a:spcBef>
                <a:spcAft>
                  <a:spcPct val="0"/>
                </a:spcAft>
              </a:pPr>
              <a:t>6</a:t>
            </a:fld>
            <a:endParaRPr lang="en-US" altLang="en-US" sz="2400">
              <a:solidFill>
                <a:srgbClr val="000000"/>
              </a:solidFill>
              <a:latin typeface="Times" panose="02020603050405020304" pitchFamily="18" charset="0"/>
            </a:endParaRPr>
          </a:p>
        </p:txBody>
      </p:sp>
      <p:sp>
        <p:nvSpPr>
          <p:cNvPr id="9218" name="Rectangle 2">
            <a:extLst>
              <a:ext uri="{FF2B5EF4-FFF2-40B4-BE49-F238E27FC236}">
                <a16:creationId xmlns:a16="http://schemas.microsoft.com/office/drawing/2014/main" id="{804D6A49-622D-4E9F-960C-B22A4C160A70}"/>
              </a:ext>
            </a:extLst>
          </p:cNvPr>
          <p:cNvSpPr>
            <a:spLocks noGrp="1" noChangeArrowheads="1"/>
          </p:cNvSpPr>
          <p:nvPr>
            <p:ph type="title"/>
          </p:nvPr>
        </p:nvSpPr>
        <p:spPr>
          <a:ln/>
        </p:spPr>
        <p:txBody>
          <a:bodyPr/>
          <a:lstStyle/>
          <a:p>
            <a:r>
              <a:rPr lang="en-US" altLang="en-US"/>
              <a:t>Jeroboam enters the picture</a:t>
            </a:r>
          </a:p>
        </p:txBody>
      </p:sp>
      <p:sp>
        <p:nvSpPr>
          <p:cNvPr id="9219" name="Rectangle 3">
            <a:extLst>
              <a:ext uri="{FF2B5EF4-FFF2-40B4-BE49-F238E27FC236}">
                <a16:creationId xmlns:a16="http://schemas.microsoft.com/office/drawing/2014/main" id="{0F495958-02BB-881E-6ADF-6859F7AC0F3A}"/>
              </a:ext>
            </a:extLst>
          </p:cNvPr>
          <p:cNvSpPr>
            <a:spLocks noGrp="1" noChangeArrowheads="1"/>
          </p:cNvSpPr>
          <p:nvPr>
            <p:ph type="body" idx="1"/>
          </p:nvPr>
        </p:nvSpPr>
        <p:spPr/>
        <p:txBody>
          <a:bodyPr/>
          <a:lstStyle/>
          <a:p>
            <a:pPr algn="just"/>
            <a:r>
              <a:rPr lang="en-US" altLang="en-US" sz="2800"/>
              <a:t>1 Kings 12:3-5 That they sent and called him. And Jeroboam and all the congregation of Israel came, and spake unto Rehoboam, saying,  4 Thy father made our yoke grievous: now therefore make thou the grievous service of thy father, and his heavy yoke which he put upon us, lighter, and we will serve thee.5 And he said unto them, Depart yet for three days, then come again to me. And the people departed.</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to="" calcmode="lin" valueType="num">
                                      <p:cBhvr>
                                        <p:cTn id="7" dur="1" fill="hold"/>
                                        <p:tgtEl>
                                          <p:spTgt spid="921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485937C-7274-C3AD-F1A0-850BFFCBFD28}"/>
              </a:ext>
            </a:extLst>
          </p:cNvPr>
          <p:cNvSpPr>
            <a:spLocks noGrp="1"/>
          </p:cNvSpPr>
          <p:nvPr>
            <p:ph type="sldNum" sz="quarter" idx="12"/>
          </p:nvPr>
        </p:nvSpPr>
        <p:spPr/>
        <p:txBody>
          <a:bodyPr/>
          <a:lstStyle/>
          <a:p>
            <a:pPr eaLnBrk="0" fontAlgn="base" hangingPunct="0">
              <a:spcBef>
                <a:spcPct val="0"/>
              </a:spcBef>
              <a:spcAft>
                <a:spcPct val="0"/>
              </a:spcAft>
            </a:pPr>
            <a:fld id="{7D183296-7212-4295-97ED-6392103E085C}" type="slidenum">
              <a:rPr lang="en-US" altLang="en-US" sz="2400">
                <a:solidFill>
                  <a:srgbClr val="000000"/>
                </a:solidFill>
                <a:latin typeface="Times" panose="02020603050405020304" pitchFamily="18" charset="0"/>
              </a:rPr>
              <a:pPr eaLnBrk="0" fontAlgn="base" hangingPunct="0">
                <a:spcBef>
                  <a:spcPct val="0"/>
                </a:spcBef>
                <a:spcAft>
                  <a:spcPct val="0"/>
                </a:spcAft>
              </a:pPr>
              <a:t>7</a:t>
            </a:fld>
            <a:endParaRPr lang="en-US" altLang="en-US" sz="2400">
              <a:solidFill>
                <a:srgbClr val="000000"/>
              </a:solidFill>
              <a:latin typeface="Times" panose="02020603050405020304" pitchFamily="18" charset="0"/>
            </a:endParaRPr>
          </a:p>
        </p:txBody>
      </p:sp>
      <p:sp>
        <p:nvSpPr>
          <p:cNvPr id="10242" name="Rectangle 2">
            <a:extLst>
              <a:ext uri="{FF2B5EF4-FFF2-40B4-BE49-F238E27FC236}">
                <a16:creationId xmlns:a16="http://schemas.microsoft.com/office/drawing/2014/main" id="{4BEF0C27-4434-4B25-49B7-DEEB870C46DA}"/>
              </a:ext>
            </a:extLst>
          </p:cNvPr>
          <p:cNvSpPr>
            <a:spLocks noGrp="1" noChangeArrowheads="1"/>
          </p:cNvSpPr>
          <p:nvPr>
            <p:ph type="title"/>
          </p:nvPr>
        </p:nvSpPr>
        <p:spPr>
          <a:ln/>
        </p:spPr>
        <p:txBody>
          <a:bodyPr/>
          <a:lstStyle/>
          <a:p>
            <a:r>
              <a:rPr lang="en-US" altLang="en-US"/>
              <a:t>Rehoboam’s First Big Decision</a:t>
            </a:r>
          </a:p>
        </p:txBody>
      </p:sp>
      <p:sp>
        <p:nvSpPr>
          <p:cNvPr id="10243" name="Rectangle 3">
            <a:extLst>
              <a:ext uri="{FF2B5EF4-FFF2-40B4-BE49-F238E27FC236}">
                <a16:creationId xmlns:a16="http://schemas.microsoft.com/office/drawing/2014/main" id="{54EA58FB-9354-D1AB-8F28-556D70A3E965}"/>
              </a:ext>
            </a:extLst>
          </p:cNvPr>
          <p:cNvSpPr>
            <a:spLocks noGrp="1" noChangeArrowheads="1"/>
          </p:cNvSpPr>
          <p:nvPr>
            <p:ph type="body" idx="1"/>
          </p:nvPr>
        </p:nvSpPr>
        <p:spPr>
          <a:xfrm>
            <a:off x="2209800" y="1981200"/>
            <a:ext cx="8001000" cy="4876800"/>
          </a:xfrm>
        </p:spPr>
        <p:txBody>
          <a:bodyPr/>
          <a:lstStyle/>
          <a:p>
            <a:pPr algn="just">
              <a:lnSpc>
                <a:spcPct val="90000"/>
              </a:lnSpc>
            </a:pPr>
            <a:r>
              <a:rPr lang="en-US" altLang="en-US"/>
              <a:t>1 Kings 12:6-7 And king Rehoboam consulted with the old men, that stood before Solomon his father while he yet lived, and said, How do ye advise that I may answer this people?7 And they spake unto him, saying, If thou wilt be a servant unto this people this day, and wilt serve them, and answer them, and speak good words to them, then they will be thy servants for ever.</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to="" calcmode="lin" valueType="num">
                                      <p:cBhvr>
                                        <p:cTn id="7" dur="1" fill="hold"/>
                                        <p:tgtEl>
                                          <p:spTgt spid="1024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D9F89967-0B66-4D21-90D5-26B36E234D38}"/>
              </a:ext>
            </a:extLst>
          </p:cNvPr>
          <p:cNvSpPr>
            <a:spLocks noGrp="1"/>
          </p:cNvSpPr>
          <p:nvPr>
            <p:ph type="sldNum" sz="quarter" idx="12"/>
          </p:nvPr>
        </p:nvSpPr>
        <p:spPr/>
        <p:txBody>
          <a:bodyPr/>
          <a:lstStyle/>
          <a:p>
            <a:pPr eaLnBrk="0" fontAlgn="base" hangingPunct="0">
              <a:spcBef>
                <a:spcPct val="0"/>
              </a:spcBef>
              <a:spcAft>
                <a:spcPct val="0"/>
              </a:spcAft>
            </a:pPr>
            <a:fld id="{6CDE61F2-79F7-4D20-9211-F9F92798DD20}" type="slidenum">
              <a:rPr lang="en-US" altLang="en-US" sz="2400">
                <a:solidFill>
                  <a:srgbClr val="000000"/>
                </a:solidFill>
                <a:latin typeface="Times" panose="02020603050405020304" pitchFamily="18" charset="0"/>
              </a:rPr>
              <a:pPr eaLnBrk="0" fontAlgn="base" hangingPunct="0">
                <a:spcBef>
                  <a:spcPct val="0"/>
                </a:spcBef>
                <a:spcAft>
                  <a:spcPct val="0"/>
                </a:spcAft>
              </a:pPr>
              <a:t>8</a:t>
            </a:fld>
            <a:endParaRPr lang="en-US" altLang="en-US" sz="2400">
              <a:solidFill>
                <a:srgbClr val="000000"/>
              </a:solidFill>
              <a:latin typeface="Times" panose="02020603050405020304" pitchFamily="18" charset="0"/>
            </a:endParaRPr>
          </a:p>
        </p:txBody>
      </p:sp>
      <p:sp>
        <p:nvSpPr>
          <p:cNvPr id="11266" name="Rectangle 2">
            <a:extLst>
              <a:ext uri="{FF2B5EF4-FFF2-40B4-BE49-F238E27FC236}">
                <a16:creationId xmlns:a16="http://schemas.microsoft.com/office/drawing/2014/main" id="{2779314F-FDAA-637C-5C89-750CF64947B7}"/>
              </a:ext>
            </a:extLst>
          </p:cNvPr>
          <p:cNvSpPr>
            <a:spLocks noGrp="1" noChangeArrowheads="1"/>
          </p:cNvSpPr>
          <p:nvPr>
            <p:ph type="title"/>
          </p:nvPr>
        </p:nvSpPr>
        <p:spPr>
          <a:ln/>
        </p:spPr>
        <p:txBody>
          <a:bodyPr/>
          <a:lstStyle/>
          <a:p>
            <a:r>
              <a:rPr lang="en-US" altLang="en-US"/>
              <a:t>Did he listen to their advice?</a:t>
            </a:r>
          </a:p>
        </p:txBody>
      </p:sp>
      <p:sp>
        <p:nvSpPr>
          <p:cNvPr id="11267" name="Rectangle 3">
            <a:extLst>
              <a:ext uri="{FF2B5EF4-FFF2-40B4-BE49-F238E27FC236}">
                <a16:creationId xmlns:a16="http://schemas.microsoft.com/office/drawing/2014/main" id="{1BD712CC-B531-3736-A7DA-C87A38124633}"/>
              </a:ext>
            </a:extLst>
          </p:cNvPr>
          <p:cNvSpPr>
            <a:spLocks noGrp="1" noChangeArrowheads="1"/>
          </p:cNvSpPr>
          <p:nvPr>
            <p:ph type="body" idx="1"/>
          </p:nvPr>
        </p:nvSpPr>
        <p:spPr>
          <a:xfrm>
            <a:off x="1828800" y="1752600"/>
            <a:ext cx="8534400" cy="4800600"/>
          </a:xfrm>
        </p:spPr>
        <p:txBody>
          <a:bodyPr/>
          <a:lstStyle/>
          <a:p>
            <a:pPr algn="just">
              <a:lnSpc>
                <a:spcPct val="80000"/>
              </a:lnSpc>
            </a:pPr>
            <a:r>
              <a:rPr lang="en-US" altLang="en-US" sz="2800"/>
              <a:t>1 Kings 12:8-10 But he forsook the counsel of the old men, which they had given him, and consulted with the young men that were grown up with him, and which stood before him:  9 And he said unto them, What counsel give ye that we may answer this people, who have spoken to me, saying, Make the yoke which thy father did put upon us lighter?  10 And the young men that were grown up with him spake unto him, saying, Thus shalt thou speak unto this people that spake unto thee, saying, Thy father made our yoke heavy, but make thou it lighter unto us; thus shalt thou say unto them, My little finger shall be thicker than my father's loins.</a:t>
            </a:r>
          </a:p>
          <a:p>
            <a:pPr>
              <a:lnSpc>
                <a:spcPct val="80000"/>
              </a:lnSpc>
              <a:buFontTx/>
              <a:buNone/>
            </a:pPr>
            <a:endParaRPr lang="en-US" altLang="en-US" sz="280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to="" calcmode="lin" valueType="num">
                                      <p:cBhvr>
                                        <p:cTn id="7" dur="1" fill="hold"/>
                                        <p:tgtEl>
                                          <p:spTgt spid="1126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04C7BA8-D0CE-7D4E-5CA3-AC7068645B79}"/>
              </a:ext>
            </a:extLst>
          </p:cNvPr>
          <p:cNvSpPr>
            <a:spLocks noGrp="1"/>
          </p:cNvSpPr>
          <p:nvPr>
            <p:ph type="sldNum" sz="quarter" idx="12"/>
          </p:nvPr>
        </p:nvSpPr>
        <p:spPr/>
        <p:txBody>
          <a:bodyPr/>
          <a:lstStyle/>
          <a:p>
            <a:pPr eaLnBrk="0" fontAlgn="base" hangingPunct="0">
              <a:spcBef>
                <a:spcPct val="0"/>
              </a:spcBef>
              <a:spcAft>
                <a:spcPct val="0"/>
              </a:spcAft>
            </a:pPr>
            <a:fld id="{F1A48B2F-A633-47D9-9397-71A030A37614}" type="slidenum">
              <a:rPr lang="en-US" altLang="en-US" sz="2400">
                <a:solidFill>
                  <a:srgbClr val="000000"/>
                </a:solidFill>
                <a:latin typeface="Times" panose="02020603050405020304" pitchFamily="18" charset="0"/>
              </a:rPr>
              <a:pPr eaLnBrk="0" fontAlgn="base" hangingPunct="0">
                <a:spcBef>
                  <a:spcPct val="0"/>
                </a:spcBef>
                <a:spcAft>
                  <a:spcPct val="0"/>
                </a:spcAft>
              </a:pPr>
              <a:t>9</a:t>
            </a:fld>
            <a:endParaRPr lang="en-US" altLang="en-US" sz="2400">
              <a:solidFill>
                <a:srgbClr val="000000"/>
              </a:solidFill>
              <a:latin typeface="Times" panose="02020603050405020304" pitchFamily="18" charset="0"/>
            </a:endParaRPr>
          </a:p>
        </p:txBody>
      </p:sp>
      <p:sp>
        <p:nvSpPr>
          <p:cNvPr id="12291" name="Rectangle 3">
            <a:extLst>
              <a:ext uri="{FF2B5EF4-FFF2-40B4-BE49-F238E27FC236}">
                <a16:creationId xmlns:a16="http://schemas.microsoft.com/office/drawing/2014/main" id="{098CA8CD-BBDB-E2E7-FF81-120862F4F017}"/>
              </a:ext>
            </a:extLst>
          </p:cNvPr>
          <p:cNvSpPr>
            <a:spLocks noGrp="1" noChangeArrowheads="1"/>
          </p:cNvSpPr>
          <p:nvPr>
            <p:ph type="body" idx="1"/>
          </p:nvPr>
        </p:nvSpPr>
        <p:spPr>
          <a:xfrm>
            <a:off x="1981200" y="457200"/>
            <a:ext cx="8305800" cy="6096000"/>
          </a:xfrm>
        </p:spPr>
        <p:txBody>
          <a:bodyPr/>
          <a:lstStyle/>
          <a:p>
            <a:pPr algn="just"/>
            <a:r>
              <a:rPr lang="en-US" altLang="en-US" sz="2800"/>
              <a:t>1 Kings 12:11-14 And now whereas my father did lade you with a heavy yoke, I will add to your yoke: my father hath chastised you with whips, but I will chastise you with scorpions.  12 So Jeroboam and all the people came to Rehoboam the third day, as the king had appointed, saying, Come to me again the third day.  13 And the king answered the people roughly, and forsook the old men's counsel that they gave him;  14 And spake to them after the counsel of the young men, saying, My father made your yoke heavy, and I will add to your yoke: my father also chastised you with whips, but I will chastise you with scorpions.</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to="" calcmode="lin" valueType="num">
                                      <p:cBhvr>
                                        <p:cTn id="7" dur="1" fill="hold"/>
                                        <p:tgtEl>
                                          <p:spTgt spid="1229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B8A04A"/>
      </a:lt1>
      <a:dk2>
        <a:srgbClr val="000000"/>
      </a:dk2>
      <a:lt2>
        <a:srgbClr val="333333"/>
      </a:lt2>
      <a:accent1>
        <a:srgbClr val="CC9900"/>
      </a:accent1>
      <a:accent2>
        <a:srgbClr val="808080"/>
      </a:accent2>
      <a:accent3>
        <a:srgbClr val="D8CDB1"/>
      </a:accent3>
      <a:accent4>
        <a:srgbClr val="000000"/>
      </a:accent4>
      <a:accent5>
        <a:srgbClr val="E2CAAA"/>
      </a:accent5>
      <a:accent6>
        <a:srgbClr val="737373"/>
      </a:accent6>
      <a:hlink>
        <a:srgbClr val="808000"/>
      </a:hlink>
      <a:folHlink>
        <a:srgbClr val="EAEAEA"/>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Default Design 1">
        <a:dk1>
          <a:srgbClr val="000000"/>
        </a:dk1>
        <a:lt1>
          <a:srgbClr val="B8A04A"/>
        </a:lt1>
        <a:dk2>
          <a:srgbClr val="000000"/>
        </a:dk2>
        <a:lt2>
          <a:srgbClr val="333333"/>
        </a:lt2>
        <a:accent1>
          <a:srgbClr val="CC9900"/>
        </a:accent1>
        <a:accent2>
          <a:srgbClr val="808080"/>
        </a:accent2>
        <a:accent3>
          <a:srgbClr val="D8CDB1"/>
        </a:accent3>
        <a:accent4>
          <a:srgbClr val="000000"/>
        </a:accent4>
        <a:accent5>
          <a:srgbClr val="E2CAAA"/>
        </a:accent5>
        <a:accent6>
          <a:srgbClr val="737373"/>
        </a:accent6>
        <a:hlink>
          <a:srgbClr val="808000"/>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2594</Words>
  <Application>Microsoft Office PowerPoint</Application>
  <PresentationFormat>Widescreen</PresentationFormat>
  <Paragraphs>87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Algerian</vt:lpstr>
      <vt:lpstr>Arial</vt:lpstr>
      <vt:lpstr>Times</vt:lpstr>
      <vt:lpstr>Default Design</vt:lpstr>
      <vt:lpstr>PowerPoint Presentation</vt:lpstr>
      <vt:lpstr>Rehoboam became King</vt:lpstr>
      <vt:lpstr>Naamah  (NAY a mah)                      An Ammonite Princess-His Mother </vt:lpstr>
      <vt:lpstr>He had many wives and children</vt:lpstr>
      <vt:lpstr>Events in life of Rehoboam</vt:lpstr>
      <vt:lpstr>Jeroboam enters the picture</vt:lpstr>
      <vt:lpstr>Rehoboam’s First Big Decision</vt:lpstr>
      <vt:lpstr>Did he listen to their advice?</vt:lpstr>
      <vt:lpstr>PowerPoint Presentation</vt:lpstr>
      <vt:lpstr>Israel Departed</vt:lpstr>
      <vt:lpstr>Rehoboam Sent for Taxes</vt:lpstr>
      <vt:lpstr>Rehoboam ready to go to war</vt:lpstr>
      <vt:lpstr>God Says  “NO”  To War</vt:lpstr>
      <vt:lpstr>Jeroboam Becomes King - 10</vt:lpstr>
      <vt:lpstr>Jeroboam’s Bad Decision</vt:lpstr>
      <vt:lpstr>God Sends A Message </vt:lpstr>
      <vt:lpstr>Jeroboam’s Hand Withers</vt:lpstr>
      <vt:lpstr>Jeroboam Ask for Prayers                                </vt:lpstr>
      <vt:lpstr>Jeroboam invites him to his house</vt:lpstr>
      <vt:lpstr>For A Final Time Today Let’s Look At Both Men And What They Might Have Said About Their Choices In Life !</vt:lpstr>
      <vt:lpstr>What Rehoboam Likely Thought</vt:lpstr>
      <vt:lpstr>PowerPoint Presentation</vt:lpstr>
      <vt:lpstr>PowerPoint Presentation</vt:lpstr>
      <vt:lpstr>Jeroboam Likely Thought</vt:lpstr>
      <vt:lpstr>PowerPoint Presentation</vt:lpstr>
      <vt:lpstr>PowerPoint Presentation</vt:lpstr>
      <vt:lpstr>Is There A Moral To The Story Of These Men’s Lives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Burris</dc:creator>
  <cp:lastModifiedBy>David Burris</cp:lastModifiedBy>
  <cp:revision>3</cp:revision>
  <dcterms:created xsi:type="dcterms:W3CDTF">2023-02-08T18:47:44Z</dcterms:created>
  <dcterms:modified xsi:type="dcterms:W3CDTF">2023-02-08T19:41:28Z</dcterms:modified>
</cp:coreProperties>
</file>