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7" r:id="rId3"/>
    <p:sldId id="295" r:id="rId4"/>
    <p:sldId id="278" r:id="rId5"/>
    <p:sldId id="280" r:id="rId6"/>
    <p:sldId id="307" r:id="rId7"/>
    <p:sldId id="282" r:id="rId8"/>
    <p:sldId id="279" r:id="rId9"/>
    <p:sldId id="296" r:id="rId10"/>
    <p:sldId id="298" r:id="rId11"/>
    <p:sldId id="290" r:id="rId12"/>
    <p:sldId id="299" r:id="rId13"/>
    <p:sldId id="287" r:id="rId14"/>
    <p:sldId id="300" r:id="rId15"/>
    <p:sldId id="284" r:id="rId16"/>
    <p:sldId id="283" r:id="rId17"/>
    <p:sldId id="285" r:id="rId18"/>
    <p:sldId id="286" r:id="rId19"/>
    <p:sldId id="291" r:id="rId20"/>
    <p:sldId id="297" r:id="rId21"/>
    <p:sldId id="301" r:id="rId22"/>
    <p:sldId id="281"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81" name="Rectangle 5">
            <a:extLst>
              <a:ext uri="{FF2B5EF4-FFF2-40B4-BE49-F238E27FC236}">
                <a16:creationId xmlns:a16="http://schemas.microsoft.com/office/drawing/2014/main" id="{9164CA3E-FE6E-8DB8-3F1B-A13BBC1FB1E7}"/>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zh-TW" noProof="0"/>
              <a:t>Click to edit Master subtitle style</a:t>
            </a:r>
          </a:p>
        </p:txBody>
      </p:sp>
      <p:sp>
        <p:nvSpPr>
          <p:cNvPr id="101382" name="Rectangle 6">
            <a:extLst>
              <a:ext uri="{FF2B5EF4-FFF2-40B4-BE49-F238E27FC236}">
                <a16:creationId xmlns:a16="http://schemas.microsoft.com/office/drawing/2014/main" id="{F12D283B-8C31-E1B6-622B-5C2FE563C3F8}"/>
              </a:ext>
            </a:extLst>
          </p:cNvPr>
          <p:cNvSpPr>
            <a:spLocks noGrp="1" noChangeArrowheads="1"/>
          </p:cNvSpPr>
          <p:nvPr>
            <p:ph type="dt" sz="quarter" idx="2"/>
          </p:nvPr>
        </p:nvSpPr>
        <p:spPr/>
        <p:txBody>
          <a:bodyPr/>
          <a:lstStyle>
            <a:lvl1pPr>
              <a:defRPr/>
            </a:lvl1pPr>
          </a:lstStyle>
          <a:p>
            <a:endParaRPr lang="en-US" altLang="zh-TW"/>
          </a:p>
        </p:txBody>
      </p:sp>
      <p:sp>
        <p:nvSpPr>
          <p:cNvPr id="101383" name="Rectangle 7">
            <a:extLst>
              <a:ext uri="{FF2B5EF4-FFF2-40B4-BE49-F238E27FC236}">
                <a16:creationId xmlns:a16="http://schemas.microsoft.com/office/drawing/2014/main" id="{3C09B8A7-C4AE-2483-1E7C-16BFD762C44B}"/>
              </a:ext>
            </a:extLst>
          </p:cNvPr>
          <p:cNvSpPr>
            <a:spLocks noGrp="1" noChangeArrowheads="1"/>
          </p:cNvSpPr>
          <p:nvPr>
            <p:ph type="ftr" sz="quarter" idx="3"/>
          </p:nvPr>
        </p:nvSpPr>
        <p:spPr/>
        <p:txBody>
          <a:bodyPr/>
          <a:lstStyle>
            <a:lvl1pPr>
              <a:defRPr/>
            </a:lvl1pPr>
          </a:lstStyle>
          <a:p>
            <a:endParaRPr lang="en-US" altLang="zh-TW"/>
          </a:p>
        </p:txBody>
      </p:sp>
      <p:sp>
        <p:nvSpPr>
          <p:cNvPr id="101384" name="Rectangle 8">
            <a:extLst>
              <a:ext uri="{FF2B5EF4-FFF2-40B4-BE49-F238E27FC236}">
                <a16:creationId xmlns:a16="http://schemas.microsoft.com/office/drawing/2014/main" id="{4894327B-0447-46EA-8E8A-451E997DE23E}"/>
              </a:ext>
            </a:extLst>
          </p:cNvPr>
          <p:cNvSpPr>
            <a:spLocks noGrp="1" noChangeArrowheads="1"/>
          </p:cNvSpPr>
          <p:nvPr>
            <p:ph type="sldNum" sz="quarter" idx="4"/>
          </p:nvPr>
        </p:nvSpPr>
        <p:spPr/>
        <p:txBody>
          <a:bodyPr/>
          <a:lstStyle>
            <a:lvl1pPr>
              <a:defRPr/>
            </a:lvl1pPr>
          </a:lstStyle>
          <a:p>
            <a:fld id="{9436F247-36CF-41A8-B5E2-4E2A16DB8C8E}" type="slidenum">
              <a:rPr lang="zh-TW" altLang="en-US"/>
              <a:pPr/>
              <a:t>‹#›</a:t>
            </a:fld>
            <a:endParaRPr lang="en-US" altLang="zh-TW"/>
          </a:p>
        </p:txBody>
      </p:sp>
      <p:sp>
        <p:nvSpPr>
          <p:cNvPr id="101385" name="Rectangle 9">
            <a:extLst>
              <a:ext uri="{FF2B5EF4-FFF2-40B4-BE49-F238E27FC236}">
                <a16:creationId xmlns:a16="http://schemas.microsoft.com/office/drawing/2014/main" id="{1714B8C9-7E0D-B7A5-3E68-497932ACC64F}"/>
              </a:ext>
            </a:extLst>
          </p:cNvPr>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zh-TW" noProof="0"/>
              <a:t>Click to edit Master title style</a:t>
            </a:r>
          </a:p>
        </p:txBody>
      </p:sp>
    </p:spTree>
    <p:extLst>
      <p:ext uri="{BB962C8B-B14F-4D97-AF65-F5344CB8AC3E}">
        <p14:creationId xmlns:p14="http://schemas.microsoft.com/office/powerpoint/2010/main" val="313314607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FAC2-FFBE-1DC6-7B9B-40E471437E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34DE7-ECA2-D02A-8671-B02448F57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7CCB0-1701-8785-1958-0FAD83649750}"/>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B7EF8C2D-0694-73E2-C12F-33C313BC193F}"/>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517578BE-D8DC-A143-9304-75E01A1FA116}"/>
              </a:ext>
            </a:extLst>
          </p:cNvPr>
          <p:cNvSpPr>
            <a:spLocks noGrp="1"/>
          </p:cNvSpPr>
          <p:nvPr>
            <p:ph type="sldNum" sz="quarter" idx="12"/>
          </p:nvPr>
        </p:nvSpPr>
        <p:spPr/>
        <p:txBody>
          <a:bodyPr/>
          <a:lstStyle>
            <a:lvl1pPr>
              <a:defRPr/>
            </a:lvl1pPr>
          </a:lstStyle>
          <a:p>
            <a:fld id="{C80C8E85-6FF6-4D90-9C2C-D4014BB6AA11}" type="slidenum">
              <a:rPr lang="zh-TW" altLang="en-US"/>
              <a:pPr/>
              <a:t>‹#›</a:t>
            </a:fld>
            <a:endParaRPr lang="en-US" altLang="zh-TW"/>
          </a:p>
        </p:txBody>
      </p:sp>
    </p:spTree>
    <p:extLst>
      <p:ext uri="{BB962C8B-B14F-4D97-AF65-F5344CB8AC3E}">
        <p14:creationId xmlns:p14="http://schemas.microsoft.com/office/powerpoint/2010/main" val="84829424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B8892-BF02-8D6E-8D6C-CAF408688B57}"/>
              </a:ext>
            </a:extLst>
          </p:cNvPr>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CCD484-8283-B92A-94D5-A6202036D443}"/>
              </a:ext>
            </a:extLst>
          </p:cNvPr>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29240-1F15-BF67-9659-DAF220B269D1}"/>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AE7A3517-9DC7-36BF-D0CA-47C7AFA7C8CF}"/>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6185EE2B-C495-A9DC-4E2E-7EB84A2C6C1D}"/>
              </a:ext>
            </a:extLst>
          </p:cNvPr>
          <p:cNvSpPr>
            <a:spLocks noGrp="1"/>
          </p:cNvSpPr>
          <p:nvPr>
            <p:ph type="sldNum" sz="quarter" idx="12"/>
          </p:nvPr>
        </p:nvSpPr>
        <p:spPr/>
        <p:txBody>
          <a:bodyPr/>
          <a:lstStyle>
            <a:lvl1pPr>
              <a:defRPr/>
            </a:lvl1pPr>
          </a:lstStyle>
          <a:p>
            <a:fld id="{CE2C1B10-22FC-47DD-9602-D22126EBC2FF}" type="slidenum">
              <a:rPr lang="zh-TW" altLang="en-US"/>
              <a:pPr/>
              <a:t>‹#›</a:t>
            </a:fld>
            <a:endParaRPr lang="en-US" altLang="zh-TW"/>
          </a:p>
        </p:txBody>
      </p:sp>
    </p:spTree>
    <p:extLst>
      <p:ext uri="{BB962C8B-B14F-4D97-AF65-F5344CB8AC3E}">
        <p14:creationId xmlns:p14="http://schemas.microsoft.com/office/powerpoint/2010/main" val="3913137924"/>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143B6-3E0B-7B81-7FF2-9B46E516BF88}"/>
              </a:ext>
            </a:extLst>
          </p:cNvPr>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839D9D5-3754-105C-F51F-0D27EC7A95CC}"/>
              </a:ext>
            </a:extLst>
          </p:cNvPr>
          <p:cNvSpPr>
            <a:spLocks noGrp="1"/>
          </p:cNvSpPr>
          <p:nvPr>
            <p:ph type="dt" sz="half" idx="10"/>
          </p:nvPr>
        </p:nvSpPr>
        <p:spPr>
          <a:xfrm>
            <a:off x="609600" y="6248400"/>
            <a:ext cx="2844800" cy="457200"/>
          </a:xfrm>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48B767D2-8B0F-2B47-F49E-77B24B282306}"/>
              </a:ext>
            </a:extLst>
          </p:cNvPr>
          <p:cNvSpPr>
            <a:spLocks noGrp="1"/>
          </p:cNvSpPr>
          <p:nvPr>
            <p:ph type="ftr" sz="quarter" idx="11"/>
          </p:nvPr>
        </p:nvSpPr>
        <p:spPr>
          <a:xfrm>
            <a:off x="4165600" y="6248400"/>
            <a:ext cx="3860800" cy="457200"/>
          </a:xfrm>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75089C41-0F07-E997-5D50-DCA436B8056E}"/>
              </a:ext>
            </a:extLst>
          </p:cNvPr>
          <p:cNvSpPr>
            <a:spLocks noGrp="1"/>
          </p:cNvSpPr>
          <p:nvPr>
            <p:ph type="sldNum" sz="quarter" idx="12"/>
          </p:nvPr>
        </p:nvSpPr>
        <p:spPr>
          <a:xfrm>
            <a:off x="8737600" y="6248400"/>
            <a:ext cx="2844800" cy="457200"/>
          </a:xfrm>
        </p:spPr>
        <p:txBody>
          <a:bodyPr/>
          <a:lstStyle>
            <a:lvl1pPr>
              <a:defRPr/>
            </a:lvl1pPr>
          </a:lstStyle>
          <a:p>
            <a:fld id="{03C464BD-F79E-4B3F-906A-768143DF7F8D}" type="slidenum">
              <a:rPr lang="zh-TW" altLang="en-US"/>
              <a:pPr/>
              <a:t>‹#›</a:t>
            </a:fld>
            <a:endParaRPr lang="en-US" altLang="zh-TW"/>
          </a:p>
        </p:txBody>
      </p:sp>
    </p:spTree>
    <p:extLst>
      <p:ext uri="{BB962C8B-B14F-4D97-AF65-F5344CB8AC3E}">
        <p14:creationId xmlns:p14="http://schemas.microsoft.com/office/powerpoint/2010/main" val="207904662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0D3-7407-5CD2-862D-0E7FF3203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5096C-EF67-61BE-F123-BBDB9ED214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82043-8C5A-BFAD-2D27-7C670713438D}"/>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C55364BD-4558-ED8C-5B35-CBDFF5091CC5}"/>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783CA0EE-63FB-D2D5-6EF4-9C35E9EF0E7D}"/>
              </a:ext>
            </a:extLst>
          </p:cNvPr>
          <p:cNvSpPr>
            <a:spLocks noGrp="1"/>
          </p:cNvSpPr>
          <p:nvPr>
            <p:ph type="sldNum" sz="quarter" idx="12"/>
          </p:nvPr>
        </p:nvSpPr>
        <p:spPr/>
        <p:txBody>
          <a:bodyPr/>
          <a:lstStyle>
            <a:lvl1pPr>
              <a:defRPr/>
            </a:lvl1pPr>
          </a:lstStyle>
          <a:p>
            <a:fld id="{0E990A27-AF24-4595-9D6D-1B7D1BC2C969}" type="slidenum">
              <a:rPr lang="zh-TW" altLang="en-US"/>
              <a:pPr/>
              <a:t>‹#›</a:t>
            </a:fld>
            <a:endParaRPr lang="en-US" altLang="zh-TW"/>
          </a:p>
        </p:txBody>
      </p:sp>
    </p:spTree>
    <p:extLst>
      <p:ext uri="{BB962C8B-B14F-4D97-AF65-F5344CB8AC3E}">
        <p14:creationId xmlns:p14="http://schemas.microsoft.com/office/powerpoint/2010/main" val="3726468923"/>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D3A4-6B0E-7AFB-BC3F-97540FE61B3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E494F8-FF2D-3205-1AEE-8EBA9FFC85C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18279D5-1815-6E97-A353-89BCBD2008C4}"/>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EF272605-233E-C9CD-97D2-480DBC1EBAFA}"/>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4845B648-8366-B5BA-6541-756CA42D593B}"/>
              </a:ext>
            </a:extLst>
          </p:cNvPr>
          <p:cNvSpPr>
            <a:spLocks noGrp="1"/>
          </p:cNvSpPr>
          <p:nvPr>
            <p:ph type="sldNum" sz="quarter" idx="12"/>
          </p:nvPr>
        </p:nvSpPr>
        <p:spPr/>
        <p:txBody>
          <a:bodyPr/>
          <a:lstStyle>
            <a:lvl1pPr>
              <a:defRPr/>
            </a:lvl1pPr>
          </a:lstStyle>
          <a:p>
            <a:fld id="{AA747370-FBC4-4EAB-8FCD-0F6095337410}" type="slidenum">
              <a:rPr lang="zh-TW" altLang="en-US"/>
              <a:pPr/>
              <a:t>‹#›</a:t>
            </a:fld>
            <a:endParaRPr lang="en-US" altLang="zh-TW"/>
          </a:p>
        </p:txBody>
      </p:sp>
    </p:spTree>
    <p:extLst>
      <p:ext uri="{BB962C8B-B14F-4D97-AF65-F5344CB8AC3E}">
        <p14:creationId xmlns:p14="http://schemas.microsoft.com/office/powerpoint/2010/main" val="221843641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2E51-EA3A-3B08-AF07-758C3C317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4BD49-132D-5FC3-B1CE-603BA6622E14}"/>
              </a:ext>
            </a:extLst>
          </p:cNvPr>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B3BBE-0896-6322-172B-BBFDAD9AE488}"/>
              </a:ext>
            </a:extLst>
          </p:cNvPr>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B5E3A-E914-C0BC-9C3C-E7098B0EFCDB}"/>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7C864EAD-C324-4A04-A531-366D5A0EFE67}"/>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E7CFDE8A-9189-4B5E-8851-2694C5C72CA1}"/>
              </a:ext>
            </a:extLst>
          </p:cNvPr>
          <p:cNvSpPr>
            <a:spLocks noGrp="1"/>
          </p:cNvSpPr>
          <p:nvPr>
            <p:ph type="sldNum" sz="quarter" idx="12"/>
          </p:nvPr>
        </p:nvSpPr>
        <p:spPr/>
        <p:txBody>
          <a:bodyPr/>
          <a:lstStyle>
            <a:lvl1pPr>
              <a:defRPr/>
            </a:lvl1pPr>
          </a:lstStyle>
          <a:p>
            <a:fld id="{90D5AFE8-3AAF-4F6A-A5B4-FA9ED422901F}" type="slidenum">
              <a:rPr lang="zh-TW" altLang="en-US"/>
              <a:pPr/>
              <a:t>‹#›</a:t>
            </a:fld>
            <a:endParaRPr lang="en-US" altLang="zh-TW"/>
          </a:p>
        </p:txBody>
      </p:sp>
    </p:spTree>
    <p:extLst>
      <p:ext uri="{BB962C8B-B14F-4D97-AF65-F5344CB8AC3E}">
        <p14:creationId xmlns:p14="http://schemas.microsoft.com/office/powerpoint/2010/main" val="2096565421"/>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0628-A38B-9809-F8D8-A98AFCC0812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E4B25-AD96-0A74-1C54-71516169046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96A34-87FC-B076-BFB6-2255E022FBA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4CE5-79FE-CB53-48DA-C25AFE9295B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4B8106-D4B3-DD6B-957C-A8F96A0FB03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84427-B464-2844-4F2D-42E24C717726}"/>
              </a:ext>
            </a:extLst>
          </p:cNvPr>
          <p:cNvSpPr>
            <a:spLocks noGrp="1"/>
          </p:cNvSpPr>
          <p:nvPr>
            <p:ph type="dt" sz="half" idx="10"/>
          </p:nvPr>
        </p:nvSpPr>
        <p:spPr/>
        <p:txBody>
          <a:bodyPr/>
          <a:lstStyle>
            <a:lvl1pPr>
              <a:defRPr/>
            </a:lvl1pPr>
          </a:lstStyle>
          <a:p>
            <a:endParaRPr lang="en-US" altLang="zh-TW"/>
          </a:p>
        </p:txBody>
      </p:sp>
      <p:sp>
        <p:nvSpPr>
          <p:cNvPr id="8" name="Footer Placeholder 7">
            <a:extLst>
              <a:ext uri="{FF2B5EF4-FFF2-40B4-BE49-F238E27FC236}">
                <a16:creationId xmlns:a16="http://schemas.microsoft.com/office/drawing/2014/main" id="{9CC14804-D5E5-0257-DDBD-0DBCD2EC948D}"/>
              </a:ext>
            </a:extLst>
          </p:cNvPr>
          <p:cNvSpPr>
            <a:spLocks noGrp="1"/>
          </p:cNvSpPr>
          <p:nvPr>
            <p:ph type="ftr" sz="quarter" idx="11"/>
          </p:nvPr>
        </p:nvSpPr>
        <p:spPr/>
        <p:txBody>
          <a:bodyPr/>
          <a:lstStyle>
            <a:lvl1pPr>
              <a:defRPr/>
            </a:lvl1pPr>
          </a:lstStyle>
          <a:p>
            <a:endParaRPr lang="en-US" altLang="zh-TW"/>
          </a:p>
        </p:txBody>
      </p:sp>
      <p:sp>
        <p:nvSpPr>
          <p:cNvPr id="9" name="Slide Number Placeholder 8">
            <a:extLst>
              <a:ext uri="{FF2B5EF4-FFF2-40B4-BE49-F238E27FC236}">
                <a16:creationId xmlns:a16="http://schemas.microsoft.com/office/drawing/2014/main" id="{18375772-A2F7-2754-E3DA-3C800C56D35D}"/>
              </a:ext>
            </a:extLst>
          </p:cNvPr>
          <p:cNvSpPr>
            <a:spLocks noGrp="1"/>
          </p:cNvSpPr>
          <p:nvPr>
            <p:ph type="sldNum" sz="quarter" idx="12"/>
          </p:nvPr>
        </p:nvSpPr>
        <p:spPr/>
        <p:txBody>
          <a:bodyPr/>
          <a:lstStyle>
            <a:lvl1pPr>
              <a:defRPr/>
            </a:lvl1pPr>
          </a:lstStyle>
          <a:p>
            <a:fld id="{2106584B-2962-42EA-B9EC-12C204DCE675}" type="slidenum">
              <a:rPr lang="zh-TW" altLang="en-US"/>
              <a:pPr/>
              <a:t>‹#›</a:t>
            </a:fld>
            <a:endParaRPr lang="en-US" altLang="zh-TW"/>
          </a:p>
        </p:txBody>
      </p:sp>
    </p:spTree>
    <p:extLst>
      <p:ext uri="{BB962C8B-B14F-4D97-AF65-F5344CB8AC3E}">
        <p14:creationId xmlns:p14="http://schemas.microsoft.com/office/powerpoint/2010/main" val="71818918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75D-7AF1-56D8-BC11-6B498FE93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D0B4E-167F-B25F-62F3-6C3F0DAB655C}"/>
              </a:ext>
            </a:extLst>
          </p:cNvPr>
          <p:cNvSpPr>
            <a:spLocks noGrp="1"/>
          </p:cNvSpPr>
          <p:nvPr>
            <p:ph type="dt" sz="half" idx="10"/>
          </p:nvPr>
        </p:nvSpPr>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8DAA96BC-CF3F-DD6A-B362-F9666A8A6453}"/>
              </a:ext>
            </a:extLst>
          </p:cNvPr>
          <p:cNvSpPr>
            <a:spLocks noGrp="1"/>
          </p:cNvSpPr>
          <p:nvPr>
            <p:ph type="ftr" sz="quarter" idx="11"/>
          </p:nvPr>
        </p:nvSpPr>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2636F4AC-95F2-E5B2-BDFD-8B1A13A80B19}"/>
              </a:ext>
            </a:extLst>
          </p:cNvPr>
          <p:cNvSpPr>
            <a:spLocks noGrp="1"/>
          </p:cNvSpPr>
          <p:nvPr>
            <p:ph type="sldNum" sz="quarter" idx="12"/>
          </p:nvPr>
        </p:nvSpPr>
        <p:spPr/>
        <p:txBody>
          <a:bodyPr/>
          <a:lstStyle>
            <a:lvl1pPr>
              <a:defRPr/>
            </a:lvl1pPr>
          </a:lstStyle>
          <a:p>
            <a:fld id="{E9E7540B-8860-472B-BBA2-188C4B2E50F8}" type="slidenum">
              <a:rPr lang="zh-TW" altLang="en-US"/>
              <a:pPr/>
              <a:t>‹#›</a:t>
            </a:fld>
            <a:endParaRPr lang="en-US" altLang="zh-TW"/>
          </a:p>
        </p:txBody>
      </p:sp>
    </p:spTree>
    <p:extLst>
      <p:ext uri="{BB962C8B-B14F-4D97-AF65-F5344CB8AC3E}">
        <p14:creationId xmlns:p14="http://schemas.microsoft.com/office/powerpoint/2010/main" val="4018947405"/>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BE3B1-244E-27C7-6F1A-3289336C01A8}"/>
              </a:ext>
            </a:extLst>
          </p:cNvPr>
          <p:cNvSpPr>
            <a:spLocks noGrp="1"/>
          </p:cNvSpPr>
          <p:nvPr>
            <p:ph type="dt" sz="half" idx="10"/>
          </p:nvPr>
        </p:nvSpPr>
        <p:spPr/>
        <p:txBody>
          <a:bodyPr/>
          <a:lstStyle>
            <a:lvl1pPr>
              <a:defRPr/>
            </a:lvl1pPr>
          </a:lstStyle>
          <a:p>
            <a:endParaRPr lang="en-US" altLang="zh-TW"/>
          </a:p>
        </p:txBody>
      </p:sp>
      <p:sp>
        <p:nvSpPr>
          <p:cNvPr id="3" name="Footer Placeholder 2">
            <a:extLst>
              <a:ext uri="{FF2B5EF4-FFF2-40B4-BE49-F238E27FC236}">
                <a16:creationId xmlns:a16="http://schemas.microsoft.com/office/drawing/2014/main" id="{F4F8F767-3882-11ED-C5A2-3053DAB083A9}"/>
              </a:ext>
            </a:extLst>
          </p:cNvPr>
          <p:cNvSpPr>
            <a:spLocks noGrp="1"/>
          </p:cNvSpPr>
          <p:nvPr>
            <p:ph type="ftr" sz="quarter" idx="11"/>
          </p:nvPr>
        </p:nvSpPr>
        <p:spPr/>
        <p:txBody>
          <a:bodyPr/>
          <a:lstStyle>
            <a:lvl1pPr>
              <a:defRPr/>
            </a:lvl1pPr>
          </a:lstStyle>
          <a:p>
            <a:endParaRPr lang="en-US" altLang="zh-TW"/>
          </a:p>
        </p:txBody>
      </p:sp>
      <p:sp>
        <p:nvSpPr>
          <p:cNvPr id="4" name="Slide Number Placeholder 3">
            <a:extLst>
              <a:ext uri="{FF2B5EF4-FFF2-40B4-BE49-F238E27FC236}">
                <a16:creationId xmlns:a16="http://schemas.microsoft.com/office/drawing/2014/main" id="{33D9C772-DF74-F1AE-D386-365BB8BEB505}"/>
              </a:ext>
            </a:extLst>
          </p:cNvPr>
          <p:cNvSpPr>
            <a:spLocks noGrp="1"/>
          </p:cNvSpPr>
          <p:nvPr>
            <p:ph type="sldNum" sz="quarter" idx="12"/>
          </p:nvPr>
        </p:nvSpPr>
        <p:spPr/>
        <p:txBody>
          <a:bodyPr/>
          <a:lstStyle>
            <a:lvl1pPr>
              <a:defRPr/>
            </a:lvl1pPr>
          </a:lstStyle>
          <a:p>
            <a:fld id="{4725A312-79B1-4C79-91C6-C4F34E2AE40A}" type="slidenum">
              <a:rPr lang="zh-TW" altLang="en-US"/>
              <a:pPr/>
              <a:t>‹#›</a:t>
            </a:fld>
            <a:endParaRPr lang="en-US" altLang="zh-TW"/>
          </a:p>
        </p:txBody>
      </p:sp>
    </p:spTree>
    <p:extLst>
      <p:ext uri="{BB962C8B-B14F-4D97-AF65-F5344CB8AC3E}">
        <p14:creationId xmlns:p14="http://schemas.microsoft.com/office/powerpoint/2010/main" val="232473100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DF41-F54C-297B-B8F4-8E480072FFB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401F57-5E30-DF79-DBBF-962F86C85F4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AC9EA-0FEB-9E84-6A98-1BE0CE472A8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4DCAB-0B63-9B01-EF75-B4B35361883C}"/>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9A407C35-83C5-1F91-5FD7-69990992921B}"/>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12226937-9586-BD53-5197-BCD44C91C52E}"/>
              </a:ext>
            </a:extLst>
          </p:cNvPr>
          <p:cNvSpPr>
            <a:spLocks noGrp="1"/>
          </p:cNvSpPr>
          <p:nvPr>
            <p:ph type="sldNum" sz="quarter" idx="12"/>
          </p:nvPr>
        </p:nvSpPr>
        <p:spPr/>
        <p:txBody>
          <a:bodyPr/>
          <a:lstStyle>
            <a:lvl1pPr>
              <a:defRPr/>
            </a:lvl1pPr>
          </a:lstStyle>
          <a:p>
            <a:fld id="{B98EFAEC-EE50-48B3-8347-4664568FA3E0}" type="slidenum">
              <a:rPr lang="zh-TW" altLang="en-US"/>
              <a:pPr/>
              <a:t>‹#›</a:t>
            </a:fld>
            <a:endParaRPr lang="en-US" altLang="zh-TW"/>
          </a:p>
        </p:txBody>
      </p:sp>
    </p:spTree>
    <p:extLst>
      <p:ext uri="{BB962C8B-B14F-4D97-AF65-F5344CB8AC3E}">
        <p14:creationId xmlns:p14="http://schemas.microsoft.com/office/powerpoint/2010/main" val="116869469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7E9A-A8CC-1030-F73C-96F5255867B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CF3D42-09B1-0890-75B7-A4F661AC3CF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C6C3660-3256-FB2D-6D53-6173B7356CF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C1933-E29F-2C89-4739-DF9AD125F576}"/>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11851A7B-7123-613F-E689-4F6E55B0BE13}"/>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8758F0DD-A542-52F6-01B2-43E94E613936}"/>
              </a:ext>
            </a:extLst>
          </p:cNvPr>
          <p:cNvSpPr>
            <a:spLocks noGrp="1"/>
          </p:cNvSpPr>
          <p:nvPr>
            <p:ph type="sldNum" sz="quarter" idx="12"/>
          </p:nvPr>
        </p:nvSpPr>
        <p:spPr/>
        <p:txBody>
          <a:bodyPr/>
          <a:lstStyle>
            <a:lvl1pPr>
              <a:defRPr/>
            </a:lvl1pPr>
          </a:lstStyle>
          <a:p>
            <a:fld id="{0BA3C1AF-CA14-4C61-A3DD-37C3989D13C7}" type="slidenum">
              <a:rPr lang="zh-TW" altLang="en-US"/>
              <a:pPr/>
              <a:t>‹#›</a:t>
            </a:fld>
            <a:endParaRPr lang="en-US" altLang="zh-TW"/>
          </a:p>
        </p:txBody>
      </p:sp>
    </p:spTree>
    <p:extLst>
      <p:ext uri="{BB962C8B-B14F-4D97-AF65-F5344CB8AC3E}">
        <p14:creationId xmlns:p14="http://schemas.microsoft.com/office/powerpoint/2010/main" val="227635492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7" name="Rectangle 5">
            <a:extLst>
              <a:ext uri="{FF2B5EF4-FFF2-40B4-BE49-F238E27FC236}">
                <a16:creationId xmlns:a16="http://schemas.microsoft.com/office/drawing/2014/main" id="{6EBAB5DE-61BF-D31D-13D0-A0AD4AA7D19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0358" name="Rectangle 6">
            <a:extLst>
              <a:ext uri="{FF2B5EF4-FFF2-40B4-BE49-F238E27FC236}">
                <a16:creationId xmlns:a16="http://schemas.microsoft.com/office/drawing/2014/main" id="{8DFEB0E8-CDAC-A5FE-A775-7A75D1B221B1}"/>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0359" name="Rectangle 7">
            <a:extLst>
              <a:ext uri="{FF2B5EF4-FFF2-40B4-BE49-F238E27FC236}">
                <a16:creationId xmlns:a16="http://schemas.microsoft.com/office/drawing/2014/main" id="{AC077762-8FFC-DA34-1567-B837B792F0CA}"/>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00360" name="Rectangle 8">
            <a:extLst>
              <a:ext uri="{FF2B5EF4-FFF2-40B4-BE49-F238E27FC236}">
                <a16:creationId xmlns:a16="http://schemas.microsoft.com/office/drawing/2014/main" id="{7BECFEE4-66E5-417D-2F55-8E784BB7805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00361" name="Rectangle 9">
            <a:extLst>
              <a:ext uri="{FF2B5EF4-FFF2-40B4-BE49-F238E27FC236}">
                <a16:creationId xmlns:a16="http://schemas.microsoft.com/office/drawing/2014/main" id="{EE79090C-BB05-EFCE-7659-5E24B46B4FB3}"/>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56907582-3689-4C3B-A8F9-CD5A866B04A7}" type="slidenum">
              <a:rPr lang="zh-TW" altLang="en-US"/>
              <a:pPr/>
              <a:t>‹#›</a:t>
            </a:fld>
            <a:endParaRPr lang="en-US" altLang="zh-TW"/>
          </a:p>
        </p:txBody>
      </p:sp>
    </p:spTree>
    <p:extLst>
      <p:ext uri="{BB962C8B-B14F-4D97-AF65-F5344CB8AC3E}">
        <p14:creationId xmlns:p14="http://schemas.microsoft.com/office/powerpoint/2010/main" val="41092433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txStyles>
    <p:titleStyle>
      <a:lvl1pPr algn="ctr" rtl="0" eaLnBrk="1" fontAlgn="base" hangingPunct="1">
        <a:spcBef>
          <a:spcPct val="0"/>
        </a:spcBef>
        <a:spcAft>
          <a:spcPct val="0"/>
        </a:spcAft>
        <a:defRPr kumimoji="1" sz="4400" kern="12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p:titleStyle>
    <p:bodyStyle>
      <a:lvl1pPr marL="342900" indent="-342900" algn="l" rtl="0" eaLnBrk="1" fontAlgn="base" hangingPunct="1">
        <a:spcBef>
          <a:spcPct val="20000"/>
        </a:spcBef>
        <a:spcAft>
          <a:spcPct val="0"/>
        </a:spcAft>
        <a:buClr>
          <a:schemeClr val="hlink"/>
        </a:buClr>
        <a:buSzPct val="8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Font typeface="Wingdings" panose="05000000000000000000" pitchFamily="2" charset="2"/>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Font typeface="Wingdings" panose="05000000000000000000" pitchFamily="2" charset="2"/>
        <a:buChar char="§"/>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02" name="Picture 21">
            <a:extLst>
              <a:ext uri="{FF2B5EF4-FFF2-40B4-BE49-F238E27FC236}">
                <a16:creationId xmlns:a16="http://schemas.microsoft.com/office/drawing/2014/main" id="{6E7F8F7F-E6B9-F8CA-3D19-9D229E7BF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3" name="Rectangle 13">
            <a:extLst>
              <a:ext uri="{FF2B5EF4-FFF2-40B4-BE49-F238E27FC236}">
                <a16:creationId xmlns:a16="http://schemas.microsoft.com/office/drawing/2014/main" id="{249C4A1C-D1C3-0CD5-E365-4565ABE13A64}"/>
              </a:ext>
            </a:extLst>
          </p:cNvPr>
          <p:cNvSpPr>
            <a:spLocks noChangeArrowheads="1"/>
          </p:cNvSpPr>
          <p:nvPr/>
        </p:nvSpPr>
        <p:spPr bwMode="auto">
          <a:xfrm>
            <a:off x="2133600" y="1981200"/>
            <a:ext cx="8458200" cy="1752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4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fontAlgn="base">
              <a:spcBef>
                <a:spcPct val="0"/>
              </a:spcBef>
              <a:spcAft>
                <a:spcPct val="0"/>
              </a:spcAft>
            </a:pPr>
            <a:r>
              <a:rPr lang="fr-CA" altLang="fr-FR" sz="6600" b="1">
                <a:solidFill>
                  <a:srgbClr val="FF3300"/>
                </a:solidFill>
              </a:rPr>
              <a:t>Moses &amp; the Red</a:t>
            </a:r>
            <a:br>
              <a:rPr lang="fr-CA" altLang="fr-FR" sz="6600" b="1">
                <a:solidFill>
                  <a:srgbClr val="FF3300"/>
                </a:solidFill>
              </a:rPr>
            </a:br>
            <a:r>
              <a:rPr lang="fr-CA" altLang="fr-FR" sz="6600" b="1">
                <a:solidFill>
                  <a:srgbClr val="FF3300"/>
                </a:solidFill>
              </a:rPr>
              <a:t>Sea Crossing</a:t>
            </a:r>
            <a:endParaRPr lang="fr-FR" altLang="en-US" sz="6600" b="1">
              <a:solidFill>
                <a:srgbClr val="FF3300"/>
              </a:solidFill>
            </a:endParaRPr>
          </a:p>
        </p:txBody>
      </p:sp>
      <p:sp>
        <p:nvSpPr>
          <p:cNvPr id="46097" name="Rectangle 17">
            <a:extLst>
              <a:ext uri="{FF2B5EF4-FFF2-40B4-BE49-F238E27FC236}">
                <a16:creationId xmlns:a16="http://schemas.microsoft.com/office/drawing/2014/main" id="{62C4C05C-41E7-231F-39A8-93C104A78B81}"/>
              </a:ext>
            </a:extLst>
          </p:cNvPr>
          <p:cNvSpPr>
            <a:spLocks noChangeArrowheads="1"/>
          </p:cNvSpPr>
          <p:nvPr/>
        </p:nvSpPr>
        <p:spPr bwMode="auto">
          <a:xfrm>
            <a:off x="3800476" y="3916364"/>
            <a:ext cx="4505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fr-CA" altLang="fr-FR" sz="3200" b="1">
                <a:solidFill>
                  <a:srgbClr val="FFFF00"/>
                </a:solidFill>
                <a:effectLst>
                  <a:outerShdw blurRad="38100" dist="38100" dir="2700000" algn="tl">
                    <a:srgbClr val="000000"/>
                  </a:outerShdw>
                </a:effectLst>
                <a:latin typeface="Tahoma" panose="020B0604030504040204" pitchFamily="34" charset="0"/>
                <a:ea typeface="新細明體" panose="02020500000000000000" pitchFamily="18" charset="-120"/>
              </a:rPr>
              <a:t>Truth or Fiction?</a:t>
            </a:r>
            <a:endParaRPr kumimoji="1" lang="zh-TW" altLang="en-US" sz="3200" b="1">
              <a:solidFill>
                <a:srgbClr val="FFFF00"/>
              </a:solidFill>
              <a:effectLst>
                <a:outerShdw blurRad="38100" dist="38100" dir="2700000" algn="tl">
                  <a:srgbClr val="000000"/>
                </a:outerShdw>
              </a:effectLst>
              <a:latin typeface="Tahoma" panose="020B0604030504040204" pitchFamily="34" charset="0"/>
              <a:ea typeface="新細明體" panose="02020500000000000000" pitchFamily="18" charset="-120"/>
            </a:endParaRPr>
          </a:p>
        </p:txBody>
      </p:sp>
    </p:spTree>
  </p:cSld>
  <p:clrMapOvr>
    <a:masterClrMapping/>
  </p:clrMapOvr>
  <p:transition spd="med">
    <p:fade thruBlk="1"/>
    <p:sndAc>
      <p:stSnd loop="1">
        <p:snd r:embed="rId2" name="-Mantovani-AmazingGrace 2m43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46093"/>
                                        </p:tgtEl>
                                        <p:attrNameLst>
                                          <p:attrName>style.visibility</p:attrName>
                                        </p:attrNameLst>
                                      </p:cBhvr>
                                      <p:to>
                                        <p:strVal val="visible"/>
                                      </p:to>
                                    </p:set>
                                  </p:childTnLst>
                                </p:cTn>
                              </p:par>
                            </p:childTnLst>
                          </p:cTn>
                        </p:par>
                        <p:par>
                          <p:cTn id="7" fill="hold" nodeType="afterGroup">
                            <p:stCondLst>
                              <p:cond delay="1725"/>
                            </p:stCondLst>
                            <p:childTnLst>
                              <p:par>
                                <p:cTn id="8" presetID="1" presetClass="entr" presetSubtype="0" fill="hold" nodeType="afterEffect">
                                  <p:stCondLst>
                                    <p:cond delay="0"/>
                                  </p:stCondLst>
                                  <p:childTnLst>
                                    <p:set>
                                      <p:cBhvr>
                                        <p:cTn id="9" dur="1" fill="hold">
                                          <p:stCondLst>
                                            <p:cond delay="499"/>
                                          </p:stCondLst>
                                        </p:cTn>
                                        <p:tgtEl>
                                          <p:spTgt spid="4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4609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3399FF"/>
        </a:solidFill>
        <a:effectLst/>
      </p:bgPr>
    </p:bg>
    <p:spTree>
      <p:nvGrpSpPr>
        <p:cNvPr id="1" name=""/>
        <p:cNvGrpSpPr/>
        <p:nvPr/>
      </p:nvGrpSpPr>
      <p:grpSpPr>
        <a:xfrm>
          <a:off x="0" y="0"/>
          <a:ext cx="0" cy="0"/>
          <a:chOff x="0" y="0"/>
          <a:chExt cx="0" cy="0"/>
        </a:xfrm>
      </p:grpSpPr>
      <p:pic>
        <p:nvPicPr>
          <p:cNvPr id="145413" name="Picture 15">
            <a:extLst>
              <a:ext uri="{FF2B5EF4-FFF2-40B4-BE49-F238E27FC236}">
                <a16:creationId xmlns:a16="http://schemas.microsoft.com/office/drawing/2014/main" id="{3BF823CC-D940-332F-68C5-D80BE0336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295400"/>
            <a:ext cx="9144000" cy="557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1" name="Rectangle 3">
            <a:extLst>
              <a:ext uri="{FF2B5EF4-FFF2-40B4-BE49-F238E27FC236}">
                <a16:creationId xmlns:a16="http://schemas.microsoft.com/office/drawing/2014/main" id="{3166B1EC-808F-20A2-0E91-F3C784B8D061}"/>
              </a:ext>
            </a:extLst>
          </p:cNvPr>
          <p:cNvSpPr>
            <a:spLocks noGrp="1" noChangeArrowheads="1"/>
          </p:cNvSpPr>
          <p:nvPr>
            <p:ph type="ctrTitle"/>
          </p:nvPr>
        </p:nvSpPr>
        <p:spPr>
          <a:xfrm>
            <a:off x="2362200" y="0"/>
            <a:ext cx="7620000" cy="1143000"/>
          </a:xfrm>
        </p:spPr>
        <p:txBody>
          <a:bodyPr/>
          <a:lstStyle/>
          <a:p>
            <a:pPr>
              <a:lnSpc>
                <a:spcPct val="90000"/>
              </a:lnSpc>
            </a:pPr>
            <a:r>
              <a:rPr lang="en-US" altLang="en-US" sz="2400" b="1">
                <a:solidFill>
                  <a:srgbClr val="73412F"/>
                </a:solidFill>
              </a:rPr>
              <a:t>Checking sonar depth measurements, Wyatt discovered an underwater land bridge exactly between Nuweiba Beach &amp; the Saudi side.</a:t>
            </a:r>
          </a:p>
        </p:txBody>
      </p:sp>
      <p:sp>
        <p:nvSpPr>
          <p:cNvPr id="145412" name="Line 4">
            <a:extLst>
              <a:ext uri="{FF2B5EF4-FFF2-40B4-BE49-F238E27FC236}">
                <a16:creationId xmlns:a16="http://schemas.microsoft.com/office/drawing/2014/main" id="{9440F5B0-F0FC-E7D9-AEB2-DFA00E66549E}"/>
              </a:ext>
            </a:extLst>
          </p:cNvPr>
          <p:cNvSpPr>
            <a:spLocks noChangeShapeType="1"/>
          </p:cNvSpPr>
          <p:nvPr/>
        </p:nvSpPr>
        <p:spPr bwMode="auto">
          <a:xfrm flipV="1">
            <a:off x="6553200" y="2133600"/>
            <a:ext cx="685800" cy="144780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additive="base">
                                        <p:cTn id="7" dur="500" fill="hold"/>
                                        <p:tgtEl>
                                          <p:spTgt spid="145411"/>
                                        </p:tgtEl>
                                        <p:attrNameLst>
                                          <p:attrName>ppt_x</p:attrName>
                                        </p:attrNameLst>
                                      </p:cBhvr>
                                      <p:tavLst>
                                        <p:tav tm="0">
                                          <p:val>
                                            <p:strVal val="0-#ppt_w/2"/>
                                          </p:val>
                                        </p:tav>
                                        <p:tav tm="100000">
                                          <p:val>
                                            <p:strVal val="#ppt_x"/>
                                          </p:val>
                                        </p:tav>
                                      </p:tavLst>
                                    </p:anim>
                                    <p:anim calcmode="lin" valueType="num">
                                      <p:cBhvr additive="base">
                                        <p:cTn id="8" dur="500" fill="hold"/>
                                        <p:tgtEl>
                                          <p:spTgt spid="1454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Effect transition="in" filter="slide(fromBottom)">
                                      <p:cBhvr>
                                        <p:cTn id="13" dur="10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A40C817-8701-60F5-9078-A93B26DBB5EE}"/>
              </a:ext>
            </a:extLst>
          </p:cNvPr>
          <p:cNvSpPr>
            <a:spLocks noGrp="1" noChangeArrowheads="1"/>
          </p:cNvSpPr>
          <p:nvPr>
            <p:ph type="title"/>
          </p:nvPr>
        </p:nvSpPr>
        <p:spPr/>
        <p:txBody>
          <a:bodyPr/>
          <a:lstStyle/>
          <a:p>
            <a:endParaRPr lang="en-US" altLang="en-US"/>
          </a:p>
        </p:txBody>
      </p:sp>
      <p:pic>
        <p:nvPicPr>
          <p:cNvPr id="137222" name="Picture 3">
            <a:extLst>
              <a:ext uri="{FF2B5EF4-FFF2-40B4-BE49-F238E27FC236}">
                <a16:creationId xmlns:a16="http://schemas.microsoft.com/office/drawing/2014/main" id="{EC3B73CE-0134-1E8F-AA66-42A40E680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0" name="Rectangle 4">
            <a:extLst>
              <a:ext uri="{FF2B5EF4-FFF2-40B4-BE49-F238E27FC236}">
                <a16:creationId xmlns:a16="http://schemas.microsoft.com/office/drawing/2014/main" id="{50858999-859D-2D1A-1F07-9660A14B2C77}"/>
              </a:ext>
            </a:extLst>
          </p:cNvPr>
          <p:cNvSpPr>
            <a:spLocks noChangeArrowheads="1"/>
          </p:cNvSpPr>
          <p:nvPr/>
        </p:nvSpPr>
        <p:spPr bwMode="auto">
          <a:xfrm>
            <a:off x="2057400" y="1524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fontAlgn="base">
              <a:lnSpc>
                <a:spcPct val="90000"/>
              </a:lnSpc>
              <a:spcBef>
                <a:spcPct val="0"/>
              </a:spcBef>
              <a:spcAft>
                <a:spcPct val="0"/>
              </a:spcAft>
            </a:pPr>
            <a:r>
              <a:rPr lang="en-US" altLang="en-US" sz="2400">
                <a:solidFill>
                  <a:srgbClr val="FFFFFF"/>
                </a:solidFill>
              </a:rPr>
              <a:t>God divided the sea by an Eastern storm exposing this underwater land bridge &amp; Moses went over it as if it were dry land! That</a:t>
            </a:r>
            <a:r>
              <a:rPr lang="en-US" altLang="en-US" sz="2400">
                <a:solidFill>
                  <a:srgbClr val="FFFFFF"/>
                </a:solidFill>
                <a:latin typeface="Arial" panose="020B0604020202020204" pitchFamily="34" charset="0"/>
              </a:rPr>
              <a:t>’</a:t>
            </a:r>
            <a:r>
              <a:rPr lang="en-US" altLang="en-US" sz="2400">
                <a:solidFill>
                  <a:srgbClr val="FFFFFF"/>
                </a:solidFill>
              </a:rPr>
              <a:t>s how 2-3 million of them could cross!</a:t>
            </a:r>
          </a:p>
        </p:txBody>
      </p:sp>
      <p:sp>
        <p:nvSpPr>
          <p:cNvPr id="137221" name="Rectangle 5">
            <a:extLst>
              <a:ext uri="{FF2B5EF4-FFF2-40B4-BE49-F238E27FC236}">
                <a16:creationId xmlns:a16="http://schemas.microsoft.com/office/drawing/2014/main" id="{2B359CB7-6A3E-B341-B678-5A62490FAD1A}"/>
              </a:ext>
            </a:extLst>
          </p:cNvPr>
          <p:cNvSpPr>
            <a:spLocks noChangeArrowheads="1"/>
          </p:cNvSpPr>
          <p:nvPr/>
        </p:nvSpPr>
        <p:spPr bwMode="auto">
          <a:xfrm>
            <a:off x="1600200" y="4953001"/>
            <a:ext cx="9067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GB" altLang="en-US" sz="2000" b="1" dirty="0">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rPr>
              <a:t>Exodus 14:21-22 </a:t>
            </a:r>
            <a:r>
              <a:rPr kumimoji="1" lang="en-GB" altLang="en-US" sz="2000" b="1" dirty="0">
                <a:solidFill>
                  <a:srgbClr val="FFFF00"/>
                </a:solidFill>
                <a:effectLst>
                  <a:outerShdw blurRad="38100" dist="38100" dir="2700000" algn="tl">
                    <a:srgbClr val="000000"/>
                  </a:outerShdw>
                </a:effectLst>
                <a:latin typeface="Arial" panose="020B0604020202020204" pitchFamily="34" charset="0"/>
                <a:ea typeface="新細明體" panose="02020500000000000000" pitchFamily="18" charset="-120"/>
              </a:rPr>
              <a:t>“</a:t>
            </a:r>
            <a:r>
              <a:rPr kumimoji="1" lang="en-GB" altLang="en-US" sz="2000" b="1" dirty="0">
                <a:solidFill>
                  <a:srgbClr val="FFFF00"/>
                </a:solidFill>
                <a:effectLst>
                  <a:outerShdw blurRad="38100" dist="38100" dir="2700000" algn="tl">
                    <a:srgbClr val="000000"/>
                  </a:outerShdw>
                </a:effectLst>
                <a:latin typeface="Tahoma" panose="020B0604030504040204" pitchFamily="34" charset="0"/>
                <a:ea typeface="新細明體" panose="02020500000000000000" pitchFamily="18" charset="-120"/>
              </a:rPr>
              <a:t>Moses stretched out his hand over the sea; and  the LORD caused the sea to go [back] by a strong east wind all that night, and made the sea dry [land], and the waters were divided.  And the children of Israel went into the midst of the sea upon the  dry [ground]: and the waters [were] a wall unto them on their right hand, and on their left.</a:t>
            </a:r>
            <a:r>
              <a:rPr kumimoji="1" lang="en-GB" altLang="en-US" sz="2000" b="1" dirty="0">
                <a:solidFill>
                  <a:srgbClr val="FFFF00"/>
                </a:solidFill>
                <a:effectLst>
                  <a:outerShdw blurRad="38100" dist="38100" dir="2700000" algn="tl">
                    <a:srgbClr val="000000"/>
                  </a:outerShdw>
                </a:effectLst>
                <a:latin typeface="Arial" panose="020B0604020202020204" pitchFamily="34" charset="0"/>
                <a:ea typeface="新細明體" panose="02020500000000000000" pitchFamily="18" charset="-120"/>
              </a:rPr>
              <a:t>”</a:t>
            </a:r>
            <a:r>
              <a:rPr kumimoji="1" lang="en-GB" altLang="en-US" sz="2000" b="1" dirty="0">
                <a:solidFill>
                  <a:srgbClr val="FFFF00"/>
                </a:solidFill>
                <a:effectLst>
                  <a:outerShdw blurRad="38100" dist="38100" dir="2700000" algn="tl">
                    <a:srgbClr val="000000"/>
                  </a:outerShdw>
                </a:effectLst>
                <a:latin typeface="Tahoma" panose="020B0604030504040204" pitchFamily="34" charset="0"/>
                <a:ea typeface="新細明體" panose="02020500000000000000" pitchFamily="18" charset="-120"/>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fade">
                                      <p:cBhvr>
                                        <p:cTn id="7" dur="1000"/>
                                        <p:tgtEl>
                                          <p:spTgt spid="137220"/>
                                        </p:tgtEl>
                                      </p:cBhvr>
                                    </p:animEffect>
                                    <p:anim calcmode="lin" valueType="num">
                                      <p:cBhvr>
                                        <p:cTn id="8" dur="1000" fill="hold"/>
                                        <p:tgtEl>
                                          <p:spTgt spid="137220"/>
                                        </p:tgtEl>
                                        <p:attrNameLst>
                                          <p:attrName>ppt_x</p:attrName>
                                        </p:attrNameLst>
                                      </p:cBhvr>
                                      <p:tavLst>
                                        <p:tav tm="0">
                                          <p:val>
                                            <p:strVal val="#ppt_x"/>
                                          </p:val>
                                        </p:tav>
                                        <p:tav tm="100000">
                                          <p:val>
                                            <p:strVal val="#ppt_x"/>
                                          </p:val>
                                        </p:tav>
                                      </p:tavLst>
                                    </p:anim>
                                    <p:anim calcmode="lin" valueType="num">
                                      <p:cBhvr>
                                        <p:cTn id="9" dur="1000" fill="hold"/>
                                        <p:tgtEl>
                                          <p:spTgt spid="137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7221"/>
                                        </p:tgtEl>
                                        <p:attrNameLst>
                                          <p:attrName>style.visibility</p:attrName>
                                        </p:attrNameLst>
                                      </p:cBhvr>
                                      <p:to>
                                        <p:strVal val="visible"/>
                                      </p:to>
                                    </p:set>
                                    <p:anim calcmode="discrete" valueType="clr">
                                      <p:cBhvr override="childStyle">
                                        <p:cTn id="14" dur="80"/>
                                        <p:tgtEl>
                                          <p:spTgt spid="1372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7221"/>
                                        </p:tgtEl>
                                        <p:attrNameLst>
                                          <p:attrName>fillcolor</p:attrName>
                                        </p:attrNameLst>
                                      </p:cBhvr>
                                      <p:tavLst>
                                        <p:tav tm="0">
                                          <p:val>
                                            <p:clrVal>
                                              <a:schemeClr val="accent2"/>
                                            </p:clrVal>
                                          </p:val>
                                        </p:tav>
                                        <p:tav tm="50000">
                                          <p:val>
                                            <p:clrVal>
                                              <a:schemeClr val="hlink"/>
                                            </p:clrVal>
                                          </p:val>
                                        </p:tav>
                                      </p:tavLst>
                                    </p:anim>
                                    <p:set>
                                      <p:cBhvr>
                                        <p:cTn id="16" dur="80"/>
                                        <p:tgtEl>
                                          <p:spTgt spid="1372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46445" name="Picture 13">
            <a:extLst>
              <a:ext uri="{FF2B5EF4-FFF2-40B4-BE49-F238E27FC236}">
                <a16:creationId xmlns:a16="http://schemas.microsoft.com/office/drawing/2014/main" id="{02FA12BC-D530-1F0E-0A58-FF990924F62B}"/>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533400"/>
            <a:ext cx="37338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47" name="Picture 15">
            <a:extLst>
              <a:ext uri="{FF2B5EF4-FFF2-40B4-BE49-F238E27FC236}">
                <a16:creationId xmlns:a16="http://schemas.microsoft.com/office/drawing/2014/main" id="{62EAC240-8E94-F6FB-1ABF-BA88FC401714}"/>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400800" y="533400"/>
            <a:ext cx="37338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6" name="Rectangle 4">
            <a:extLst>
              <a:ext uri="{FF2B5EF4-FFF2-40B4-BE49-F238E27FC236}">
                <a16:creationId xmlns:a16="http://schemas.microsoft.com/office/drawing/2014/main" id="{72917E22-7784-D367-8B65-7FE88A2BE5D7}"/>
              </a:ext>
            </a:extLst>
          </p:cNvPr>
          <p:cNvSpPr>
            <a:spLocks noGrp="1" noChangeArrowheads="1"/>
          </p:cNvSpPr>
          <p:nvPr>
            <p:ph type="ctrTitle"/>
          </p:nvPr>
        </p:nvSpPr>
        <p:spPr>
          <a:xfrm>
            <a:off x="1524000" y="533400"/>
            <a:ext cx="9067800" cy="533400"/>
          </a:xfrm>
        </p:spPr>
        <p:txBody>
          <a:bodyPr/>
          <a:lstStyle/>
          <a:p>
            <a:pPr>
              <a:lnSpc>
                <a:spcPct val="90000"/>
              </a:lnSpc>
            </a:pPr>
            <a:r>
              <a:rPr lang="en-AU" altLang="zh-TW" sz="3600">
                <a:solidFill>
                  <a:schemeClr val="bg1"/>
                </a:solidFill>
                <a:effectLst>
                  <a:outerShdw blurRad="38100" dist="38100" dir="2700000" algn="tl">
                    <a:srgbClr val="C0C0C0"/>
                  </a:outerShdw>
                </a:effectLst>
                <a:ea typeface="標楷體" panose="03000509000000000000" pitchFamily="65" charset="-120"/>
              </a:rPr>
              <a:t>According to the Bible account Pharaoh</a:t>
            </a:r>
            <a:r>
              <a:rPr lang="en-AU" altLang="zh-TW" sz="3600">
                <a:solidFill>
                  <a:schemeClr val="bg1"/>
                </a:solidFill>
                <a:effectLst>
                  <a:outerShdw blurRad="38100" dist="38100" dir="2700000" algn="tl">
                    <a:srgbClr val="C0C0C0"/>
                  </a:outerShdw>
                </a:effectLst>
                <a:latin typeface="Arial" panose="020B0604020202020204" pitchFamily="34" charset="0"/>
                <a:ea typeface="標楷體" panose="03000509000000000000" pitchFamily="65" charset="-120"/>
              </a:rPr>
              <a:t>’</a:t>
            </a:r>
            <a:r>
              <a:rPr lang="en-AU" altLang="zh-TW" sz="3600">
                <a:solidFill>
                  <a:schemeClr val="bg1"/>
                </a:solidFill>
                <a:effectLst>
                  <a:outerShdw blurRad="38100" dist="38100" dir="2700000" algn="tl">
                    <a:srgbClr val="C0C0C0"/>
                  </a:outerShdw>
                </a:effectLst>
                <a:ea typeface="標楷體" panose="03000509000000000000" pitchFamily="65" charset="-120"/>
              </a:rPr>
              <a:t>s chariots tried to pursue them</a:t>
            </a:r>
            <a:endParaRPr lang="en-US" altLang="en-US" sz="3600">
              <a:solidFill>
                <a:schemeClr val="bg1"/>
              </a:solidFill>
              <a:effectLst>
                <a:outerShdw blurRad="38100" dist="38100" dir="2700000" algn="tl">
                  <a:srgbClr val="C0C0C0"/>
                </a:outerShdw>
              </a:effectLst>
              <a:ea typeface="標楷體" panose="03000509000000000000" pitchFamily="65" charset="-120"/>
            </a:endParaRPr>
          </a:p>
        </p:txBody>
      </p:sp>
      <p:sp>
        <p:nvSpPr>
          <p:cNvPr id="146440" name="Rectangle 8">
            <a:extLst>
              <a:ext uri="{FF2B5EF4-FFF2-40B4-BE49-F238E27FC236}">
                <a16:creationId xmlns:a16="http://schemas.microsoft.com/office/drawing/2014/main" id="{DC814944-026D-91CD-86F0-06D2E400CDA4}"/>
              </a:ext>
            </a:extLst>
          </p:cNvPr>
          <p:cNvSpPr>
            <a:spLocks noChangeArrowheads="1"/>
          </p:cNvSpPr>
          <p:nvPr/>
        </p:nvSpPr>
        <p:spPr bwMode="auto">
          <a:xfrm>
            <a:off x="1524000" y="501650"/>
            <a:ext cx="5791200" cy="717550"/>
          </a:xfrm>
          <a:prstGeom prst="rect">
            <a:avLst/>
          </a:prstGeom>
          <a:noFill/>
          <a:ln>
            <a:noFill/>
          </a:ln>
          <a:effectLst>
            <a:outerShdw dist="35921" dir="2700000" algn="ctr" rotWithShape="0">
              <a:srgbClr val="220B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9pPr>
          </a:lstStyle>
          <a:p>
            <a:pPr algn="l" fontAlgn="base">
              <a:spcBef>
                <a:spcPct val="0"/>
              </a:spcBef>
              <a:spcAft>
                <a:spcPct val="0"/>
              </a:spcAft>
            </a:pPr>
            <a:endParaRPr lang="en-AU" altLang="zh-TW" sz="2400">
              <a:solidFill>
                <a:srgbClr val="720000"/>
              </a:solidFill>
              <a:ea typeface="標楷體" panose="03000509000000000000" pitchFamily="65" charset="-120"/>
            </a:endParaRPr>
          </a:p>
        </p:txBody>
      </p:sp>
      <p:sp>
        <p:nvSpPr>
          <p:cNvPr id="146441" name="Rectangle 9">
            <a:extLst>
              <a:ext uri="{FF2B5EF4-FFF2-40B4-BE49-F238E27FC236}">
                <a16:creationId xmlns:a16="http://schemas.microsoft.com/office/drawing/2014/main" id="{3A462107-EF07-8B4C-2F9F-5AAD415E1320}"/>
              </a:ext>
            </a:extLst>
          </p:cNvPr>
          <p:cNvSpPr>
            <a:spLocks noChangeArrowheads="1"/>
          </p:cNvSpPr>
          <p:nvPr/>
        </p:nvSpPr>
        <p:spPr bwMode="auto">
          <a:xfrm>
            <a:off x="3810000" y="31242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C0C0C0"/>
                  </a:outerShdw>
                </a:effectLst>
                <a:latin typeface="Tahoma" panose="020B0604030504040204" pitchFamily="34" charset="0"/>
                <a:ea typeface="新細明體" panose="02020500000000000000" pitchFamily="18" charset="-120"/>
              </a:defRPr>
            </a:lvl9pPr>
          </a:lstStyle>
          <a:p>
            <a:pPr algn="l" fontAlgn="base">
              <a:lnSpc>
                <a:spcPct val="90000"/>
              </a:lnSpc>
              <a:spcBef>
                <a:spcPct val="0"/>
              </a:spcBef>
              <a:spcAft>
                <a:spcPct val="0"/>
              </a:spcAft>
            </a:pPr>
            <a:r>
              <a:rPr lang="en-US" altLang="en-US" sz="2000">
                <a:solidFill>
                  <a:srgbClr val="000000"/>
                </a:solidFill>
              </a:rPr>
              <a:t>original picture of Pharaoh</a:t>
            </a:r>
            <a:r>
              <a:rPr lang="en-US" altLang="en-US" sz="2000">
                <a:solidFill>
                  <a:srgbClr val="000000"/>
                </a:solidFill>
                <a:latin typeface="Arial" panose="020B0604020202020204" pitchFamily="34" charset="0"/>
              </a:rPr>
              <a:t>’</a:t>
            </a:r>
            <a:r>
              <a:rPr lang="en-US" altLang="en-US" sz="2000">
                <a:solidFill>
                  <a:srgbClr val="000000"/>
                </a:solidFill>
              </a:rPr>
              <a:t>s chariots</a:t>
            </a:r>
          </a:p>
        </p:txBody>
      </p:sp>
      <p:sp>
        <p:nvSpPr>
          <p:cNvPr id="146442" name="Rectangle 10">
            <a:extLst>
              <a:ext uri="{FF2B5EF4-FFF2-40B4-BE49-F238E27FC236}">
                <a16:creationId xmlns:a16="http://schemas.microsoft.com/office/drawing/2014/main" id="{7753DC4F-C613-5807-3A7B-4FE7946C228B}"/>
              </a:ext>
            </a:extLst>
          </p:cNvPr>
          <p:cNvSpPr>
            <a:spLocks noChangeArrowheads="1"/>
          </p:cNvSpPr>
          <p:nvPr/>
        </p:nvSpPr>
        <p:spPr bwMode="auto">
          <a:xfrm>
            <a:off x="1524000" y="3657600"/>
            <a:ext cx="91440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GB" altLang="en-US">
                <a:solidFill>
                  <a:srgbClr val="FF3300"/>
                </a:solidFill>
                <a:effectLst>
                  <a:outerShdw blurRad="38100" dist="38100" dir="2700000" algn="tl">
                    <a:srgbClr val="C0C0C0"/>
                  </a:outerShdw>
                </a:effectLst>
                <a:latin typeface="Tahoma" panose="020B0604030504040204" pitchFamily="34" charset="0"/>
                <a:ea typeface="新細明體" panose="02020500000000000000" pitchFamily="18" charset="-120"/>
              </a:rPr>
              <a:t>EX. 14:23</a:t>
            </a:r>
            <a:r>
              <a:rPr kumimoji="1" lang="en-GB" altLang="en-US">
                <a:solidFill>
                  <a:srgbClr val="720000"/>
                </a:solidFill>
                <a:effectLst>
                  <a:outerShdw blurRad="38100" dist="38100" dir="2700000" algn="tl">
                    <a:srgbClr val="C0C0C0"/>
                  </a:outerShdw>
                </a:effectLst>
                <a:latin typeface="Tahoma" panose="020B0604030504040204" pitchFamily="34" charset="0"/>
                <a:ea typeface="新細明體" panose="02020500000000000000" pitchFamily="18" charset="-120"/>
              </a:rPr>
              <a:t> The Egyptians pursued, and went in after them to the midst of the sea, even all Pharaoh's horses, his chariots, and his horsemen. 24 </a:t>
            </a:r>
            <a:r>
              <a:rPr kumimoji="1" lang="en-GB" altLang="en-US">
                <a:solidFill>
                  <a:srgbClr val="720000"/>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en-GB" altLang="en-US">
                <a:solidFill>
                  <a:srgbClr val="720000"/>
                </a:solidFill>
                <a:effectLst>
                  <a:outerShdw blurRad="38100" dist="38100" dir="2700000" algn="tl">
                    <a:srgbClr val="C0C0C0"/>
                  </a:outerShdw>
                </a:effectLst>
                <a:latin typeface="Tahoma" panose="020B0604030504040204" pitchFamily="34" charset="0"/>
                <a:ea typeface="新細明體" panose="02020500000000000000" pitchFamily="18" charset="-120"/>
              </a:rPr>
              <a:t>it came to pass, that in the morning watch the LORD 25 took off their chariot wheels, that they drave them heavily: so that the Egyptians said, Let us flee from the face of Israel; for the LORD fighteth for them against the Egyptians. 26 And the LORD said unto Moses, Stretch out thine hand over the sea, that the waters may come again upon the Egyptians, upon their chariots, and upon their horsemen. 27 And Moses stretched forth his hand over the sea, and the sea returned to his strength when the morning appeared; and the Egyptians fled against it; and the LORD overthrew the Egyptians in the midst of the sea. 28 And the waters returned, and covered the chariots, and the horsemen, and all the host of Pharaoh that came into the sea after them; there remained not so much as one of them.</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p:cTn id="7" dur="500" fill="hold"/>
                                        <p:tgtEl>
                                          <p:spTgt spid="146436"/>
                                        </p:tgtEl>
                                        <p:attrNameLst>
                                          <p:attrName>ppt_w</p:attrName>
                                        </p:attrNameLst>
                                      </p:cBhvr>
                                      <p:tavLst>
                                        <p:tav tm="0">
                                          <p:val>
                                            <p:strVal val="#ppt_w*0.70"/>
                                          </p:val>
                                        </p:tav>
                                        <p:tav tm="100000">
                                          <p:val>
                                            <p:strVal val="#ppt_w"/>
                                          </p:val>
                                        </p:tav>
                                      </p:tavLst>
                                    </p:anim>
                                    <p:anim calcmode="lin" valueType="num">
                                      <p:cBhvr>
                                        <p:cTn id="8" dur="500" fill="hold"/>
                                        <p:tgtEl>
                                          <p:spTgt spid="146436"/>
                                        </p:tgtEl>
                                        <p:attrNameLst>
                                          <p:attrName>ppt_h</p:attrName>
                                        </p:attrNameLst>
                                      </p:cBhvr>
                                      <p:tavLst>
                                        <p:tav tm="0">
                                          <p:val>
                                            <p:strVal val="#ppt_h"/>
                                          </p:val>
                                        </p:tav>
                                        <p:tav tm="100000">
                                          <p:val>
                                            <p:strVal val="#ppt_h"/>
                                          </p:val>
                                        </p:tav>
                                      </p:tavLst>
                                    </p:anim>
                                    <p:animEffect transition="in" filter="fade">
                                      <p:cBhvr>
                                        <p:cTn id="9" dur="500"/>
                                        <p:tgtEl>
                                          <p:spTgt spid="146436"/>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146445"/>
                                        </p:tgtEl>
                                        <p:attrNameLst>
                                          <p:attrName>style.visibility</p:attrName>
                                        </p:attrNameLst>
                                      </p:cBhvr>
                                      <p:to>
                                        <p:strVal val="visible"/>
                                      </p:to>
                                    </p:set>
                                    <p:anim calcmode="lin" valueType="num">
                                      <p:cBhvr additive="base">
                                        <p:cTn id="13" dur="1000" fill="hold"/>
                                        <p:tgtEl>
                                          <p:spTgt spid="146445"/>
                                        </p:tgtEl>
                                        <p:attrNameLst>
                                          <p:attrName>ppt_x</p:attrName>
                                        </p:attrNameLst>
                                      </p:cBhvr>
                                      <p:tavLst>
                                        <p:tav tm="0">
                                          <p:val>
                                            <p:strVal val="0-#ppt_w/2"/>
                                          </p:val>
                                        </p:tav>
                                        <p:tav tm="100000">
                                          <p:val>
                                            <p:strVal val="#ppt_x"/>
                                          </p:val>
                                        </p:tav>
                                      </p:tavLst>
                                    </p:anim>
                                    <p:anim calcmode="lin" valueType="num">
                                      <p:cBhvr additive="base">
                                        <p:cTn id="14" dur="1000" fill="hold"/>
                                        <p:tgtEl>
                                          <p:spTgt spid="14644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6447"/>
                                        </p:tgtEl>
                                        <p:attrNameLst>
                                          <p:attrName>style.visibility</p:attrName>
                                        </p:attrNameLst>
                                      </p:cBhvr>
                                      <p:to>
                                        <p:strVal val="visible"/>
                                      </p:to>
                                    </p:set>
                                    <p:anim calcmode="lin" valueType="num">
                                      <p:cBhvr additive="base">
                                        <p:cTn id="17" dur="1000" fill="hold"/>
                                        <p:tgtEl>
                                          <p:spTgt spid="146447"/>
                                        </p:tgtEl>
                                        <p:attrNameLst>
                                          <p:attrName>ppt_x</p:attrName>
                                        </p:attrNameLst>
                                      </p:cBhvr>
                                      <p:tavLst>
                                        <p:tav tm="0">
                                          <p:val>
                                            <p:strVal val="0-#ppt_w/2"/>
                                          </p:val>
                                        </p:tav>
                                        <p:tav tm="100000">
                                          <p:val>
                                            <p:strVal val="#ppt_x"/>
                                          </p:val>
                                        </p:tav>
                                      </p:tavLst>
                                    </p:anim>
                                    <p:anim calcmode="lin" valueType="num">
                                      <p:cBhvr additive="base">
                                        <p:cTn id="18" dur="1000" fill="hold"/>
                                        <p:tgtEl>
                                          <p:spTgt spid="14644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499"/>
                                          </p:stCondLst>
                                        </p:cTn>
                                        <p:tgtEl>
                                          <p:spTgt spid="146440"/>
                                        </p:tgtEl>
                                        <p:attrNameLst>
                                          <p:attrName>style.visibility</p:attrName>
                                        </p:attrNameLst>
                                      </p:cBhvr>
                                      <p:to>
                                        <p:strVal val="visible"/>
                                      </p:to>
                                    </p:set>
                                  </p:childTnLst>
                                </p:cTn>
                              </p:par>
                              <p:par>
                                <p:cTn id="22" presetID="53" presetClass="entr" presetSubtype="0" fill="hold" nodeType="withEffect">
                                  <p:stCondLst>
                                    <p:cond delay="0"/>
                                  </p:stCondLst>
                                  <p:childTnLst>
                                    <p:set>
                                      <p:cBhvr>
                                        <p:cTn id="23" dur="1" fill="hold">
                                          <p:stCondLst>
                                            <p:cond delay="0"/>
                                          </p:stCondLst>
                                        </p:cTn>
                                        <p:tgtEl>
                                          <p:spTgt spid="146441"/>
                                        </p:tgtEl>
                                        <p:attrNameLst>
                                          <p:attrName>style.visibility</p:attrName>
                                        </p:attrNameLst>
                                      </p:cBhvr>
                                      <p:to>
                                        <p:strVal val="visible"/>
                                      </p:to>
                                    </p:set>
                                    <p:anim calcmode="lin" valueType="num">
                                      <p:cBhvr>
                                        <p:cTn id="24" dur="500" fill="hold"/>
                                        <p:tgtEl>
                                          <p:spTgt spid="146441"/>
                                        </p:tgtEl>
                                        <p:attrNameLst>
                                          <p:attrName>ppt_w</p:attrName>
                                        </p:attrNameLst>
                                      </p:cBhvr>
                                      <p:tavLst>
                                        <p:tav tm="0">
                                          <p:val>
                                            <p:fltVal val="0"/>
                                          </p:val>
                                        </p:tav>
                                        <p:tav tm="100000">
                                          <p:val>
                                            <p:strVal val="#ppt_w"/>
                                          </p:val>
                                        </p:tav>
                                      </p:tavLst>
                                    </p:anim>
                                    <p:anim calcmode="lin" valueType="num">
                                      <p:cBhvr>
                                        <p:cTn id="25" dur="500" fill="hold"/>
                                        <p:tgtEl>
                                          <p:spTgt spid="146441"/>
                                        </p:tgtEl>
                                        <p:attrNameLst>
                                          <p:attrName>ppt_h</p:attrName>
                                        </p:attrNameLst>
                                      </p:cBhvr>
                                      <p:tavLst>
                                        <p:tav tm="0">
                                          <p:val>
                                            <p:fltVal val="0"/>
                                          </p:val>
                                        </p:tav>
                                        <p:tav tm="100000">
                                          <p:val>
                                            <p:strVal val="#ppt_h"/>
                                          </p:val>
                                        </p:tav>
                                      </p:tavLst>
                                    </p:anim>
                                    <p:animEffect transition="in" filter="fade">
                                      <p:cBhvr>
                                        <p:cTn id="26" dur="500"/>
                                        <p:tgtEl>
                                          <p:spTgt spid="146441"/>
                                        </p:tgtEl>
                                      </p:cBhvr>
                                    </p:animEffect>
                                  </p:childTnLst>
                                </p:cTn>
                              </p:par>
                            </p:childTnLst>
                          </p:cTn>
                        </p:par>
                        <p:par>
                          <p:cTn id="27" fill="hold" nodeType="afterGroup">
                            <p:stCondLst>
                              <p:cond delay="20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46442"/>
                                        </p:tgtEl>
                                        <p:attrNameLst>
                                          <p:attrName>style.visibility</p:attrName>
                                        </p:attrNameLst>
                                      </p:cBhvr>
                                      <p:to>
                                        <p:strVal val="visible"/>
                                      </p:to>
                                    </p:set>
                                    <p:anim calcmode="discrete" valueType="clr">
                                      <p:cBhvr override="childStyle">
                                        <p:cTn id="30" dur="80"/>
                                        <p:tgtEl>
                                          <p:spTgt spid="146442"/>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6442"/>
                                        </p:tgtEl>
                                        <p:attrNameLst>
                                          <p:attrName>fillcolor</p:attrName>
                                        </p:attrNameLst>
                                      </p:cBhvr>
                                      <p:tavLst>
                                        <p:tav tm="0">
                                          <p:val>
                                            <p:clrVal>
                                              <a:schemeClr val="accent2"/>
                                            </p:clrVal>
                                          </p:val>
                                        </p:tav>
                                        <p:tav tm="50000">
                                          <p:val>
                                            <p:clrVal>
                                              <a:schemeClr val="hlink"/>
                                            </p:clrVal>
                                          </p:val>
                                        </p:tav>
                                      </p:tavLst>
                                    </p:anim>
                                    <p:set>
                                      <p:cBhvr>
                                        <p:cTn id="32" dur="80"/>
                                        <p:tgtEl>
                                          <p:spTgt spid="1464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40" grpId="0" autoUpdateAnimBg="0"/>
      <p:bldP spid="146441" grpId="0"/>
      <p:bldP spid="1464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4" name="Picture 3">
            <a:extLst>
              <a:ext uri="{FF2B5EF4-FFF2-40B4-BE49-F238E27FC236}">
                <a16:creationId xmlns:a16="http://schemas.microsoft.com/office/drawing/2014/main" id="{9E232E7B-DDEE-8A1D-2574-45612ED99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9" name="Rectangle 5">
            <a:extLst>
              <a:ext uri="{FF2B5EF4-FFF2-40B4-BE49-F238E27FC236}">
                <a16:creationId xmlns:a16="http://schemas.microsoft.com/office/drawing/2014/main" id="{C49B3F7B-3B7D-2750-D7CB-7FC1904EE3EB}"/>
              </a:ext>
            </a:extLst>
          </p:cNvPr>
          <p:cNvSpPr>
            <a:spLocks noChangeArrowheads="1"/>
          </p:cNvSpPr>
          <p:nvPr/>
        </p:nvSpPr>
        <p:spPr bwMode="auto">
          <a:xfrm>
            <a:off x="152400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CC"/>
                </a:solidFill>
                <a:effectLst>
                  <a:outerShdw blurRad="38100" dist="38100" dir="2700000" algn="tl">
                    <a:srgbClr val="000000"/>
                  </a:outerShdw>
                </a:effectLst>
                <a:latin typeface="Arial" panose="020B0604020202020204" pitchFamily="34" charset="0"/>
                <a:ea typeface="新細明體" panose="02020500000000000000" pitchFamily="18" charset="-120"/>
              </a:rPr>
              <a:t>So Wyatt decided to go scuba diving &amp; look underwater there! Guess what he discovered…</a:t>
            </a:r>
          </a:p>
        </p:txBody>
      </p:sp>
      <p:pic>
        <p:nvPicPr>
          <p:cNvPr id="134155" name="Picture 14">
            <a:extLst>
              <a:ext uri="{FF2B5EF4-FFF2-40B4-BE49-F238E27FC236}">
                <a16:creationId xmlns:a16="http://schemas.microsoft.com/office/drawing/2014/main" id="{D8C517D5-91EA-EBD4-BCE5-EDC7C7EF7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13114"/>
            <a:ext cx="388620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2" name="Oval 8">
            <a:extLst>
              <a:ext uri="{FF2B5EF4-FFF2-40B4-BE49-F238E27FC236}">
                <a16:creationId xmlns:a16="http://schemas.microsoft.com/office/drawing/2014/main" id="{DA08BA6B-7A0A-EF0E-719B-C98413629E73}"/>
              </a:ext>
            </a:extLst>
          </p:cNvPr>
          <p:cNvSpPr>
            <a:spLocks noChangeArrowheads="1"/>
          </p:cNvSpPr>
          <p:nvPr/>
        </p:nvSpPr>
        <p:spPr bwMode="auto">
          <a:xfrm>
            <a:off x="8832850" y="3962401"/>
            <a:ext cx="655638" cy="538163"/>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34153" name="Line 9">
            <a:extLst>
              <a:ext uri="{FF2B5EF4-FFF2-40B4-BE49-F238E27FC236}">
                <a16:creationId xmlns:a16="http://schemas.microsoft.com/office/drawing/2014/main" id="{02EEBC49-191A-649C-9292-B4299C6CEF3D}"/>
              </a:ext>
            </a:extLst>
          </p:cNvPr>
          <p:cNvSpPr>
            <a:spLocks noChangeShapeType="1"/>
          </p:cNvSpPr>
          <p:nvPr/>
        </p:nvSpPr>
        <p:spPr bwMode="auto">
          <a:xfrm>
            <a:off x="7689850" y="4133851"/>
            <a:ext cx="2368550" cy="11906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34153"/>
                                        </p:tgtEl>
                                        <p:attrNameLst>
                                          <p:attrName>style.visibility</p:attrName>
                                        </p:attrNameLst>
                                      </p:cBhvr>
                                      <p:to>
                                        <p:strVal val="visible"/>
                                      </p:to>
                                    </p:set>
                                    <p:anim calcmode="lin" valueType="num">
                                      <p:cBhvr>
                                        <p:cTn id="7" dur="500" fill="hold"/>
                                        <p:tgtEl>
                                          <p:spTgt spid="134153"/>
                                        </p:tgtEl>
                                        <p:attrNameLst>
                                          <p:attrName>ppt_x</p:attrName>
                                        </p:attrNameLst>
                                      </p:cBhvr>
                                      <p:tavLst>
                                        <p:tav tm="0">
                                          <p:val>
                                            <p:strVal val="#ppt_x-#ppt_w/2"/>
                                          </p:val>
                                        </p:tav>
                                        <p:tav tm="100000">
                                          <p:val>
                                            <p:strVal val="#ppt_x"/>
                                          </p:val>
                                        </p:tav>
                                      </p:tavLst>
                                    </p:anim>
                                    <p:anim calcmode="lin" valueType="num">
                                      <p:cBhvr>
                                        <p:cTn id="8" dur="500" fill="hold"/>
                                        <p:tgtEl>
                                          <p:spTgt spid="134153"/>
                                        </p:tgtEl>
                                        <p:attrNameLst>
                                          <p:attrName>ppt_y</p:attrName>
                                        </p:attrNameLst>
                                      </p:cBhvr>
                                      <p:tavLst>
                                        <p:tav tm="0">
                                          <p:val>
                                            <p:strVal val="#ppt_y"/>
                                          </p:val>
                                        </p:tav>
                                        <p:tav tm="100000">
                                          <p:val>
                                            <p:strVal val="#ppt_y"/>
                                          </p:val>
                                        </p:tav>
                                      </p:tavLst>
                                    </p:anim>
                                    <p:anim calcmode="lin" valueType="num">
                                      <p:cBhvr>
                                        <p:cTn id="9" dur="500" fill="hold"/>
                                        <p:tgtEl>
                                          <p:spTgt spid="134153"/>
                                        </p:tgtEl>
                                        <p:attrNameLst>
                                          <p:attrName>ppt_w</p:attrName>
                                        </p:attrNameLst>
                                      </p:cBhvr>
                                      <p:tavLst>
                                        <p:tav tm="0">
                                          <p:val>
                                            <p:fltVal val="0"/>
                                          </p:val>
                                        </p:tav>
                                        <p:tav tm="100000">
                                          <p:val>
                                            <p:strVal val="#ppt_w"/>
                                          </p:val>
                                        </p:tav>
                                      </p:tavLst>
                                    </p:anim>
                                    <p:anim calcmode="lin" valueType="num">
                                      <p:cBhvr>
                                        <p:cTn id="10" dur="500" fill="hold"/>
                                        <p:tgtEl>
                                          <p:spTgt spid="13415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34152"/>
                                        </p:tgtEl>
                                        <p:attrNameLst>
                                          <p:attrName>style.visibility</p:attrName>
                                        </p:attrNameLst>
                                      </p:cBhvr>
                                      <p:to>
                                        <p:strVal val="visible"/>
                                      </p:to>
                                    </p:set>
                                    <p:anim calcmode="lin" valueType="num">
                                      <p:cBhvr>
                                        <p:cTn id="14" dur="500" fill="hold"/>
                                        <p:tgtEl>
                                          <p:spTgt spid="134152"/>
                                        </p:tgtEl>
                                        <p:attrNameLst>
                                          <p:attrName>ppt_w</p:attrName>
                                        </p:attrNameLst>
                                      </p:cBhvr>
                                      <p:tavLst>
                                        <p:tav tm="0">
                                          <p:val>
                                            <p:fltVal val="0"/>
                                          </p:val>
                                        </p:tav>
                                        <p:tav tm="100000">
                                          <p:val>
                                            <p:strVal val="#ppt_w"/>
                                          </p:val>
                                        </p:tav>
                                      </p:tavLst>
                                    </p:anim>
                                    <p:anim calcmode="lin" valueType="num">
                                      <p:cBhvr>
                                        <p:cTn id="15" dur="500" fill="hold"/>
                                        <p:tgtEl>
                                          <p:spTgt spid="134152"/>
                                        </p:tgtEl>
                                        <p:attrNameLst>
                                          <p:attrName>ppt_h</p:attrName>
                                        </p:attrNameLst>
                                      </p:cBhvr>
                                      <p:tavLst>
                                        <p:tav tm="0">
                                          <p:val>
                                            <p:fltVal val="0"/>
                                          </p:val>
                                        </p:tav>
                                        <p:tav tm="100000">
                                          <p:val>
                                            <p:strVal val="#ppt_h"/>
                                          </p:val>
                                        </p:tav>
                                      </p:tavLst>
                                    </p:anim>
                                    <p:anim calcmode="lin" valueType="num">
                                      <p:cBhvr>
                                        <p:cTn id="16" dur="500" fill="hold"/>
                                        <p:tgtEl>
                                          <p:spTgt spid="134152"/>
                                        </p:tgtEl>
                                        <p:attrNameLst>
                                          <p:attrName>ppt_x</p:attrName>
                                        </p:attrNameLst>
                                      </p:cBhvr>
                                      <p:tavLst>
                                        <p:tav tm="0">
                                          <p:val>
                                            <p:fltVal val="0.5"/>
                                          </p:val>
                                        </p:tav>
                                        <p:tav tm="100000">
                                          <p:val>
                                            <p:strVal val="#ppt_x"/>
                                          </p:val>
                                        </p:tav>
                                      </p:tavLst>
                                    </p:anim>
                                    <p:anim calcmode="lin" valueType="num">
                                      <p:cBhvr>
                                        <p:cTn id="17" dur="500" fill="hold"/>
                                        <p:tgtEl>
                                          <p:spTgt spid="13415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7466" name="Picture 12">
            <a:extLst>
              <a:ext uri="{FF2B5EF4-FFF2-40B4-BE49-F238E27FC236}">
                <a16:creationId xmlns:a16="http://schemas.microsoft.com/office/drawing/2014/main" id="{030E5172-1F51-04E9-4A97-7811E84D21F9}"/>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524000" y="0"/>
            <a:ext cx="9196388"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59" name="Rectangle 3">
            <a:extLst>
              <a:ext uri="{FF2B5EF4-FFF2-40B4-BE49-F238E27FC236}">
                <a16:creationId xmlns:a16="http://schemas.microsoft.com/office/drawing/2014/main" id="{9B4C2ECE-819C-489D-B189-9732260D55F4}"/>
              </a:ext>
            </a:extLst>
          </p:cNvPr>
          <p:cNvSpPr>
            <a:spLocks noGrp="1" noChangeArrowheads="1"/>
          </p:cNvSpPr>
          <p:nvPr>
            <p:ph type="ctrTitle"/>
          </p:nvPr>
        </p:nvSpPr>
        <p:spPr>
          <a:xfrm>
            <a:off x="1600200" y="95250"/>
            <a:ext cx="8991600" cy="914400"/>
          </a:xfrm>
          <a:effectLst>
            <a:outerShdw dist="35921" dir="2700000" algn="ctr" rotWithShape="0">
              <a:srgbClr val="220B00"/>
            </a:outerShdw>
          </a:effectLst>
        </p:spPr>
        <p:txBody>
          <a:bodyPr/>
          <a:lstStyle/>
          <a:p>
            <a:pPr algn="l">
              <a:lnSpc>
                <a:spcPct val="80000"/>
              </a:lnSpc>
            </a:pPr>
            <a:r>
              <a:rPr lang="en-US" altLang="en-US" sz="3600">
                <a:solidFill>
                  <a:srgbClr val="FFFF00"/>
                </a:solidFill>
              </a:rPr>
              <a:t>Wheels of Pharaoh</a:t>
            </a:r>
            <a:r>
              <a:rPr lang="en-US" altLang="en-US" sz="3600">
                <a:solidFill>
                  <a:srgbClr val="FFFF00"/>
                </a:solidFill>
                <a:latin typeface="Arial" panose="020B0604020202020204" pitchFamily="34" charset="0"/>
              </a:rPr>
              <a:t>’</a:t>
            </a:r>
            <a:r>
              <a:rPr lang="en-US" altLang="en-US" sz="3600">
                <a:solidFill>
                  <a:srgbClr val="FFFF00"/>
                </a:solidFill>
              </a:rPr>
              <a:t>s chariots that got drowned when trying to pursue them! </a:t>
            </a:r>
          </a:p>
        </p:txBody>
      </p:sp>
      <p:sp>
        <p:nvSpPr>
          <p:cNvPr id="147465" name="Rectangle 9">
            <a:extLst>
              <a:ext uri="{FF2B5EF4-FFF2-40B4-BE49-F238E27FC236}">
                <a16:creationId xmlns:a16="http://schemas.microsoft.com/office/drawing/2014/main" id="{A501AC56-62ED-D034-DA0D-203AE3A7F548}"/>
              </a:ext>
            </a:extLst>
          </p:cNvPr>
          <p:cNvSpPr>
            <a:spLocks noChangeArrowheads="1"/>
          </p:cNvSpPr>
          <p:nvPr/>
        </p:nvSpPr>
        <p:spPr bwMode="auto">
          <a:xfrm>
            <a:off x="7315200" y="1219200"/>
            <a:ext cx="3352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80000"/>
              <a:buFont typeface="Wingdings" panose="05000000000000000000" pitchFamily="2" charset="2"/>
              <a:defRPr kumimoji="1" sz="32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spcBef>
                <a:spcPct val="20000"/>
              </a:spcBef>
              <a:buClr>
                <a:schemeClr val="tx1"/>
              </a:buClr>
              <a:defRPr kumimoji="1" sz="28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spcBef>
                <a:spcPct val="20000"/>
              </a:spcBef>
              <a:buClr>
                <a:schemeClr val="hlink"/>
              </a:buClr>
              <a:buFont typeface="Wingdings" panose="05000000000000000000" pitchFamily="2" charset="2"/>
              <a:defRPr kumimoji="1" sz="24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spcBef>
                <a:spcPct val="20000"/>
              </a:spcBef>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spcBef>
                <a:spcPct val="20000"/>
              </a:spcBef>
              <a:buClr>
                <a:schemeClr val="hlink"/>
              </a:buClr>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algn="ctr" fontAlgn="base">
              <a:spcBef>
                <a:spcPct val="20000"/>
              </a:spcBef>
              <a:spcAft>
                <a:spcPct val="0"/>
              </a:spcAft>
              <a:buClr>
                <a:schemeClr val="hlink"/>
              </a:buClr>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algn="ctr" fontAlgn="base">
              <a:spcBef>
                <a:spcPct val="20000"/>
              </a:spcBef>
              <a:spcAft>
                <a:spcPct val="0"/>
              </a:spcAft>
              <a:buClr>
                <a:schemeClr val="hlink"/>
              </a:buClr>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algn="ctr" fontAlgn="base">
              <a:spcBef>
                <a:spcPct val="20000"/>
              </a:spcBef>
              <a:spcAft>
                <a:spcPct val="0"/>
              </a:spcAft>
              <a:buClr>
                <a:schemeClr val="hlink"/>
              </a:buClr>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algn="ctr" fontAlgn="base">
              <a:spcBef>
                <a:spcPct val="20000"/>
              </a:spcBef>
              <a:spcAft>
                <a:spcPct val="0"/>
              </a:spcAft>
              <a:buClr>
                <a:schemeClr val="hlink"/>
              </a:buClr>
              <a:buFont typeface="Wingdings" panose="05000000000000000000" pitchFamily="2" charset="2"/>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algn="l" fontAlgn="base">
              <a:lnSpc>
                <a:spcPct val="80000"/>
              </a:lnSpc>
              <a:spcAft>
                <a:spcPct val="0"/>
              </a:spcAft>
              <a:buClr>
                <a:srgbClr val="FFCC66"/>
              </a:buClr>
            </a:pPr>
            <a:r>
              <a:rPr lang="en-GB" altLang="en-US" sz="2800">
                <a:solidFill>
                  <a:srgbClr val="FFFFCC"/>
                </a:solidFill>
              </a:rPr>
              <a:t>Artefacts found include wheels, chariot bodies, as well as human and horse bones. </a:t>
            </a:r>
            <a:br>
              <a:rPr lang="en-GB" altLang="en-US" sz="2800">
                <a:solidFill>
                  <a:srgbClr val="FFFFCC"/>
                </a:solidFill>
              </a:rPr>
            </a:br>
            <a:r>
              <a:rPr lang="en-GB" altLang="en-US" sz="2800">
                <a:solidFill>
                  <a:srgbClr val="FFFFCC"/>
                </a:solidFill>
              </a:rPr>
              <a:t>Divers have located such on the Saudi coastline opposite Nuweiba as well.</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7465"/>
                                        </p:tgtEl>
                                        <p:attrNameLst>
                                          <p:attrName>style.visibility</p:attrName>
                                        </p:attrNameLst>
                                      </p:cBhvr>
                                      <p:to>
                                        <p:strVal val="visible"/>
                                      </p:to>
                                    </p:set>
                                    <p:anim calcmode="discrete" valueType="clr">
                                      <p:cBhvr override="childStyle">
                                        <p:cTn id="7" dur="80"/>
                                        <p:tgtEl>
                                          <p:spTgt spid="1474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7465"/>
                                        </p:tgtEl>
                                        <p:attrNameLst>
                                          <p:attrName>fillcolor</p:attrName>
                                        </p:attrNameLst>
                                      </p:cBhvr>
                                      <p:tavLst>
                                        <p:tav tm="0">
                                          <p:val>
                                            <p:clrVal>
                                              <a:schemeClr val="accent2"/>
                                            </p:clrVal>
                                          </p:val>
                                        </p:tav>
                                        <p:tav tm="50000">
                                          <p:val>
                                            <p:clrVal>
                                              <a:schemeClr val="hlink"/>
                                            </p:clrVal>
                                          </p:val>
                                        </p:tav>
                                      </p:tavLst>
                                    </p:anim>
                                    <p:set>
                                      <p:cBhvr>
                                        <p:cTn id="9" dur="80"/>
                                        <p:tgtEl>
                                          <p:spTgt spid="1474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4" name="Picture 13">
            <a:extLst>
              <a:ext uri="{FF2B5EF4-FFF2-40B4-BE49-F238E27FC236}">
                <a16:creationId xmlns:a16="http://schemas.microsoft.com/office/drawing/2014/main" id="{3C2F97D2-D58C-3B45-0FD4-C6E9A8C981B1}"/>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524000" y="0"/>
            <a:ext cx="4495800" cy="35052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1085" name="Picture 10">
            <a:extLst>
              <a:ext uri="{FF2B5EF4-FFF2-40B4-BE49-F238E27FC236}">
                <a16:creationId xmlns:a16="http://schemas.microsoft.com/office/drawing/2014/main" id="{F8AE278B-AADE-18CB-E288-AEBBB2A7B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29013"/>
            <a:ext cx="4572000"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86" name="Picture 9">
            <a:extLst>
              <a:ext uri="{FF2B5EF4-FFF2-40B4-BE49-F238E27FC236}">
                <a16:creationId xmlns:a16="http://schemas.microsoft.com/office/drawing/2014/main" id="{08677229-D4AA-A49A-7166-293F5F4D5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33763"/>
            <a:ext cx="4648200"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87" name="Picture 7">
            <a:extLst>
              <a:ext uri="{FF2B5EF4-FFF2-40B4-BE49-F238E27FC236}">
                <a16:creationId xmlns:a16="http://schemas.microsoft.com/office/drawing/2014/main" id="{0A7582CA-F7D4-9659-3884-CF270179993D}"/>
              </a:ext>
            </a:extLst>
          </p:cNvPr>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6021388" y="1"/>
            <a:ext cx="4646612" cy="348456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4" name="Rectangle 2">
            <a:extLst>
              <a:ext uri="{FF2B5EF4-FFF2-40B4-BE49-F238E27FC236}">
                <a16:creationId xmlns:a16="http://schemas.microsoft.com/office/drawing/2014/main" id="{0F0C1094-A8C8-323A-6409-2A39A4ADC856}"/>
              </a:ext>
            </a:extLst>
          </p:cNvPr>
          <p:cNvSpPr>
            <a:spLocks noGrp="1" noChangeArrowheads="1"/>
          </p:cNvSpPr>
          <p:nvPr>
            <p:ph type="title"/>
          </p:nvPr>
        </p:nvSpPr>
        <p:spPr>
          <a:xfrm>
            <a:off x="1981200" y="0"/>
            <a:ext cx="8229600" cy="1143000"/>
          </a:xfrm>
        </p:spPr>
        <p:txBody>
          <a:bodyPr/>
          <a:lstStyle/>
          <a:p>
            <a:r>
              <a:rPr lang="en-GB" altLang="en-US" sz="3200">
                <a:solidFill>
                  <a:srgbClr val="FFFF00"/>
                </a:solidFill>
              </a:rPr>
              <a:t>Since 1987, Ron Wyatt found three four-spoke gilded chariot wheels.</a:t>
            </a:r>
          </a:p>
        </p:txBody>
      </p:sp>
      <p:sp>
        <p:nvSpPr>
          <p:cNvPr id="131080" name="Rectangle 8">
            <a:extLst>
              <a:ext uri="{FF2B5EF4-FFF2-40B4-BE49-F238E27FC236}">
                <a16:creationId xmlns:a16="http://schemas.microsoft.com/office/drawing/2014/main" id="{F79F7B27-AC6B-06D7-B5BD-28AD58A43E02}"/>
              </a:ext>
            </a:extLst>
          </p:cNvPr>
          <p:cNvSpPr>
            <a:spLocks noChangeArrowheads="1"/>
          </p:cNvSpPr>
          <p:nvPr/>
        </p:nvSpPr>
        <p:spPr bwMode="auto">
          <a:xfrm>
            <a:off x="1676400" y="3124200"/>
            <a:ext cx="883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n"/>
              <a:defRPr kumimoji="1" sz="32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spcBef>
                <a:spcPct val="20000"/>
              </a:spcBef>
              <a:buClr>
                <a:schemeClr val="tx1"/>
              </a:buClr>
              <a:buChar char="–"/>
              <a:defRPr kumimoji="1" sz="28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spcBef>
                <a:spcPct val="20000"/>
              </a:spcBef>
              <a:buClr>
                <a:schemeClr val="hlink"/>
              </a:buClr>
              <a:buFont typeface="Wingdings" panose="05000000000000000000" pitchFamily="2" charset="2"/>
              <a:buChar char="§"/>
              <a:defRPr kumimoji="1" sz="24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spcBef>
                <a:spcPct val="20000"/>
              </a:spcBef>
              <a:buClr>
                <a:schemeClr val="hlink"/>
              </a:buClr>
              <a:buFont typeface="Wingdings" panose="05000000000000000000" pitchFamily="2" charset="2"/>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fontAlgn="base">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fontAlgn="base">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fontAlgn="base">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fontAlgn="base">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algn="ctr" fontAlgn="base">
              <a:lnSpc>
                <a:spcPct val="80000"/>
              </a:lnSpc>
              <a:spcAft>
                <a:spcPct val="0"/>
              </a:spcAft>
              <a:buClr>
                <a:srgbClr val="FFCC66"/>
              </a:buClr>
              <a:buNone/>
            </a:pPr>
            <a:r>
              <a:rPr lang="en-GB" altLang="en-US" sz="2400">
                <a:solidFill>
                  <a:srgbClr val="FFCC66"/>
                </a:solidFill>
              </a:rPr>
              <a:t>Coral does not grow on gold, hence the shape has remained very distinct, although the wood inside the gold veneer has disintegrated making them too fragile to move. </a:t>
            </a:r>
          </a:p>
        </p:txBody>
      </p:sp>
      <p:sp>
        <p:nvSpPr>
          <p:cNvPr id="131083" name="Rectangle 11">
            <a:extLst>
              <a:ext uri="{FF2B5EF4-FFF2-40B4-BE49-F238E27FC236}">
                <a16:creationId xmlns:a16="http://schemas.microsoft.com/office/drawing/2014/main" id="{F5A64173-0BC1-7B59-EE71-707E68EA39CE}"/>
              </a:ext>
            </a:extLst>
          </p:cNvPr>
          <p:cNvSpPr>
            <a:spLocks noChangeArrowheads="1"/>
          </p:cNvSpPr>
          <p:nvPr/>
        </p:nvSpPr>
        <p:spPr bwMode="auto">
          <a:xfrm>
            <a:off x="3657600" y="6096000"/>
            <a:ext cx="69342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20000"/>
              </a:spcBef>
              <a:spcAft>
                <a:spcPct val="0"/>
              </a:spcAft>
              <a:buClr>
                <a:srgbClr val="FFCC66"/>
              </a:buClr>
              <a:buSzPct val="80000"/>
            </a:pPr>
            <a:r>
              <a:rPr kumimoji="1" lang="en-GB" altLang="en-US" sz="2400">
                <a:solidFill>
                  <a:srgbClr val="FFCC66"/>
                </a:solidFill>
                <a:effectLst>
                  <a:outerShdw blurRad="38100" dist="38100" dir="2700000" algn="tl">
                    <a:srgbClr val="000000"/>
                  </a:outerShdw>
                </a:effectLst>
                <a:latin typeface="Tahoma" panose="020B0604030504040204" pitchFamily="34" charset="0"/>
                <a:ea typeface="新細明體" panose="02020500000000000000" pitchFamily="18" charset="-120"/>
              </a:rPr>
              <a:t>The hope for future expeditions is to explore the deeper waters with remote cameras or mini-subs.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1080"/>
                                        </p:tgtEl>
                                        <p:attrNameLst>
                                          <p:attrName>style.visibility</p:attrName>
                                        </p:attrNameLst>
                                      </p:cBhvr>
                                      <p:to>
                                        <p:strVal val="visible"/>
                                      </p:to>
                                    </p:set>
                                    <p:anim calcmode="lin" valueType="num">
                                      <p:cBhvr>
                                        <p:cTn id="7" dur="500" fill="hold"/>
                                        <p:tgtEl>
                                          <p:spTgt spid="131080"/>
                                        </p:tgtEl>
                                        <p:attrNameLst>
                                          <p:attrName>ppt_w</p:attrName>
                                        </p:attrNameLst>
                                      </p:cBhvr>
                                      <p:tavLst>
                                        <p:tav tm="0">
                                          <p:val>
                                            <p:fltVal val="0"/>
                                          </p:val>
                                        </p:tav>
                                        <p:tav tm="100000">
                                          <p:val>
                                            <p:strVal val="#ppt_w"/>
                                          </p:val>
                                        </p:tav>
                                      </p:tavLst>
                                    </p:anim>
                                    <p:anim calcmode="lin" valueType="num">
                                      <p:cBhvr>
                                        <p:cTn id="8" dur="500" fill="hold"/>
                                        <p:tgtEl>
                                          <p:spTgt spid="131080"/>
                                        </p:tgtEl>
                                        <p:attrNameLst>
                                          <p:attrName>ppt_h</p:attrName>
                                        </p:attrNameLst>
                                      </p:cBhvr>
                                      <p:tavLst>
                                        <p:tav tm="0">
                                          <p:val>
                                            <p:fltVal val="0"/>
                                          </p:val>
                                        </p:tav>
                                        <p:tav tm="100000">
                                          <p:val>
                                            <p:strVal val="#ppt_h"/>
                                          </p:val>
                                        </p:tav>
                                      </p:tavLst>
                                    </p:anim>
                                    <p:animEffect transition="in" filter="fade">
                                      <p:cBhvr>
                                        <p:cTn id="9" dur="500"/>
                                        <p:tgtEl>
                                          <p:spTgt spid="13108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31083"/>
                                        </p:tgtEl>
                                        <p:attrNameLst>
                                          <p:attrName>style.visibility</p:attrName>
                                        </p:attrNameLst>
                                      </p:cBhvr>
                                      <p:to>
                                        <p:strVal val="visible"/>
                                      </p:to>
                                    </p:set>
                                    <p:anim calcmode="lin" valueType="num">
                                      <p:cBhvr>
                                        <p:cTn id="13" dur="500" fill="hold"/>
                                        <p:tgtEl>
                                          <p:spTgt spid="131083"/>
                                        </p:tgtEl>
                                        <p:attrNameLst>
                                          <p:attrName>ppt_w</p:attrName>
                                        </p:attrNameLst>
                                      </p:cBhvr>
                                      <p:tavLst>
                                        <p:tav tm="0">
                                          <p:val>
                                            <p:fltVal val="0"/>
                                          </p:val>
                                        </p:tav>
                                        <p:tav tm="100000">
                                          <p:val>
                                            <p:strVal val="#ppt_w"/>
                                          </p:val>
                                        </p:tav>
                                      </p:tavLst>
                                    </p:anim>
                                    <p:anim calcmode="lin" valueType="num">
                                      <p:cBhvr>
                                        <p:cTn id="14" dur="500" fill="hold"/>
                                        <p:tgtEl>
                                          <p:spTgt spid="131083"/>
                                        </p:tgtEl>
                                        <p:attrNameLst>
                                          <p:attrName>ppt_h</p:attrName>
                                        </p:attrNameLst>
                                      </p:cBhvr>
                                      <p:tavLst>
                                        <p:tav tm="0">
                                          <p:val>
                                            <p:fltVal val="0"/>
                                          </p:val>
                                        </p:tav>
                                        <p:tav tm="100000">
                                          <p:val>
                                            <p:strVal val="#ppt_h"/>
                                          </p:val>
                                        </p:tav>
                                      </p:tavLst>
                                    </p:anim>
                                    <p:animEffect transition="in" filter="fade">
                                      <p:cBhvr>
                                        <p:cTn id="15" dur="500"/>
                                        <p:tgtEl>
                                          <p:spTgt spid="131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P spid="1310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3">
            <a:extLst>
              <a:ext uri="{FF2B5EF4-FFF2-40B4-BE49-F238E27FC236}">
                <a16:creationId xmlns:a16="http://schemas.microsoft.com/office/drawing/2014/main" id="{545E5DE6-0867-6426-D2D2-5C29026FA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0" name="Rectangle 2">
            <a:extLst>
              <a:ext uri="{FF2B5EF4-FFF2-40B4-BE49-F238E27FC236}">
                <a16:creationId xmlns:a16="http://schemas.microsoft.com/office/drawing/2014/main" id="{1D020201-4D12-4B36-78E3-5524A3E538D4}"/>
              </a:ext>
            </a:extLst>
          </p:cNvPr>
          <p:cNvSpPr>
            <a:spLocks noGrp="1" noChangeArrowheads="1"/>
          </p:cNvSpPr>
          <p:nvPr>
            <p:ph type="title"/>
          </p:nvPr>
        </p:nvSpPr>
        <p:spPr>
          <a:xfrm>
            <a:off x="1676400" y="76200"/>
            <a:ext cx="8991600" cy="1143000"/>
          </a:xfrm>
        </p:spPr>
        <p:txBody>
          <a:bodyPr/>
          <a:lstStyle/>
          <a:p>
            <a:r>
              <a:rPr lang="en-GB" altLang="en-US" sz="2800">
                <a:solidFill>
                  <a:schemeClr val="hlink"/>
                </a:solidFill>
              </a:rPr>
              <a:t>A coral-encrusted chariot wheel, filmed off the Saudi coastline, matches chariot wheels found in Tutankhamen's tomb.</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7" name="Picture 3">
            <a:extLst>
              <a:ext uri="{FF2B5EF4-FFF2-40B4-BE49-F238E27FC236}">
                <a16:creationId xmlns:a16="http://schemas.microsoft.com/office/drawing/2014/main" id="{72A9CDBA-C219-0DC5-BF03-2FDFECB1A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8" name="Rectangle 2">
            <a:extLst>
              <a:ext uri="{FF2B5EF4-FFF2-40B4-BE49-F238E27FC236}">
                <a16:creationId xmlns:a16="http://schemas.microsoft.com/office/drawing/2014/main" id="{8890F347-D120-C496-C1B0-483A5C480E85}"/>
              </a:ext>
            </a:extLst>
          </p:cNvPr>
          <p:cNvSpPr>
            <a:spLocks noGrp="1" noChangeArrowheads="1"/>
          </p:cNvSpPr>
          <p:nvPr>
            <p:ph type="title"/>
          </p:nvPr>
        </p:nvSpPr>
        <p:spPr>
          <a:xfrm>
            <a:off x="1981200" y="0"/>
            <a:ext cx="8229600" cy="1143000"/>
          </a:xfrm>
        </p:spPr>
        <p:txBody>
          <a:bodyPr/>
          <a:lstStyle/>
          <a:p>
            <a:r>
              <a:rPr lang="en-GB" altLang="en-US" sz="4000">
                <a:solidFill>
                  <a:schemeClr val="hlink"/>
                </a:solidFill>
              </a:rPr>
              <a:t>Chariot wheel and axle covered with coral and up-ended.</a:t>
            </a:r>
          </a:p>
        </p:txBody>
      </p:sp>
      <p:pic>
        <p:nvPicPr>
          <p:cNvPr id="132108" name="Picture 10">
            <a:extLst>
              <a:ext uri="{FF2B5EF4-FFF2-40B4-BE49-F238E27FC236}">
                <a16:creationId xmlns:a16="http://schemas.microsoft.com/office/drawing/2014/main" id="{130DC8FA-C196-F7DB-5394-550FC6A22EF0}"/>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6934200" y="4057650"/>
            <a:ext cx="37338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6" name="Rectangle 10">
            <a:extLst>
              <a:ext uri="{FF2B5EF4-FFF2-40B4-BE49-F238E27FC236}">
                <a16:creationId xmlns:a16="http://schemas.microsoft.com/office/drawing/2014/main" id="{B2C7F0C4-3C46-E942-C723-E5213818670E}"/>
              </a:ext>
            </a:extLst>
          </p:cNvPr>
          <p:cNvSpPr>
            <a:spLocks noChangeArrowheads="1"/>
          </p:cNvSpPr>
          <p:nvPr/>
        </p:nvSpPr>
        <p:spPr bwMode="auto">
          <a:xfrm>
            <a:off x="1524000" y="5883276"/>
            <a:ext cx="579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GB" altLang="en-US" sz="2400">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rPr>
              <a:t>Exodus 14:25 </a:t>
            </a:r>
            <a:r>
              <a:rPr kumimoji="1" lang="en-GB" altLang="en-US" sz="2400">
                <a:solidFill>
                  <a:srgbClr val="FFFF00"/>
                </a:solidFill>
                <a:effectLst>
                  <a:outerShdw blurRad="38100" dist="38100" dir="2700000" algn="tl">
                    <a:srgbClr val="000000"/>
                  </a:outerShdw>
                </a:effectLst>
                <a:latin typeface="Tahoma" panose="020B0604030504040204" pitchFamily="34" charset="0"/>
                <a:ea typeface="新細明體" panose="02020500000000000000" pitchFamily="18" charset="-120"/>
              </a:rPr>
              <a:t>'And took off their chariot wheels, that they drave them heavily...'</a:t>
            </a:r>
            <a:r>
              <a:rPr kumimoji="1" lang="en-GB" altLang="en-US" sz="2400">
                <a:solidFill>
                  <a:srgbClr val="FFFF00"/>
                </a:solidFill>
                <a:latin typeface="Tahoma" panose="020B0604030504040204" pitchFamily="34" charset="0"/>
                <a:ea typeface="新細明體" panose="02020500000000000000" pitchFamily="18" charset="-120"/>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32108"/>
                                        </p:tgtEl>
                                        <p:attrNameLst>
                                          <p:attrName>style.visibility</p:attrName>
                                        </p:attrNameLst>
                                      </p:cBhvr>
                                      <p:to>
                                        <p:strVal val="visible"/>
                                      </p:to>
                                    </p:set>
                                    <p:anim calcmode="lin" valueType="num">
                                      <p:cBhvr additive="base">
                                        <p:cTn id="7" dur="500" fill="hold"/>
                                        <p:tgtEl>
                                          <p:spTgt spid="132108"/>
                                        </p:tgtEl>
                                        <p:attrNameLst>
                                          <p:attrName>ppt_x</p:attrName>
                                        </p:attrNameLst>
                                      </p:cBhvr>
                                      <p:tavLst>
                                        <p:tav tm="0">
                                          <p:val>
                                            <p:strVal val="0-#ppt_w/2"/>
                                          </p:val>
                                        </p:tav>
                                        <p:tav tm="100000">
                                          <p:val>
                                            <p:strVal val="#ppt_x"/>
                                          </p:val>
                                        </p:tav>
                                      </p:tavLst>
                                    </p:anim>
                                    <p:anim calcmode="lin" valueType="num">
                                      <p:cBhvr additive="base">
                                        <p:cTn id="8" dur="500" fill="hold"/>
                                        <p:tgtEl>
                                          <p:spTgt spid="132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7" name="Picture 3">
            <a:extLst>
              <a:ext uri="{FF2B5EF4-FFF2-40B4-BE49-F238E27FC236}">
                <a16:creationId xmlns:a16="http://schemas.microsoft.com/office/drawing/2014/main" id="{B8C66AB6-9DFD-CF82-52AB-D145D146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762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6" name="Rectangle 6">
            <a:extLst>
              <a:ext uri="{FF2B5EF4-FFF2-40B4-BE49-F238E27FC236}">
                <a16:creationId xmlns:a16="http://schemas.microsoft.com/office/drawing/2014/main" id="{1E546BDA-8879-6BAD-12D9-80B07FC15AD6}"/>
              </a:ext>
            </a:extLst>
          </p:cNvPr>
          <p:cNvSpPr>
            <a:spLocks noChangeArrowheads="1"/>
          </p:cNvSpPr>
          <p:nvPr/>
        </p:nvSpPr>
        <p:spPr bwMode="auto">
          <a:xfrm>
            <a:off x="8382000" y="76201"/>
            <a:ext cx="2133600"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GB" altLang="en-US">
                <a:solidFill>
                  <a:srgbClr val="FFFFFF"/>
                </a:solidFill>
                <a:effectLst>
                  <a:outerShdw blurRad="38100" dist="38100" dir="2700000" algn="tl">
                    <a:srgbClr val="000000"/>
                  </a:outerShdw>
                </a:effectLst>
                <a:latin typeface="Tahoma" panose="020B0604030504040204" pitchFamily="34" charset="0"/>
                <a:ea typeface="新細明體" panose="02020500000000000000" pitchFamily="18" charset="-120"/>
              </a:rPr>
              <a:t>Mineralized bone, one of many found at the crossing site tested by the Department of Osteology at Stockholm University, was found to be a human femur, from the right leg of a 165-170cm tall man.</a:t>
            </a:r>
          </a:p>
          <a:p>
            <a:pPr fontAlgn="base">
              <a:spcBef>
                <a:spcPct val="0"/>
              </a:spcBef>
              <a:spcAft>
                <a:spcPct val="0"/>
              </a:spcAft>
            </a:pPr>
            <a:r>
              <a:rPr kumimoji="1" lang="en-GB" altLang="en-US">
                <a:solidFill>
                  <a:srgbClr val="FFFFFF"/>
                </a:solidFill>
                <a:effectLst>
                  <a:outerShdw blurRad="38100" dist="38100" dir="2700000" algn="tl">
                    <a:srgbClr val="000000"/>
                  </a:outerShdw>
                </a:effectLst>
                <a:latin typeface="Tahoma" panose="020B0604030504040204" pitchFamily="34" charset="0"/>
                <a:ea typeface="新細明體" panose="02020500000000000000" pitchFamily="18" charset="-120"/>
              </a:rPr>
              <a:t>It is essentially 'fossilized, ' i.e., replaced by minerals and coral, hence cannot be dated by radiocarbon methods, although this specimen was obviously from antiquity.</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8" name="Picture 7">
            <a:extLst>
              <a:ext uri="{FF2B5EF4-FFF2-40B4-BE49-F238E27FC236}">
                <a16:creationId xmlns:a16="http://schemas.microsoft.com/office/drawing/2014/main" id="{73398CF0-D27C-78B4-4D0E-BF8404966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8243" name="Rectangle 3">
            <a:extLst>
              <a:ext uri="{FF2B5EF4-FFF2-40B4-BE49-F238E27FC236}">
                <a16:creationId xmlns:a16="http://schemas.microsoft.com/office/drawing/2014/main" id="{4B21B836-F563-9CBE-37BB-2013B3CEFF6B}"/>
              </a:ext>
            </a:extLst>
          </p:cNvPr>
          <p:cNvSpPr>
            <a:spLocks noGrp="1" noChangeArrowheads="1"/>
          </p:cNvSpPr>
          <p:nvPr>
            <p:ph type="ctrTitle"/>
          </p:nvPr>
        </p:nvSpPr>
        <p:spPr>
          <a:xfrm>
            <a:off x="2209800" y="0"/>
            <a:ext cx="7772400" cy="762000"/>
          </a:xfrm>
        </p:spPr>
        <p:txBody>
          <a:bodyPr/>
          <a:lstStyle/>
          <a:p>
            <a:r>
              <a:rPr lang="en-GB" altLang="en-US" sz="4000"/>
              <a:t>Solomon's Memorial Pillars.</a:t>
            </a:r>
          </a:p>
        </p:txBody>
      </p:sp>
      <p:sp>
        <p:nvSpPr>
          <p:cNvPr id="138244" name="Rectangle 4">
            <a:extLst>
              <a:ext uri="{FF2B5EF4-FFF2-40B4-BE49-F238E27FC236}">
                <a16:creationId xmlns:a16="http://schemas.microsoft.com/office/drawing/2014/main" id="{41B6EC94-166E-76EC-227C-DFE1BBF39F9A}"/>
              </a:ext>
            </a:extLst>
          </p:cNvPr>
          <p:cNvSpPr>
            <a:spLocks noGrp="1" noChangeArrowheads="1"/>
          </p:cNvSpPr>
          <p:nvPr>
            <p:ph type="subTitle" idx="1"/>
          </p:nvPr>
        </p:nvSpPr>
        <p:spPr>
          <a:xfrm>
            <a:off x="1600200" y="4953000"/>
            <a:ext cx="9067800" cy="1600200"/>
          </a:xfrm>
        </p:spPr>
        <p:txBody>
          <a:bodyPr/>
          <a:lstStyle/>
          <a:p>
            <a:pPr>
              <a:lnSpc>
                <a:spcPct val="80000"/>
              </a:lnSpc>
            </a:pPr>
            <a:r>
              <a:rPr lang="en-GB" altLang="en-US" sz="2400">
                <a:solidFill>
                  <a:schemeClr val="tx2"/>
                </a:solidFill>
              </a:rPr>
              <a:t>When Ron Wyatt first visited Nuweiba in 1978, he found a Phoenician style column lying in the water. Unfortunately the inscriptions had been eroded away, hence the column's importance was not understood until 1984 when a second granite column was found on the Saudi coastline opposite -- identical to the first, except on this one the inscription was still intact!</a:t>
            </a:r>
            <a:endParaRPr lang="en-GB" altLang="en-US" sz="5400">
              <a:solidFill>
                <a:schemeClr val="tx2"/>
              </a:solidFill>
            </a:endParaRPr>
          </a:p>
        </p:txBody>
      </p:sp>
      <p:sp>
        <p:nvSpPr>
          <p:cNvPr id="138246" name="Oval 6">
            <a:extLst>
              <a:ext uri="{FF2B5EF4-FFF2-40B4-BE49-F238E27FC236}">
                <a16:creationId xmlns:a16="http://schemas.microsoft.com/office/drawing/2014/main" id="{4A57C9E7-9844-9EE3-9C30-A760924D0BFF}"/>
              </a:ext>
            </a:extLst>
          </p:cNvPr>
          <p:cNvSpPr>
            <a:spLocks noChangeArrowheads="1"/>
          </p:cNvSpPr>
          <p:nvPr/>
        </p:nvSpPr>
        <p:spPr bwMode="auto">
          <a:xfrm>
            <a:off x="8305800" y="3200400"/>
            <a:ext cx="304800" cy="304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38247" name="Oval 7">
            <a:extLst>
              <a:ext uri="{FF2B5EF4-FFF2-40B4-BE49-F238E27FC236}">
                <a16:creationId xmlns:a16="http://schemas.microsoft.com/office/drawing/2014/main" id="{FBBC0888-6227-E91A-246E-D7C64E1A0324}"/>
              </a:ext>
            </a:extLst>
          </p:cNvPr>
          <p:cNvSpPr>
            <a:spLocks noChangeArrowheads="1"/>
          </p:cNvSpPr>
          <p:nvPr/>
        </p:nvSpPr>
        <p:spPr bwMode="auto">
          <a:xfrm>
            <a:off x="5105400" y="2362200"/>
            <a:ext cx="304800" cy="304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138246"/>
                                        </p:tgtEl>
                                        <p:attrNameLst>
                                          <p:attrName>style.visibility</p:attrName>
                                        </p:attrNameLst>
                                      </p:cBhvr>
                                      <p:to>
                                        <p:strVal val="visible"/>
                                      </p:to>
                                    </p:set>
                                    <p:anim calcmode="lin" valueType="num">
                                      <p:cBhvr>
                                        <p:cTn id="7" dur="500" fill="hold"/>
                                        <p:tgtEl>
                                          <p:spTgt spid="138246"/>
                                        </p:tgtEl>
                                        <p:attrNameLst>
                                          <p:attrName>ppt_w</p:attrName>
                                        </p:attrNameLst>
                                      </p:cBhvr>
                                      <p:tavLst>
                                        <p:tav tm="0">
                                          <p:val>
                                            <p:strVal val="4*#ppt_w"/>
                                          </p:val>
                                        </p:tav>
                                        <p:tav tm="100000">
                                          <p:val>
                                            <p:strVal val="#ppt_w"/>
                                          </p:val>
                                        </p:tav>
                                      </p:tavLst>
                                    </p:anim>
                                    <p:anim calcmode="lin" valueType="num">
                                      <p:cBhvr>
                                        <p:cTn id="8" dur="500" fill="hold"/>
                                        <p:tgtEl>
                                          <p:spTgt spid="13824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138247"/>
                                        </p:tgtEl>
                                        <p:attrNameLst>
                                          <p:attrName>style.visibility</p:attrName>
                                        </p:attrNameLst>
                                      </p:cBhvr>
                                      <p:to>
                                        <p:strVal val="visible"/>
                                      </p:to>
                                    </p:set>
                                    <p:anim calcmode="lin" valueType="num">
                                      <p:cBhvr>
                                        <p:cTn id="12" dur="500" fill="hold"/>
                                        <p:tgtEl>
                                          <p:spTgt spid="138247"/>
                                        </p:tgtEl>
                                        <p:attrNameLst>
                                          <p:attrName>ppt_w</p:attrName>
                                        </p:attrNameLst>
                                      </p:cBhvr>
                                      <p:tavLst>
                                        <p:tav tm="0">
                                          <p:val>
                                            <p:strVal val="4*#ppt_w"/>
                                          </p:val>
                                        </p:tav>
                                        <p:tav tm="100000">
                                          <p:val>
                                            <p:strVal val="#ppt_w"/>
                                          </p:val>
                                        </p:tav>
                                      </p:tavLst>
                                    </p:anim>
                                    <p:anim calcmode="lin" valueType="num">
                                      <p:cBhvr>
                                        <p:cTn id="13" dur="500" fill="hold"/>
                                        <p:tgtEl>
                                          <p:spTgt spid="138247"/>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8244">
                                            <p:txEl>
                                              <p:pRg st="0" end="0"/>
                                            </p:txEl>
                                          </p:spTgt>
                                        </p:tgtEl>
                                        <p:attrNameLst>
                                          <p:attrName>style.visibility</p:attrName>
                                        </p:attrNameLst>
                                      </p:cBhvr>
                                      <p:to>
                                        <p:strVal val="visible"/>
                                      </p:to>
                                    </p:set>
                                    <p:anim calcmode="lin" valueType="num">
                                      <p:cBhvr additive="base">
                                        <p:cTn id="18" dur="2000" fill="hold"/>
                                        <p:tgtEl>
                                          <p:spTgt spid="138244">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382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8" name="Picture 5">
            <a:extLst>
              <a:ext uri="{FF2B5EF4-FFF2-40B4-BE49-F238E27FC236}">
                <a16:creationId xmlns:a16="http://schemas.microsoft.com/office/drawing/2014/main" id="{75A80AB1-E6AF-7834-33CD-3FCE6A378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2" y="0"/>
            <a:ext cx="15697912" cy="114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4" name="Rectangle 4">
            <a:extLst>
              <a:ext uri="{FF2B5EF4-FFF2-40B4-BE49-F238E27FC236}">
                <a16:creationId xmlns:a16="http://schemas.microsoft.com/office/drawing/2014/main" id="{A3C43F20-6DB7-D5D1-DFDA-44ACE0F6ECF1}"/>
              </a:ext>
            </a:extLst>
          </p:cNvPr>
          <p:cNvSpPr>
            <a:spLocks noGrp="1" noChangeArrowheads="1"/>
          </p:cNvSpPr>
          <p:nvPr>
            <p:ph type="title"/>
          </p:nvPr>
        </p:nvSpPr>
        <p:spPr>
          <a:xfrm>
            <a:off x="1981200" y="76200"/>
            <a:ext cx="8229600" cy="914400"/>
          </a:xfrm>
        </p:spPr>
        <p:txBody>
          <a:bodyPr/>
          <a:lstStyle/>
          <a:p>
            <a:r>
              <a:rPr lang="en-US" altLang="en-US">
                <a:solidFill>
                  <a:schemeClr val="accent1"/>
                </a:solidFill>
              </a:rPr>
              <a:t>Geographies </a:t>
            </a:r>
            <a:r>
              <a:rPr lang="en-US" altLang="en-US">
                <a:solidFill>
                  <a:schemeClr val="accent1"/>
                </a:solidFill>
                <a:latin typeface="Arial" panose="020B0604020202020204" pitchFamily="34" charset="0"/>
              </a:rPr>
              <a:t>–</a:t>
            </a:r>
            <a:r>
              <a:rPr lang="en-US" altLang="en-US">
                <a:solidFill>
                  <a:schemeClr val="accent1"/>
                </a:solidFill>
              </a:rPr>
              <a:t> The Red Sea!</a:t>
            </a:r>
            <a:endParaRPr lang="en-GB" altLang="en-US">
              <a:solidFill>
                <a:schemeClr val="accent1"/>
              </a:solidFill>
            </a:endParaRPr>
          </a:p>
        </p:txBody>
      </p:sp>
      <p:sp>
        <p:nvSpPr>
          <p:cNvPr id="122886" name="Rectangle 6">
            <a:extLst>
              <a:ext uri="{FF2B5EF4-FFF2-40B4-BE49-F238E27FC236}">
                <a16:creationId xmlns:a16="http://schemas.microsoft.com/office/drawing/2014/main" id="{51EA79EF-02ED-D31E-7619-9305C7F200E8}"/>
              </a:ext>
            </a:extLst>
          </p:cNvPr>
          <p:cNvSpPr>
            <a:spLocks noChangeArrowheads="1"/>
          </p:cNvSpPr>
          <p:nvPr/>
        </p:nvSpPr>
        <p:spPr bwMode="auto">
          <a:xfrm>
            <a:off x="5638801" y="3290888"/>
            <a:ext cx="1560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en-US">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rPr>
              <a:t>Gulf of Aqaba</a:t>
            </a:r>
            <a:endParaRPr kumimoji="1" lang="en-GB" altLang="en-US">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endParaRPr>
          </a:p>
        </p:txBody>
      </p:sp>
      <p:sp>
        <p:nvSpPr>
          <p:cNvPr id="122887" name="Rectangle 7">
            <a:extLst>
              <a:ext uri="{FF2B5EF4-FFF2-40B4-BE49-F238E27FC236}">
                <a16:creationId xmlns:a16="http://schemas.microsoft.com/office/drawing/2014/main" id="{6E84A956-50C5-CB47-B054-4D297649D7D9}"/>
              </a:ext>
            </a:extLst>
          </p:cNvPr>
          <p:cNvSpPr>
            <a:spLocks noChangeArrowheads="1"/>
          </p:cNvSpPr>
          <p:nvPr/>
        </p:nvSpPr>
        <p:spPr bwMode="auto">
          <a:xfrm>
            <a:off x="2667000" y="2681288"/>
            <a:ext cx="1765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en-US">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rPr>
              <a:t>Land of Goshen</a:t>
            </a:r>
            <a:endParaRPr kumimoji="1" lang="en-GB" altLang="en-US">
              <a:solidFill>
                <a:srgbClr val="FF3300"/>
              </a:solidFill>
              <a:effectLst>
                <a:outerShdw blurRad="38100" dist="38100" dir="2700000" algn="tl">
                  <a:srgbClr val="000000"/>
                </a:outerShdw>
              </a:effectLst>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anim calcmode="lin" valueType="num">
                                      <p:cBhvr>
                                        <p:cTn id="7" dur="2000" fill="hold"/>
                                        <p:tgtEl>
                                          <p:spTgt spid="122888"/>
                                        </p:tgtEl>
                                        <p:attrNameLst>
                                          <p:attrName>ppt_w</p:attrName>
                                        </p:attrNameLst>
                                      </p:cBhvr>
                                      <p:tavLst>
                                        <p:tav tm="0">
                                          <p:val>
                                            <p:fltVal val="0"/>
                                          </p:val>
                                        </p:tav>
                                        <p:tav tm="100000">
                                          <p:val>
                                            <p:strVal val="#ppt_w"/>
                                          </p:val>
                                        </p:tav>
                                      </p:tavLst>
                                    </p:anim>
                                    <p:anim calcmode="lin" valueType="num">
                                      <p:cBhvr>
                                        <p:cTn id="8" dur="2000" fill="hold"/>
                                        <p:tgtEl>
                                          <p:spTgt spid="122888"/>
                                        </p:tgtEl>
                                        <p:attrNameLst>
                                          <p:attrName>ppt_h</p:attrName>
                                        </p:attrNameLst>
                                      </p:cBhvr>
                                      <p:tavLst>
                                        <p:tav tm="0">
                                          <p:val>
                                            <p:fltVal val="0"/>
                                          </p:val>
                                        </p:tav>
                                        <p:tav tm="100000">
                                          <p:val>
                                            <p:strVal val="#ppt_h"/>
                                          </p:val>
                                        </p:tav>
                                      </p:tavLst>
                                    </p:anim>
                                    <p:anim calcmode="lin" valueType="num">
                                      <p:cBhvr>
                                        <p:cTn id="9" dur="2000" fill="hold"/>
                                        <p:tgtEl>
                                          <p:spTgt spid="122888"/>
                                        </p:tgtEl>
                                        <p:attrNameLst>
                                          <p:attrName>ppt_x</p:attrName>
                                        </p:attrNameLst>
                                      </p:cBhvr>
                                      <p:tavLst>
                                        <p:tav tm="0">
                                          <p:val>
                                            <p:fltVal val="0.5"/>
                                          </p:val>
                                        </p:tav>
                                        <p:tav tm="100000">
                                          <p:val>
                                            <p:strVal val="#ppt_x"/>
                                          </p:val>
                                        </p:tav>
                                      </p:tavLst>
                                    </p:anim>
                                    <p:anim calcmode="lin" valueType="num">
                                      <p:cBhvr>
                                        <p:cTn id="10" dur="2000" fill="hold"/>
                                        <p:tgtEl>
                                          <p:spTgt spid="12288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22887"/>
                                        </p:tgtEl>
                                        <p:attrNameLst>
                                          <p:attrName>style.visibility</p:attrName>
                                        </p:attrNameLst>
                                      </p:cBhvr>
                                      <p:to>
                                        <p:strVal val="visible"/>
                                      </p:to>
                                    </p:set>
                                    <p:anim calcmode="lin" valueType="num">
                                      <p:cBhvr>
                                        <p:cTn id="15" dur="500" fill="hold"/>
                                        <p:tgtEl>
                                          <p:spTgt spid="122887"/>
                                        </p:tgtEl>
                                        <p:attrNameLst>
                                          <p:attrName>ppt_w</p:attrName>
                                        </p:attrNameLst>
                                      </p:cBhvr>
                                      <p:tavLst>
                                        <p:tav tm="0">
                                          <p:val>
                                            <p:fltVal val="0"/>
                                          </p:val>
                                        </p:tav>
                                        <p:tav tm="100000">
                                          <p:val>
                                            <p:strVal val="#ppt_w"/>
                                          </p:val>
                                        </p:tav>
                                      </p:tavLst>
                                    </p:anim>
                                    <p:anim calcmode="lin" valueType="num">
                                      <p:cBhvr>
                                        <p:cTn id="16" dur="500" fill="hold"/>
                                        <p:tgtEl>
                                          <p:spTgt spid="12288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22886"/>
                                        </p:tgtEl>
                                        <p:attrNameLst>
                                          <p:attrName>style.visibility</p:attrName>
                                        </p:attrNameLst>
                                      </p:cBhvr>
                                      <p:to>
                                        <p:strVal val="visible"/>
                                      </p:to>
                                    </p:set>
                                    <p:anim calcmode="lin" valueType="num">
                                      <p:cBhvr>
                                        <p:cTn id="21" dur="500" fill="hold"/>
                                        <p:tgtEl>
                                          <p:spTgt spid="122886"/>
                                        </p:tgtEl>
                                        <p:attrNameLst>
                                          <p:attrName>ppt_w</p:attrName>
                                        </p:attrNameLst>
                                      </p:cBhvr>
                                      <p:tavLst>
                                        <p:tav tm="0">
                                          <p:val>
                                            <p:fltVal val="0"/>
                                          </p:val>
                                        </p:tav>
                                        <p:tav tm="100000">
                                          <p:val>
                                            <p:strVal val="#ppt_w"/>
                                          </p:val>
                                        </p:tav>
                                      </p:tavLst>
                                    </p:anim>
                                    <p:anim calcmode="lin" valueType="num">
                                      <p:cBhvr>
                                        <p:cTn id="22" dur="500" fill="hold"/>
                                        <p:tgtEl>
                                          <p:spTgt spid="122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394" name="Picture 11">
            <a:extLst>
              <a:ext uri="{FF2B5EF4-FFF2-40B4-BE49-F238E27FC236}">
                <a16:creationId xmlns:a16="http://schemas.microsoft.com/office/drawing/2014/main" id="{879F2792-FF40-5CDA-2509-037BBAB0E2D6}"/>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533525" y="0"/>
            <a:ext cx="914400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87" name="Rectangle 3">
            <a:extLst>
              <a:ext uri="{FF2B5EF4-FFF2-40B4-BE49-F238E27FC236}">
                <a16:creationId xmlns:a16="http://schemas.microsoft.com/office/drawing/2014/main" id="{DEE25087-B88F-86B7-F723-9516E67EE383}"/>
              </a:ext>
            </a:extLst>
          </p:cNvPr>
          <p:cNvSpPr>
            <a:spLocks noGrp="1" noChangeArrowheads="1"/>
          </p:cNvSpPr>
          <p:nvPr>
            <p:ph type="ctrTitle"/>
          </p:nvPr>
        </p:nvSpPr>
        <p:spPr>
          <a:xfrm>
            <a:off x="1524000" y="0"/>
            <a:ext cx="9144000" cy="762000"/>
          </a:xfrm>
          <a:effectLst>
            <a:outerShdw dist="35921" dir="2700000" algn="ctr" rotWithShape="0">
              <a:srgbClr val="220B00"/>
            </a:outerShdw>
          </a:effectLst>
        </p:spPr>
        <p:txBody>
          <a:bodyPr/>
          <a:lstStyle/>
          <a:p>
            <a:pPr>
              <a:lnSpc>
                <a:spcPct val="80000"/>
              </a:lnSpc>
            </a:pPr>
            <a:r>
              <a:rPr lang="en-US" altLang="en-US" sz="2800">
                <a:solidFill>
                  <a:schemeClr val="accent2"/>
                </a:solidFill>
              </a:rPr>
              <a:t>Ron Wyatt found 2 pillars King Solomon put on both beaches to commemorate the Red Sea crossing!</a:t>
            </a:r>
          </a:p>
        </p:txBody>
      </p:sp>
      <p:pic>
        <p:nvPicPr>
          <p:cNvPr id="144395" name="Picture 8">
            <a:extLst>
              <a:ext uri="{FF2B5EF4-FFF2-40B4-BE49-F238E27FC236}">
                <a16:creationId xmlns:a16="http://schemas.microsoft.com/office/drawing/2014/main" id="{88DEA860-C675-EB9F-F08C-90ACA6DE1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3536950" cy="52578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4393" name="Rectangle 9">
            <a:extLst>
              <a:ext uri="{FF2B5EF4-FFF2-40B4-BE49-F238E27FC236}">
                <a16:creationId xmlns:a16="http://schemas.microsoft.com/office/drawing/2014/main" id="{903FDF69-377F-CABD-BF04-F05A0A5E8DDF}"/>
              </a:ext>
            </a:extLst>
          </p:cNvPr>
          <p:cNvSpPr>
            <a:spLocks noGrp="1" noChangeArrowheads="1"/>
          </p:cNvSpPr>
          <p:nvPr>
            <p:ph type="subTitle" idx="1"/>
          </p:nvPr>
        </p:nvSpPr>
        <p:spPr>
          <a:xfrm>
            <a:off x="1676400" y="1295400"/>
            <a:ext cx="4038600" cy="3657600"/>
          </a:xfrm>
          <a:noFill/>
          <a:ln/>
        </p:spPr>
        <p:txBody>
          <a:bodyPr/>
          <a:lstStyle/>
          <a:p>
            <a:pPr algn="l"/>
            <a:r>
              <a:rPr lang="en-GB" altLang="en-US" sz="2000" b="1">
                <a:solidFill>
                  <a:srgbClr val="FFFF00"/>
                </a:solidFill>
              </a:rPr>
              <a:t>In Phoenician letters (Archaic Hebrew), it contained the words: Mizraim (Egypt ); Solomon; Edom; death; Pharaoh; Moses; and Yahweh, indicating that King Solomon had set up these columns as a memorial to the miracle of the crossing of the sea.</a:t>
            </a:r>
          </a:p>
          <a:p>
            <a:pPr algn="l"/>
            <a:r>
              <a:rPr lang="en-GB" altLang="en-US" sz="2000" b="1">
                <a:solidFill>
                  <a:srgbClr val="FFFF00"/>
                </a:solidFill>
              </a:rPr>
              <a:t>Saudi Arabia does not admit tourists, and perhaps fearing unauthorized visitors, the Saudi Authorities have since removed this column, and replaced it with a flag marker where it once stood.</a:t>
            </a:r>
          </a:p>
          <a:p>
            <a:pPr algn="l"/>
            <a:endParaRPr lang="en-GB" altLang="en-US" sz="2800" b="1">
              <a:solidFill>
                <a:srgbClr val="FFFF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p:cTn id="7" dur="500" fill="hold"/>
                                        <p:tgtEl>
                                          <p:spTgt spid="144387"/>
                                        </p:tgtEl>
                                        <p:attrNameLst>
                                          <p:attrName>ppt_w</p:attrName>
                                        </p:attrNameLst>
                                      </p:cBhvr>
                                      <p:tavLst>
                                        <p:tav tm="0">
                                          <p:val>
                                            <p:fltVal val="0"/>
                                          </p:val>
                                        </p:tav>
                                        <p:tav tm="100000">
                                          <p:val>
                                            <p:strVal val="#ppt_w"/>
                                          </p:val>
                                        </p:tav>
                                      </p:tavLst>
                                    </p:anim>
                                    <p:anim calcmode="lin" valueType="num">
                                      <p:cBhvr>
                                        <p:cTn id="8" dur="500" fill="hold"/>
                                        <p:tgtEl>
                                          <p:spTgt spid="144387"/>
                                        </p:tgtEl>
                                        <p:attrNameLst>
                                          <p:attrName>ppt_h</p:attrName>
                                        </p:attrNameLst>
                                      </p:cBhvr>
                                      <p:tavLst>
                                        <p:tav tm="0">
                                          <p:val>
                                            <p:fltVal val="0"/>
                                          </p:val>
                                        </p:tav>
                                        <p:tav tm="100000">
                                          <p:val>
                                            <p:strVal val="#ppt_h"/>
                                          </p:val>
                                        </p:tav>
                                      </p:tavLst>
                                    </p:anim>
                                    <p:animEffect transition="in" filter="fade">
                                      <p:cBhvr>
                                        <p:cTn id="9" dur="500"/>
                                        <p:tgtEl>
                                          <p:spTgt spid="144387"/>
                                        </p:tgtEl>
                                      </p:cBhvr>
                                    </p:animEffect>
                                  </p:childTnLst>
                                </p:cTn>
                              </p:par>
                            </p:childTnLst>
                          </p:cTn>
                        </p:par>
                        <p:par>
                          <p:cTn id="10" fill="hold" nodeType="afterGroup">
                            <p:stCondLst>
                              <p:cond delay="500"/>
                            </p:stCondLst>
                            <p:childTnLst>
                              <p:par>
                                <p:cTn id="11" presetID="23" presetClass="entr" presetSubtype="16" fill="hold" nodeType="afterEffect">
                                  <p:stCondLst>
                                    <p:cond delay="0"/>
                                  </p:stCondLst>
                                  <p:childTnLst>
                                    <p:set>
                                      <p:cBhvr>
                                        <p:cTn id="12" dur="1" fill="hold">
                                          <p:stCondLst>
                                            <p:cond delay="0"/>
                                          </p:stCondLst>
                                        </p:cTn>
                                        <p:tgtEl>
                                          <p:spTgt spid="144395"/>
                                        </p:tgtEl>
                                        <p:attrNameLst>
                                          <p:attrName>style.visibility</p:attrName>
                                        </p:attrNameLst>
                                      </p:cBhvr>
                                      <p:to>
                                        <p:strVal val="visible"/>
                                      </p:to>
                                    </p:set>
                                    <p:anim calcmode="lin" valueType="num">
                                      <p:cBhvr>
                                        <p:cTn id="13" dur="500" fill="hold"/>
                                        <p:tgtEl>
                                          <p:spTgt spid="144395"/>
                                        </p:tgtEl>
                                        <p:attrNameLst>
                                          <p:attrName>ppt_w</p:attrName>
                                        </p:attrNameLst>
                                      </p:cBhvr>
                                      <p:tavLst>
                                        <p:tav tm="0">
                                          <p:val>
                                            <p:fltVal val="0"/>
                                          </p:val>
                                        </p:tav>
                                        <p:tav tm="100000">
                                          <p:val>
                                            <p:strVal val="#ppt_w"/>
                                          </p:val>
                                        </p:tav>
                                      </p:tavLst>
                                    </p:anim>
                                    <p:anim calcmode="lin" valueType="num">
                                      <p:cBhvr>
                                        <p:cTn id="14" dur="500" fill="hold"/>
                                        <p:tgtEl>
                                          <p:spTgt spid="14439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44393">
                                            <p:txEl>
                                              <p:pRg st="0" end="0"/>
                                            </p:txEl>
                                          </p:spTgt>
                                        </p:tgtEl>
                                        <p:attrNameLst>
                                          <p:attrName>style.visibility</p:attrName>
                                        </p:attrNameLst>
                                      </p:cBhvr>
                                      <p:to>
                                        <p:strVal val="visible"/>
                                      </p:to>
                                    </p:set>
                                    <p:anim calcmode="discrete" valueType="clr">
                                      <p:cBhvr override="childStyle">
                                        <p:cTn id="19" dur="80"/>
                                        <p:tgtEl>
                                          <p:spTgt spid="1443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439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44393">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44393">
                                            <p:txEl>
                                              <p:pRg st="1" end="1"/>
                                            </p:txEl>
                                          </p:spTgt>
                                        </p:tgtEl>
                                        <p:attrNameLst>
                                          <p:attrName>style.visibility</p:attrName>
                                        </p:attrNameLst>
                                      </p:cBhvr>
                                      <p:to>
                                        <p:strVal val="visible"/>
                                      </p:to>
                                    </p:set>
                                    <p:anim calcmode="discrete" valueType="clr">
                                      <p:cBhvr override="childStyle">
                                        <p:cTn id="26" dur="80"/>
                                        <p:tgtEl>
                                          <p:spTgt spid="14439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439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14439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9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8489" name="Picture 18">
            <a:extLst>
              <a:ext uri="{FF2B5EF4-FFF2-40B4-BE49-F238E27FC236}">
                <a16:creationId xmlns:a16="http://schemas.microsoft.com/office/drawing/2014/main" id="{74B77DAB-2036-40BE-2AC9-2F6E714F2235}"/>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52400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3" name="Rectangle 3">
            <a:extLst>
              <a:ext uri="{FF2B5EF4-FFF2-40B4-BE49-F238E27FC236}">
                <a16:creationId xmlns:a16="http://schemas.microsoft.com/office/drawing/2014/main" id="{E0AA180B-391E-963F-D696-438CDB7D890A}"/>
              </a:ext>
            </a:extLst>
          </p:cNvPr>
          <p:cNvSpPr>
            <a:spLocks noGrp="1" noChangeArrowheads="1"/>
          </p:cNvSpPr>
          <p:nvPr>
            <p:ph type="ctrTitle"/>
          </p:nvPr>
        </p:nvSpPr>
        <p:spPr>
          <a:xfrm>
            <a:off x="5480050" y="0"/>
            <a:ext cx="5111750" cy="1981200"/>
          </a:xfrm>
          <a:effectLst>
            <a:outerShdw dist="35921" dir="2700000" algn="ctr" rotWithShape="0">
              <a:srgbClr val="220B00"/>
            </a:outerShdw>
          </a:effectLst>
        </p:spPr>
        <p:txBody>
          <a:bodyPr/>
          <a:lstStyle/>
          <a:p>
            <a:pPr algn="l"/>
            <a:r>
              <a:rPr lang="en-US" altLang="en-US" sz="2800">
                <a:solidFill>
                  <a:srgbClr val="FFFF00"/>
                </a:solidFill>
              </a:rPr>
              <a:t>They crossed the Red Sea to Saudi Arabia where according to these archeologists the real Holy Mountain Sinai is.</a:t>
            </a:r>
          </a:p>
        </p:txBody>
      </p:sp>
      <p:sp>
        <p:nvSpPr>
          <p:cNvPr id="148484" name="Rectangle 4">
            <a:extLst>
              <a:ext uri="{FF2B5EF4-FFF2-40B4-BE49-F238E27FC236}">
                <a16:creationId xmlns:a16="http://schemas.microsoft.com/office/drawing/2014/main" id="{0D967970-7F02-0697-BD59-0B7792B214E1}"/>
              </a:ext>
            </a:extLst>
          </p:cNvPr>
          <p:cNvSpPr>
            <a:spLocks noChangeArrowheads="1"/>
          </p:cNvSpPr>
          <p:nvPr/>
        </p:nvSpPr>
        <p:spPr bwMode="auto">
          <a:xfrm>
            <a:off x="1704975" y="1219200"/>
            <a:ext cx="1295400" cy="762000"/>
          </a:xfrm>
          <a:prstGeom prst="rect">
            <a:avLst/>
          </a:prstGeom>
          <a:noFill/>
          <a:ln>
            <a:noFill/>
          </a:ln>
          <a:effectLst>
            <a:outerShdw dist="35921" dir="2700000" algn="ctr" rotWithShape="0">
              <a:srgbClr val="220B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algn="l" fontAlgn="base">
              <a:lnSpc>
                <a:spcPct val="80000"/>
              </a:lnSpc>
              <a:spcBef>
                <a:spcPct val="0"/>
              </a:spcBef>
              <a:spcAft>
                <a:spcPct val="0"/>
              </a:spcAft>
            </a:pPr>
            <a:r>
              <a:rPr lang="en-AU" altLang="zh-TW" sz="2800">
                <a:solidFill>
                  <a:srgbClr val="FFFF00"/>
                </a:solidFill>
                <a:ea typeface="標楷體" panose="03000509000000000000" pitchFamily="65" charset="-120"/>
              </a:rPr>
              <a:t>From </a:t>
            </a:r>
            <a:br>
              <a:rPr lang="en-AU" altLang="zh-TW" sz="2800">
                <a:solidFill>
                  <a:srgbClr val="FFFF00"/>
                </a:solidFill>
                <a:ea typeface="標楷體" panose="03000509000000000000" pitchFamily="65" charset="-120"/>
              </a:rPr>
            </a:br>
            <a:r>
              <a:rPr lang="en-AU" altLang="zh-TW" sz="2800">
                <a:solidFill>
                  <a:srgbClr val="FFFF00"/>
                </a:solidFill>
                <a:ea typeface="標楷體" panose="03000509000000000000" pitchFamily="65" charset="-120"/>
              </a:rPr>
              <a:t>here</a:t>
            </a:r>
          </a:p>
        </p:txBody>
      </p:sp>
      <p:sp>
        <p:nvSpPr>
          <p:cNvPr id="148485" name="Oval 5">
            <a:extLst>
              <a:ext uri="{FF2B5EF4-FFF2-40B4-BE49-F238E27FC236}">
                <a16:creationId xmlns:a16="http://schemas.microsoft.com/office/drawing/2014/main" id="{C7C1AE05-6E10-902C-AE8F-7E20F46CCA4E}"/>
              </a:ext>
            </a:extLst>
          </p:cNvPr>
          <p:cNvSpPr>
            <a:spLocks noChangeArrowheads="1"/>
          </p:cNvSpPr>
          <p:nvPr/>
        </p:nvSpPr>
        <p:spPr bwMode="auto">
          <a:xfrm>
            <a:off x="9220200" y="3657600"/>
            <a:ext cx="533400" cy="5334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8486" name="Line 6">
            <a:extLst>
              <a:ext uri="{FF2B5EF4-FFF2-40B4-BE49-F238E27FC236}">
                <a16:creationId xmlns:a16="http://schemas.microsoft.com/office/drawing/2014/main" id="{1A2A8CAE-67D3-B39C-E858-FE143E1F8727}"/>
              </a:ext>
            </a:extLst>
          </p:cNvPr>
          <p:cNvSpPr>
            <a:spLocks noChangeShapeType="1"/>
          </p:cNvSpPr>
          <p:nvPr/>
        </p:nvSpPr>
        <p:spPr bwMode="auto">
          <a:xfrm flipV="1">
            <a:off x="2917825" y="1676400"/>
            <a:ext cx="1828800" cy="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8487" name="Rectangle 7">
            <a:extLst>
              <a:ext uri="{FF2B5EF4-FFF2-40B4-BE49-F238E27FC236}">
                <a16:creationId xmlns:a16="http://schemas.microsoft.com/office/drawing/2014/main" id="{385E07AB-233E-C238-C5F4-8E08EDF2A790}"/>
              </a:ext>
            </a:extLst>
          </p:cNvPr>
          <p:cNvSpPr>
            <a:spLocks noChangeArrowheads="1"/>
          </p:cNvSpPr>
          <p:nvPr/>
        </p:nvSpPr>
        <p:spPr bwMode="auto">
          <a:xfrm>
            <a:off x="5105400" y="3886200"/>
            <a:ext cx="3733800" cy="1676400"/>
          </a:xfrm>
          <a:prstGeom prst="rect">
            <a:avLst/>
          </a:prstGeom>
          <a:noFill/>
          <a:ln>
            <a:noFill/>
          </a:ln>
          <a:effectLst>
            <a:outerShdw dist="35921" dir="2700000" algn="ctr" rotWithShape="0">
              <a:srgbClr val="220B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a:solidFill>
                  <a:srgbClr val="FFFF00"/>
                </a:solidFill>
                <a:effectLst>
                  <a:outerShdw blurRad="38100" dist="38100" dir="2700000" algn="tl">
                    <a:srgbClr val="000000"/>
                  </a:outerShdw>
                </a:effectLst>
                <a:ea typeface="新細明體" panose="02020500000000000000" pitchFamily="18" charset="-120"/>
              </a:rPr>
              <a:t>Where Moses got the 10 commandments</a:t>
            </a:r>
          </a:p>
        </p:txBody>
      </p:sp>
      <p:pic>
        <p:nvPicPr>
          <p:cNvPr id="148490" name="Picture 22">
            <a:extLst>
              <a:ext uri="{FF2B5EF4-FFF2-40B4-BE49-F238E27FC236}">
                <a16:creationId xmlns:a16="http://schemas.microsoft.com/office/drawing/2014/main" id="{D40B01E6-06AB-2643-EF00-254A7503A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229225"/>
            <a:ext cx="21526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500"/>
                                  </p:stCondLst>
                                  <p:childTnLst>
                                    <p:set>
                                      <p:cBhvr>
                                        <p:cTn id="6" dur="1" fill="hold">
                                          <p:stCondLst>
                                            <p:cond delay="499"/>
                                          </p:stCondLst>
                                        </p:cTn>
                                        <p:tgtEl>
                                          <p:spTgt spid="148484"/>
                                        </p:tgtEl>
                                        <p:attrNameLst>
                                          <p:attrName>style.visibility</p:attrName>
                                        </p:attrNameLst>
                                      </p:cBhvr>
                                      <p:to>
                                        <p:strVal val="visible"/>
                                      </p:to>
                                    </p:set>
                                  </p:childTnLst>
                                </p:cTn>
                              </p:par>
                            </p:childTnLst>
                          </p:cTn>
                        </p:par>
                        <p:par>
                          <p:cTn id="7" fill="hold" nodeType="afterGroup">
                            <p:stCondLst>
                              <p:cond delay="2000"/>
                            </p:stCondLst>
                            <p:childTnLst>
                              <p:par>
                                <p:cTn id="8" presetID="17" presetClass="entr" presetSubtype="8" fill="hold" nodeType="afterEffect">
                                  <p:stCondLst>
                                    <p:cond delay="0"/>
                                  </p:stCondLst>
                                  <p:childTnLst>
                                    <p:set>
                                      <p:cBhvr>
                                        <p:cTn id="9" dur="1" fill="hold">
                                          <p:stCondLst>
                                            <p:cond delay="0"/>
                                          </p:stCondLst>
                                        </p:cTn>
                                        <p:tgtEl>
                                          <p:spTgt spid="148486"/>
                                        </p:tgtEl>
                                        <p:attrNameLst>
                                          <p:attrName>style.visibility</p:attrName>
                                        </p:attrNameLst>
                                      </p:cBhvr>
                                      <p:to>
                                        <p:strVal val="visible"/>
                                      </p:to>
                                    </p:set>
                                    <p:anim calcmode="lin" valueType="num">
                                      <p:cBhvr>
                                        <p:cTn id="10" dur="500" fill="hold"/>
                                        <p:tgtEl>
                                          <p:spTgt spid="148486"/>
                                        </p:tgtEl>
                                        <p:attrNameLst>
                                          <p:attrName>ppt_x</p:attrName>
                                        </p:attrNameLst>
                                      </p:cBhvr>
                                      <p:tavLst>
                                        <p:tav tm="0">
                                          <p:val>
                                            <p:strVal val="#ppt_x-#ppt_w/2"/>
                                          </p:val>
                                        </p:tav>
                                        <p:tav tm="100000">
                                          <p:val>
                                            <p:strVal val="#ppt_x"/>
                                          </p:val>
                                        </p:tav>
                                      </p:tavLst>
                                    </p:anim>
                                    <p:anim calcmode="lin" valueType="num">
                                      <p:cBhvr>
                                        <p:cTn id="11" dur="500" fill="hold"/>
                                        <p:tgtEl>
                                          <p:spTgt spid="148486"/>
                                        </p:tgtEl>
                                        <p:attrNameLst>
                                          <p:attrName>ppt_y</p:attrName>
                                        </p:attrNameLst>
                                      </p:cBhvr>
                                      <p:tavLst>
                                        <p:tav tm="0">
                                          <p:val>
                                            <p:strVal val="#ppt_y"/>
                                          </p:val>
                                        </p:tav>
                                        <p:tav tm="100000">
                                          <p:val>
                                            <p:strVal val="#ppt_y"/>
                                          </p:val>
                                        </p:tav>
                                      </p:tavLst>
                                    </p:anim>
                                    <p:anim calcmode="lin" valueType="num">
                                      <p:cBhvr>
                                        <p:cTn id="12" dur="500" fill="hold"/>
                                        <p:tgtEl>
                                          <p:spTgt spid="148486"/>
                                        </p:tgtEl>
                                        <p:attrNameLst>
                                          <p:attrName>ppt_w</p:attrName>
                                        </p:attrNameLst>
                                      </p:cBhvr>
                                      <p:tavLst>
                                        <p:tav tm="0">
                                          <p:val>
                                            <p:fltVal val="0"/>
                                          </p:val>
                                        </p:tav>
                                        <p:tav tm="100000">
                                          <p:val>
                                            <p:strVal val="#ppt_w"/>
                                          </p:val>
                                        </p:tav>
                                      </p:tavLst>
                                    </p:anim>
                                    <p:anim calcmode="lin" valueType="num">
                                      <p:cBhvr>
                                        <p:cTn id="13" dur="500" fill="hold"/>
                                        <p:tgtEl>
                                          <p:spTgt spid="14848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500"/>
                            </p:stCondLst>
                            <p:childTnLst>
                              <p:par>
                                <p:cTn id="15" presetID="1" presetClass="entr" presetSubtype="0" fill="hold" nodeType="afterEffect">
                                  <p:stCondLst>
                                    <p:cond delay="3000"/>
                                  </p:stCondLst>
                                  <p:childTnLst>
                                    <p:set>
                                      <p:cBhvr>
                                        <p:cTn id="16" dur="1" fill="hold">
                                          <p:stCondLst>
                                            <p:cond delay="499"/>
                                          </p:stCondLst>
                                        </p:cTn>
                                        <p:tgtEl>
                                          <p:spTgt spid="14848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nodeType="clickEffect">
                                  <p:stCondLst>
                                    <p:cond delay="0"/>
                                  </p:stCondLst>
                                  <p:childTnLst>
                                    <p:set>
                                      <p:cBhvr>
                                        <p:cTn id="20" dur="1" fill="hold">
                                          <p:stCondLst>
                                            <p:cond delay="0"/>
                                          </p:stCondLst>
                                        </p:cTn>
                                        <p:tgtEl>
                                          <p:spTgt spid="148485"/>
                                        </p:tgtEl>
                                        <p:attrNameLst>
                                          <p:attrName>style.visibility</p:attrName>
                                        </p:attrNameLst>
                                      </p:cBhvr>
                                      <p:to>
                                        <p:strVal val="visible"/>
                                      </p:to>
                                    </p:set>
                                    <p:anim calcmode="lin" valueType="num">
                                      <p:cBhvr>
                                        <p:cTn id="21" dur="500" fill="hold"/>
                                        <p:tgtEl>
                                          <p:spTgt spid="148485"/>
                                        </p:tgtEl>
                                        <p:attrNameLst>
                                          <p:attrName>ppt_w</p:attrName>
                                        </p:attrNameLst>
                                      </p:cBhvr>
                                      <p:tavLst>
                                        <p:tav tm="0">
                                          <p:val>
                                            <p:strVal val="4*#ppt_w"/>
                                          </p:val>
                                        </p:tav>
                                        <p:tav tm="100000">
                                          <p:val>
                                            <p:strVal val="#ppt_w"/>
                                          </p:val>
                                        </p:tav>
                                      </p:tavLst>
                                    </p:anim>
                                    <p:anim calcmode="lin" valueType="num">
                                      <p:cBhvr>
                                        <p:cTn id="22" dur="500" fill="hold"/>
                                        <p:tgtEl>
                                          <p:spTgt spid="148485"/>
                                        </p:tgtEl>
                                        <p:attrNameLst>
                                          <p:attrName>ppt_h</p:attrName>
                                        </p:attrNameLst>
                                      </p:cBhvr>
                                      <p:tavLst>
                                        <p:tav tm="0">
                                          <p:val>
                                            <p:strVal val="4*#ppt_h"/>
                                          </p:val>
                                        </p:tav>
                                        <p:tav tm="100000">
                                          <p:val>
                                            <p:strVal val="#ppt_h"/>
                                          </p:val>
                                        </p:tav>
                                      </p:tavLst>
                                    </p:anim>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148487"/>
                                        </p:tgtEl>
                                        <p:attrNameLst>
                                          <p:attrName>style.visibility</p:attrName>
                                        </p:attrNameLst>
                                      </p:cBhvr>
                                      <p:to>
                                        <p:strVal val="visible"/>
                                      </p:to>
                                    </p:set>
                                    <p:animEffect transition="in" filter="dissolve">
                                      <p:cBhvr>
                                        <p:cTn id="26" dur="500"/>
                                        <p:tgtEl>
                                          <p:spTgt spid="148487"/>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148490"/>
                                        </p:tgtEl>
                                        <p:attrNameLst>
                                          <p:attrName>style.visibility</p:attrName>
                                        </p:attrNameLst>
                                      </p:cBhvr>
                                      <p:to>
                                        <p:strVal val="visible"/>
                                      </p:to>
                                    </p:set>
                                    <p:animEffect transition="in" filter="dissolve">
                                      <p:cBhvr>
                                        <p:cTn id="30"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P spid="148484" grpId="0" autoUpdateAnimBg="0"/>
      <p:bldP spid="14848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6AD71A47-AA4A-FC22-0B89-96CAD49D3C6B}"/>
              </a:ext>
            </a:extLst>
          </p:cNvPr>
          <p:cNvSpPr>
            <a:spLocks noGrp="1" noChangeArrowheads="1"/>
          </p:cNvSpPr>
          <p:nvPr>
            <p:ph type="title"/>
          </p:nvPr>
        </p:nvSpPr>
        <p:spPr/>
        <p:txBody>
          <a:bodyPr/>
          <a:lstStyle/>
          <a:p>
            <a:endParaRPr lang="en-US" altLang="en-US"/>
          </a:p>
        </p:txBody>
      </p:sp>
      <p:pic>
        <p:nvPicPr>
          <p:cNvPr id="128006" name="Picture 4">
            <a:extLst>
              <a:ext uri="{FF2B5EF4-FFF2-40B4-BE49-F238E27FC236}">
                <a16:creationId xmlns:a16="http://schemas.microsoft.com/office/drawing/2014/main" id="{5B643B7B-14D6-63B4-8A81-21EDE3F37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4">
            <a:extLst>
              <a:ext uri="{FF2B5EF4-FFF2-40B4-BE49-F238E27FC236}">
                <a16:creationId xmlns:a16="http://schemas.microsoft.com/office/drawing/2014/main" id="{0497B120-248C-46C0-2A06-62F0FE25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5876"/>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0" name="Rectangle 2">
            <a:extLst>
              <a:ext uri="{FF2B5EF4-FFF2-40B4-BE49-F238E27FC236}">
                <a16:creationId xmlns:a16="http://schemas.microsoft.com/office/drawing/2014/main" id="{C2E49FFA-61F2-B2D6-64DA-99418A6A8EA8}"/>
              </a:ext>
            </a:extLst>
          </p:cNvPr>
          <p:cNvSpPr>
            <a:spLocks noGrp="1" noChangeArrowheads="1"/>
          </p:cNvSpPr>
          <p:nvPr>
            <p:ph type="title"/>
          </p:nvPr>
        </p:nvSpPr>
        <p:spPr>
          <a:xfrm>
            <a:off x="1676400" y="76201"/>
            <a:ext cx="8763000" cy="868363"/>
          </a:xfrm>
        </p:spPr>
        <p:txBody>
          <a:bodyPr/>
          <a:lstStyle/>
          <a:p>
            <a:r>
              <a:rPr lang="en-US" altLang="en-US" sz="4000"/>
              <a:t>Hebrew Inscriptions Found in Arabia</a:t>
            </a:r>
            <a:endParaRPr lang="en-GB" altLang="en-US" sz="400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49" name="Picture 10">
            <a:extLst>
              <a:ext uri="{FF2B5EF4-FFF2-40B4-BE49-F238E27FC236}">
                <a16:creationId xmlns:a16="http://schemas.microsoft.com/office/drawing/2014/main" id="{15CC3C4E-627B-0636-8487-B0B9EDFE6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0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39" name="Rectangle 3">
            <a:extLst>
              <a:ext uri="{FF2B5EF4-FFF2-40B4-BE49-F238E27FC236}">
                <a16:creationId xmlns:a16="http://schemas.microsoft.com/office/drawing/2014/main" id="{618B4A77-3CC9-A511-306A-B15E88532718}"/>
              </a:ext>
            </a:extLst>
          </p:cNvPr>
          <p:cNvSpPr>
            <a:spLocks noGrp="1" noChangeArrowheads="1"/>
          </p:cNvSpPr>
          <p:nvPr>
            <p:ph type="ctrTitle"/>
          </p:nvPr>
        </p:nvSpPr>
        <p:spPr>
          <a:xfrm>
            <a:off x="2057400" y="152400"/>
            <a:ext cx="7467600" cy="533400"/>
          </a:xfrm>
          <a:effectLst>
            <a:outerShdw dist="35921" dir="2700000" algn="ctr" rotWithShape="0">
              <a:schemeClr val="tx1"/>
            </a:outerShdw>
          </a:effectLst>
        </p:spPr>
        <p:txBody>
          <a:bodyPr/>
          <a:lstStyle/>
          <a:p>
            <a:pPr>
              <a:lnSpc>
                <a:spcPct val="80000"/>
              </a:lnSpc>
            </a:pPr>
            <a:r>
              <a:rPr lang="en-US" altLang="en-US" sz="3200" b="1">
                <a:solidFill>
                  <a:srgbClr val="FF0000"/>
                </a:solidFill>
              </a:rPr>
              <a:t>They traveled from Goshen</a:t>
            </a:r>
          </a:p>
        </p:txBody>
      </p:sp>
      <p:pic>
        <p:nvPicPr>
          <p:cNvPr id="142350" name="Picture 12">
            <a:extLst>
              <a:ext uri="{FF2B5EF4-FFF2-40B4-BE49-F238E27FC236}">
                <a16:creationId xmlns:a16="http://schemas.microsoft.com/office/drawing/2014/main" id="{7DC561BA-9AC8-ABE7-CDBC-F6D26B566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219201"/>
            <a:ext cx="2333625" cy="1190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2341" name="Oval 5">
            <a:extLst>
              <a:ext uri="{FF2B5EF4-FFF2-40B4-BE49-F238E27FC236}">
                <a16:creationId xmlns:a16="http://schemas.microsoft.com/office/drawing/2014/main" id="{46AB6001-D842-7612-567F-D5F624497CAE}"/>
              </a:ext>
            </a:extLst>
          </p:cNvPr>
          <p:cNvSpPr>
            <a:spLocks noChangeArrowheads="1"/>
          </p:cNvSpPr>
          <p:nvPr/>
        </p:nvSpPr>
        <p:spPr bwMode="auto">
          <a:xfrm>
            <a:off x="7239000" y="2819400"/>
            <a:ext cx="990600" cy="1066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2342" name="Rectangle 6">
            <a:extLst>
              <a:ext uri="{FF2B5EF4-FFF2-40B4-BE49-F238E27FC236}">
                <a16:creationId xmlns:a16="http://schemas.microsoft.com/office/drawing/2014/main" id="{5D85B275-1409-2B13-517F-8B64B098292C}"/>
              </a:ext>
            </a:extLst>
          </p:cNvPr>
          <p:cNvSpPr>
            <a:spLocks noChangeArrowheads="1"/>
          </p:cNvSpPr>
          <p:nvPr/>
        </p:nvSpPr>
        <p:spPr bwMode="auto">
          <a:xfrm>
            <a:off x="3276600" y="3810000"/>
            <a:ext cx="4648200" cy="609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fontAlgn="base">
              <a:lnSpc>
                <a:spcPct val="80000"/>
              </a:lnSpc>
              <a:spcBef>
                <a:spcPct val="0"/>
              </a:spcBef>
              <a:spcAft>
                <a:spcPct val="0"/>
              </a:spcAft>
            </a:pPr>
            <a:r>
              <a:rPr lang="en-US" altLang="en-US" sz="2800" b="1">
                <a:solidFill>
                  <a:srgbClr val="FF0000"/>
                </a:solidFill>
                <a:effectLst>
                  <a:outerShdw blurRad="38100" dist="38100" dir="2700000" algn="tl">
                    <a:srgbClr val="000000"/>
                  </a:outerShdw>
                </a:effectLst>
                <a:ea typeface="新細明體" panose="02020500000000000000" pitchFamily="18" charset="-120"/>
              </a:rPr>
              <a:t>exiting at Nuweiba beach</a:t>
            </a:r>
          </a:p>
        </p:txBody>
      </p:sp>
      <p:sp>
        <p:nvSpPr>
          <p:cNvPr id="142343" name="Oval 7">
            <a:extLst>
              <a:ext uri="{FF2B5EF4-FFF2-40B4-BE49-F238E27FC236}">
                <a16:creationId xmlns:a16="http://schemas.microsoft.com/office/drawing/2014/main" id="{ED908161-5CC6-3295-E332-25CDB6F0CA35}"/>
              </a:ext>
            </a:extLst>
          </p:cNvPr>
          <p:cNvSpPr>
            <a:spLocks noChangeArrowheads="1"/>
          </p:cNvSpPr>
          <p:nvPr/>
        </p:nvSpPr>
        <p:spPr bwMode="auto">
          <a:xfrm>
            <a:off x="1676400" y="457200"/>
            <a:ext cx="1371600" cy="11430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2344" name="Oval 8">
            <a:extLst>
              <a:ext uri="{FF2B5EF4-FFF2-40B4-BE49-F238E27FC236}">
                <a16:creationId xmlns:a16="http://schemas.microsoft.com/office/drawing/2014/main" id="{21BFA4A0-B059-42B1-A5A6-C64BDDC158CA}"/>
              </a:ext>
            </a:extLst>
          </p:cNvPr>
          <p:cNvSpPr>
            <a:spLocks noChangeArrowheads="1"/>
          </p:cNvSpPr>
          <p:nvPr/>
        </p:nvSpPr>
        <p:spPr bwMode="auto">
          <a:xfrm>
            <a:off x="3810000" y="2057400"/>
            <a:ext cx="762000" cy="6096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2345" name="Rectangle 9">
            <a:extLst>
              <a:ext uri="{FF2B5EF4-FFF2-40B4-BE49-F238E27FC236}">
                <a16:creationId xmlns:a16="http://schemas.microsoft.com/office/drawing/2014/main" id="{9BABFF34-6BC5-162D-DB50-3E80CFD168B1}"/>
              </a:ext>
            </a:extLst>
          </p:cNvPr>
          <p:cNvSpPr>
            <a:spLocks noChangeArrowheads="1"/>
          </p:cNvSpPr>
          <p:nvPr/>
        </p:nvSpPr>
        <p:spPr bwMode="auto">
          <a:xfrm>
            <a:off x="3276600" y="1524000"/>
            <a:ext cx="39624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1"/>
          <a:lstStyle>
            <a:lvl1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fontAlgn="base">
              <a:lnSpc>
                <a:spcPct val="80000"/>
              </a:lnSpc>
              <a:spcBef>
                <a:spcPct val="0"/>
              </a:spcBef>
              <a:spcAft>
                <a:spcPct val="0"/>
              </a:spcAft>
            </a:pPr>
            <a:r>
              <a:rPr lang="en-US" altLang="en-US" sz="3200" b="1">
                <a:solidFill>
                  <a:srgbClr val="FF0000"/>
                </a:solidFill>
              </a:rPr>
              <a:t>via Succoth</a:t>
            </a:r>
          </a:p>
        </p:txBody>
      </p:sp>
      <p:sp>
        <p:nvSpPr>
          <p:cNvPr id="142347" name="Rectangle 11">
            <a:extLst>
              <a:ext uri="{FF2B5EF4-FFF2-40B4-BE49-F238E27FC236}">
                <a16:creationId xmlns:a16="http://schemas.microsoft.com/office/drawing/2014/main" id="{0680E0EB-265E-B23C-0757-7F70C171E0F6}"/>
              </a:ext>
            </a:extLst>
          </p:cNvPr>
          <p:cNvSpPr>
            <a:spLocks noChangeArrowheads="1"/>
          </p:cNvSpPr>
          <p:nvPr/>
        </p:nvSpPr>
        <p:spPr bwMode="auto">
          <a:xfrm>
            <a:off x="3810000" y="2919414"/>
            <a:ext cx="3429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kumimoji="1" lang="en-US" altLang="en-US" sz="2800" b="1">
                <a:solidFill>
                  <a:srgbClr val="FF0000"/>
                </a:solidFill>
                <a:effectLst>
                  <a:outerShdw blurRad="38100" dist="38100" dir="2700000" algn="tl">
                    <a:srgbClr val="000000"/>
                  </a:outerShdw>
                </a:effectLst>
                <a:latin typeface="Tahoma" panose="020B0604030504040204" pitchFamily="34" charset="0"/>
                <a:ea typeface="新細明體" panose="02020500000000000000" pitchFamily="18" charset="-120"/>
              </a:rPr>
              <a:t>through this wadi</a:t>
            </a:r>
          </a:p>
        </p:txBody>
      </p:sp>
      <p:sp>
        <p:nvSpPr>
          <p:cNvPr id="142348" name="Oval 12">
            <a:extLst>
              <a:ext uri="{FF2B5EF4-FFF2-40B4-BE49-F238E27FC236}">
                <a16:creationId xmlns:a16="http://schemas.microsoft.com/office/drawing/2014/main" id="{4448DBB9-B6F5-8792-0454-A4D6E51D2D69}"/>
              </a:ext>
            </a:extLst>
          </p:cNvPr>
          <p:cNvSpPr>
            <a:spLocks noChangeArrowheads="1"/>
          </p:cNvSpPr>
          <p:nvPr/>
        </p:nvSpPr>
        <p:spPr bwMode="auto">
          <a:xfrm>
            <a:off x="7924800" y="3505200"/>
            <a:ext cx="609600" cy="6096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2339"/>
                                        </p:tgtEl>
                                        <p:attrNameLst>
                                          <p:attrName>style.visibility</p:attrName>
                                        </p:attrNameLst>
                                      </p:cBhvr>
                                      <p:to>
                                        <p:strVal val="visible"/>
                                      </p:to>
                                    </p:set>
                                    <p:anim calcmode="lin" valueType="num">
                                      <p:cBhvr additive="base">
                                        <p:cTn id="7" dur="1000" fill="hold"/>
                                        <p:tgtEl>
                                          <p:spTgt spid="142339"/>
                                        </p:tgtEl>
                                        <p:attrNameLst>
                                          <p:attrName>ppt_x</p:attrName>
                                        </p:attrNameLst>
                                      </p:cBhvr>
                                      <p:tavLst>
                                        <p:tav tm="0">
                                          <p:val>
                                            <p:strVal val="0-#ppt_w/2"/>
                                          </p:val>
                                        </p:tav>
                                        <p:tav tm="100000">
                                          <p:val>
                                            <p:strVal val="#ppt_x"/>
                                          </p:val>
                                        </p:tav>
                                      </p:tavLst>
                                    </p:anim>
                                    <p:anim calcmode="lin" valueType="num">
                                      <p:cBhvr additive="base">
                                        <p:cTn id="8" dur="1000" fill="hold"/>
                                        <p:tgtEl>
                                          <p:spTgt spid="1423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3" presetClass="entr" presetSubtype="528" fill="hold" nodeType="afterEffect">
                                  <p:stCondLst>
                                    <p:cond delay="0"/>
                                  </p:stCondLst>
                                  <p:childTnLst>
                                    <p:set>
                                      <p:cBhvr>
                                        <p:cTn id="11" dur="1" fill="hold">
                                          <p:stCondLst>
                                            <p:cond delay="0"/>
                                          </p:stCondLst>
                                        </p:cTn>
                                        <p:tgtEl>
                                          <p:spTgt spid="142343"/>
                                        </p:tgtEl>
                                        <p:attrNameLst>
                                          <p:attrName>style.visibility</p:attrName>
                                        </p:attrNameLst>
                                      </p:cBhvr>
                                      <p:to>
                                        <p:strVal val="visible"/>
                                      </p:to>
                                    </p:set>
                                    <p:anim calcmode="lin" valueType="num">
                                      <p:cBhvr>
                                        <p:cTn id="12" dur="500" fill="hold"/>
                                        <p:tgtEl>
                                          <p:spTgt spid="142343"/>
                                        </p:tgtEl>
                                        <p:attrNameLst>
                                          <p:attrName>ppt_w</p:attrName>
                                        </p:attrNameLst>
                                      </p:cBhvr>
                                      <p:tavLst>
                                        <p:tav tm="0">
                                          <p:val>
                                            <p:fltVal val="0"/>
                                          </p:val>
                                        </p:tav>
                                        <p:tav tm="100000">
                                          <p:val>
                                            <p:strVal val="#ppt_w"/>
                                          </p:val>
                                        </p:tav>
                                      </p:tavLst>
                                    </p:anim>
                                    <p:anim calcmode="lin" valueType="num">
                                      <p:cBhvr>
                                        <p:cTn id="13" dur="500" fill="hold"/>
                                        <p:tgtEl>
                                          <p:spTgt spid="142343"/>
                                        </p:tgtEl>
                                        <p:attrNameLst>
                                          <p:attrName>ppt_h</p:attrName>
                                        </p:attrNameLst>
                                      </p:cBhvr>
                                      <p:tavLst>
                                        <p:tav tm="0">
                                          <p:val>
                                            <p:fltVal val="0"/>
                                          </p:val>
                                        </p:tav>
                                        <p:tav tm="100000">
                                          <p:val>
                                            <p:strVal val="#ppt_h"/>
                                          </p:val>
                                        </p:tav>
                                      </p:tavLst>
                                    </p:anim>
                                    <p:anim calcmode="lin" valueType="num">
                                      <p:cBhvr>
                                        <p:cTn id="14" dur="500" fill="hold"/>
                                        <p:tgtEl>
                                          <p:spTgt spid="142343"/>
                                        </p:tgtEl>
                                        <p:attrNameLst>
                                          <p:attrName>ppt_x</p:attrName>
                                        </p:attrNameLst>
                                      </p:cBhvr>
                                      <p:tavLst>
                                        <p:tav tm="0">
                                          <p:val>
                                            <p:fltVal val="0.5"/>
                                          </p:val>
                                        </p:tav>
                                        <p:tav tm="100000">
                                          <p:val>
                                            <p:strVal val="#ppt_x"/>
                                          </p:val>
                                        </p:tav>
                                      </p:tavLst>
                                    </p:anim>
                                    <p:anim calcmode="lin" valueType="num">
                                      <p:cBhvr>
                                        <p:cTn id="15" dur="500" fill="hold"/>
                                        <p:tgtEl>
                                          <p:spTgt spid="142343"/>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142345"/>
                                        </p:tgtEl>
                                        <p:attrNameLst>
                                          <p:attrName>style.visibility</p:attrName>
                                        </p:attrNameLst>
                                      </p:cBhvr>
                                      <p:to>
                                        <p:strVal val="visible"/>
                                      </p:to>
                                    </p:set>
                                    <p:anim calcmode="lin" valueType="num">
                                      <p:cBhvr additive="base">
                                        <p:cTn id="19" dur="1000" fill="hold"/>
                                        <p:tgtEl>
                                          <p:spTgt spid="142345"/>
                                        </p:tgtEl>
                                        <p:attrNameLst>
                                          <p:attrName>ppt_x</p:attrName>
                                        </p:attrNameLst>
                                      </p:cBhvr>
                                      <p:tavLst>
                                        <p:tav tm="0">
                                          <p:val>
                                            <p:strVal val="0-#ppt_w/2"/>
                                          </p:val>
                                        </p:tav>
                                        <p:tav tm="100000">
                                          <p:val>
                                            <p:strVal val="#ppt_x"/>
                                          </p:val>
                                        </p:tav>
                                      </p:tavLst>
                                    </p:anim>
                                    <p:anim calcmode="lin" valueType="num">
                                      <p:cBhvr additive="base">
                                        <p:cTn id="20" dur="1000" fill="hold"/>
                                        <p:tgtEl>
                                          <p:spTgt spid="14234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23" presetClass="entr" presetSubtype="528" fill="hold" nodeType="afterEffect">
                                  <p:stCondLst>
                                    <p:cond delay="0"/>
                                  </p:stCondLst>
                                  <p:childTnLst>
                                    <p:set>
                                      <p:cBhvr>
                                        <p:cTn id="23" dur="1" fill="hold">
                                          <p:stCondLst>
                                            <p:cond delay="0"/>
                                          </p:stCondLst>
                                        </p:cTn>
                                        <p:tgtEl>
                                          <p:spTgt spid="142344"/>
                                        </p:tgtEl>
                                        <p:attrNameLst>
                                          <p:attrName>style.visibility</p:attrName>
                                        </p:attrNameLst>
                                      </p:cBhvr>
                                      <p:to>
                                        <p:strVal val="visible"/>
                                      </p:to>
                                    </p:set>
                                    <p:anim calcmode="lin" valueType="num">
                                      <p:cBhvr>
                                        <p:cTn id="24" dur="1000" fill="hold"/>
                                        <p:tgtEl>
                                          <p:spTgt spid="142344"/>
                                        </p:tgtEl>
                                        <p:attrNameLst>
                                          <p:attrName>ppt_w</p:attrName>
                                        </p:attrNameLst>
                                      </p:cBhvr>
                                      <p:tavLst>
                                        <p:tav tm="0">
                                          <p:val>
                                            <p:fltVal val="0"/>
                                          </p:val>
                                        </p:tav>
                                        <p:tav tm="100000">
                                          <p:val>
                                            <p:strVal val="#ppt_w"/>
                                          </p:val>
                                        </p:tav>
                                      </p:tavLst>
                                    </p:anim>
                                    <p:anim calcmode="lin" valueType="num">
                                      <p:cBhvr>
                                        <p:cTn id="25" dur="1000" fill="hold"/>
                                        <p:tgtEl>
                                          <p:spTgt spid="142344"/>
                                        </p:tgtEl>
                                        <p:attrNameLst>
                                          <p:attrName>ppt_h</p:attrName>
                                        </p:attrNameLst>
                                      </p:cBhvr>
                                      <p:tavLst>
                                        <p:tav tm="0">
                                          <p:val>
                                            <p:fltVal val="0"/>
                                          </p:val>
                                        </p:tav>
                                        <p:tav tm="100000">
                                          <p:val>
                                            <p:strVal val="#ppt_h"/>
                                          </p:val>
                                        </p:tav>
                                      </p:tavLst>
                                    </p:anim>
                                    <p:anim calcmode="lin" valueType="num">
                                      <p:cBhvr>
                                        <p:cTn id="26" dur="1000" fill="hold"/>
                                        <p:tgtEl>
                                          <p:spTgt spid="142344"/>
                                        </p:tgtEl>
                                        <p:attrNameLst>
                                          <p:attrName>ppt_x</p:attrName>
                                        </p:attrNameLst>
                                      </p:cBhvr>
                                      <p:tavLst>
                                        <p:tav tm="0">
                                          <p:val>
                                            <p:fltVal val="0.5"/>
                                          </p:val>
                                        </p:tav>
                                        <p:tav tm="100000">
                                          <p:val>
                                            <p:strVal val="#ppt_x"/>
                                          </p:val>
                                        </p:tav>
                                      </p:tavLst>
                                    </p:anim>
                                    <p:anim calcmode="lin" valueType="num">
                                      <p:cBhvr>
                                        <p:cTn id="27" dur="1000" fill="hold"/>
                                        <p:tgtEl>
                                          <p:spTgt spid="142344"/>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3500"/>
                            </p:stCondLst>
                            <p:childTnLst>
                              <p:par>
                                <p:cTn id="29" presetID="2" presetClass="entr" presetSubtype="8" fill="hold" nodeType="afterEffect">
                                  <p:stCondLst>
                                    <p:cond delay="0"/>
                                  </p:stCondLst>
                                  <p:childTnLst>
                                    <p:set>
                                      <p:cBhvr>
                                        <p:cTn id="30" dur="1" fill="hold">
                                          <p:stCondLst>
                                            <p:cond delay="0"/>
                                          </p:stCondLst>
                                        </p:cTn>
                                        <p:tgtEl>
                                          <p:spTgt spid="142347"/>
                                        </p:tgtEl>
                                        <p:attrNameLst>
                                          <p:attrName>style.visibility</p:attrName>
                                        </p:attrNameLst>
                                      </p:cBhvr>
                                      <p:to>
                                        <p:strVal val="visible"/>
                                      </p:to>
                                    </p:set>
                                    <p:anim calcmode="lin" valueType="num">
                                      <p:cBhvr additive="base">
                                        <p:cTn id="31" dur="1000" fill="hold"/>
                                        <p:tgtEl>
                                          <p:spTgt spid="142347"/>
                                        </p:tgtEl>
                                        <p:attrNameLst>
                                          <p:attrName>ppt_x</p:attrName>
                                        </p:attrNameLst>
                                      </p:cBhvr>
                                      <p:tavLst>
                                        <p:tav tm="0">
                                          <p:val>
                                            <p:strVal val="0-#ppt_w/2"/>
                                          </p:val>
                                        </p:tav>
                                        <p:tav tm="100000">
                                          <p:val>
                                            <p:strVal val="#ppt_x"/>
                                          </p:val>
                                        </p:tav>
                                      </p:tavLst>
                                    </p:anim>
                                    <p:anim calcmode="lin" valueType="num">
                                      <p:cBhvr additive="base">
                                        <p:cTn id="32" dur="1000" fill="hold"/>
                                        <p:tgtEl>
                                          <p:spTgt spid="14234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4500"/>
                            </p:stCondLst>
                            <p:childTnLst>
                              <p:par>
                                <p:cTn id="34" presetID="23" presetClass="entr" presetSubtype="528" fill="hold" nodeType="afterEffect">
                                  <p:stCondLst>
                                    <p:cond delay="0"/>
                                  </p:stCondLst>
                                  <p:childTnLst>
                                    <p:set>
                                      <p:cBhvr>
                                        <p:cTn id="35" dur="1" fill="hold">
                                          <p:stCondLst>
                                            <p:cond delay="0"/>
                                          </p:stCondLst>
                                        </p:cTn>
                                        <p:tgtEl>
                                          <p:spTgt spid="142341"/>
                                        </p:tgtEl>
                                        <p:attrNameLst>
                                          <p:attrName>style.visibility</p:attrName>
                                        </p:attrNameLst>
                                      </p:cBhvr>
                                      <p:to>
                                        <p:strVal val="visible"/>
                                      </p:to>
                                    </p:set>
                                    <p:anim calcmode="lin" valueType="num">
                                      <p:cBhvr>
                                        <p:cTn id="36" dur="1000" fill="hold"/>
                                        <p:tgtEl>
                                          <p:spTgt spid="142341"/>
                                        </p:tgtEl>
                                        <p:attrNameLst>
                                          <p:attrName>ppt_w</p:attrName>
                                        </p:attrNameLst>
                                      </p:cBhvr>
                                      <p:tavLst>
                                        <p:tav tm="0">
                                          <p:val>
                                            <p:fltVal val="0"/>
                                          </p:val>
                                        </p:tav>
                                        <p:tav tm="100000">
                                          <p:val>
                                            <p:strVal val="#ppt_w"/>
                                          </p:val>
                                        </p:tav>
                                      </p:tavLst>
                                    </p:anim>
                                    <p:anim calcmode="lin" valueType="num">
                                      <p:cBhvr>
                                        <p:cTn id="37" dur="1000" fill="hold"/>
                                        <p:tgtEl>
                                          <p:spTgt spid="142341"/>
                                        </p:tgtEl>
                                        <p:attrNameLst>
                                          <p:attrName>ppt_h</p:attrName>
                                        </p:attrNameLst>
                                      </p:cBhvr>
                                      <p:tavLst>
                                        <p:tav tm="0">
                                          <p:val>
                                            <p:fltVal val="0"/>
                                          </p:val>
                                        </p:tav>
                                        <p:tav tm="100000">
                                          <p:val>
                                            <p:strVal val="#ppt_h"/>
                                          </p:val>
                                        </p:tav>
                                      </p:tavLst>
                                    </p:anim>
                                    <p:anim calcmode="lin" valueType="num">
                                      <p:cBhvr>
                                        <p:cTn id="38" dur="1000" fill="hold"/>
                                        <p:tgtEl>
                                          <p:spTgt spid="142341"/>
                                        </p:tgtEl>
                                        <p:attrNameLst>
                                          <p:attrName>ppt_x</p:attrName>
                                        </p:attrNameLst>
                                      </p:cBhvr>
                                      <p:tavLst>
                                        <p:tav tm="0">
                                          <p:val>
                                            <p:fltVal val="0.5"/>
                                          </p:val>
                                        </p:tav>
                                        <p:tav tm="100000">
                                          <p:val>
                                            <p:strVal val="#ppt_x"/>
                                          </p:val>
                                        </p:tav>
                                      </p:tavLst>
                                    </p:anim>
                                    <p:anim calcmode="lin" valueType="num">
                                      <p:cBhvr>
                                        <p:cTn id="39" dur="1000" fill="hold"/>
                                        <p:tgtEl>
                                          <p:spTgt spid="142341"/>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5500"/>
                            </p:stCondLst>
                            <p:childTnLst>
                              <p:par>
                                <p:cTn id="41" presetID="23" presetClass="entr" presetSubtype="528" fill="hold" nodeType="afterEffect">
                                  <p:stCondLst>
                                    <p:cond delay="1500"/>
                                  </p:stCondLst>
                                  <p:childTnLst>
                                    <p:set>
                                      <p:cBhvr>
                                        <p:cTn id="42" dur="1" fill="hold">
                                          <p:stCondLst>
                                            <p:cond delay="0"/>
                                          </p:stCondLst>
                                        </p:cTn>
                                        <p:tgtEl>
                                          <p:spTgt spid="142350"/>
                                        </p:tgtEl>
                                        <p:attrNameLst>
                                          <p:attrName>style.visibility</p:attrName>
                                        </p:attrNameLst>
                                      </p:cBhvr>
                                      <p:to>
                                        <p:strVal val="visible"/>
                                      </p:to>
                                    </p:set>
                                    <p:anim calcmode="lin" valueType="num">
                                      <p:cBhvr>
                                        <p:cTn id="43" dur="1000" fill="hold"/>
                                        <p:tgtEl>
                                          <p:spTgt spid="142350"/>
                                        </p:tgtEl>
                                        <p:attrNameLst>
                                          <p:attrName>ppt_w</p:attrName>
                                        </p:attrNameLst>
                                      </p:cBhvr>
                                      <p:tavLst>
                                        <p:tav tm="0">
                                          <p:val>
                                            <p:fltVal val="0"/>
                                          </p:val>
                                        </p:tav>
                                        <p:tav tm="100000">
                                          <p:val>
                                            <p:strVal val="#ppt_w"/>
                                          </p:val>
                                        </p:tav>
                                      </p:tavLst>
                                    </p:anim>
                                    <p:anim calcmode="lin" valueType="num">
                                      <p:cBhvr>
                                        <p:cTn id="44" dur="1000" fill="hold"/>
                                        <p:tgtEl>
                                          <p:spTgt spid="142350"/>
                                        </p:tgtEl>
                                        <p:attrNameLst>
                                          <p:attrName>ppt_h</p:attrName>
                                        </p:attrNameLst>
                                      </p:cBhvr>
                                      <p:tavLst>
                                        <p:tav tm="0">
                                          <p:val>
                                            <p:fltVal val="0"/>
                                          </p:val>
                                        </p:tav>
                                        <p:tav tm="100000">
                                          <p:val>
                                            <p:strVal val="#ppt_h"/>
                                          </p:val>
                                        </p:tav>
                                      </p:tavLst>
                                    </p:anim>
                                    <p:anim calcmode="lin" valueType="num">
                                      <p:cBhvr>
                                        <p:cTn id="45" dur="1000" fill="hold"/>
                                        <p:tgtEl>
                                          <p:spTgt spid="142350"/>
                                        </p:tgtEl>
                                        <p:attrNameLst>
                                          <p:attrName>ppt_x</p:attrName>
                                        </p:attrNameLst>
                                      </p:cBhvr>
                                      <p:tavLst>
                                        <p:tav tm="0">
                                          <p:val>
                                            <p:fltVal val="0.5"/>
                                          </p:val>
                                        </p:tav>
                                        <p:tav tm="100000">
                                          <p:val>
                                            <p:strVal val="#ppt_x"/>
                                          </p:val>
                                        </p:tav>
                                      </p:tavLst>
                                    </p:anim>
                                    <p:anim calcmode="lin" valueType="num">
                                      <p:cBhvr>
                                        <p:cTn id="46" dur="1000" fill="hold"/>
                                        <p:tgtEl>
                                          <p:spTgt spid="142350"/>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8000"/>
                            </p:stCondLst>
                            <p:childTnLst>
                              <p:par>
                                <p:cTn id="48" presetID="2" presetClass="entr" presetSubtype="8" fill="hold" nodeType="afterEffect">
                                  <p:stCondLst>
                                    <p:cond delay="1000"/>
                                  </p:stCondLst>
                                  <p:childTnLst>
                                    <p:set>
                                      <p:cBhvr>
                                        <p:cTn id="49" dur="1" fill="hold">
                                          <p:stCondLst>
                                            <p:cond delay="0"/>
                                          </p:stCondLst>
                                        </p:cTn>
                                        <p:tgtEl>
                                          <p:spTgt spid="142342"/>
                                        </p:tgtEl>
                                        <p:attrNameLst>
                                          <p:attrName>style.visibility</p:attrName>
                                        </p:attrNameLst>
                                      </p:cBhvr>
                                      <p:to>
                                        <p:strVal val="visible"/>
                                      </p:to>
                                    </p:set>
                                    <p:anim calcmode="lin" valueType="num">
                                      <p:cBhvr additive="base">
                                        <p:cTn id="50" dur="1000" fill="hold"/>
                                        <p:tgtEl>
                                          <p:spTgt spid="142342"/>
                                        </p:tgtEl>
                                        <p:attrNameLst>
                                          <p:attrName>ppt_x</p:attrName>
                                        </p:attrNameLst>
                                      </p:cBhvr>
                                      <p:tavLst>
                                        <p:tav tm="0">
                                          <p:val>
                                            <p:strVal val="0-#ppt_w/2"/>
                                          </p:val>
                                        </p:tav>
                                        <p:tav tm="100000">
                                          <p:val>
                                            <p:strVal val="#ppt_x"/>
                                          </p:val>
                                        </p:tav>
                                      </p:tavLst>
                                    </p:anim>
                                    <p:anim calcmode="lin" valueType="num">
                                      <p:cBhvr additive="base">
                                        <p:cTn id="51" dur="1000" fill="hold"/>
                                        <p:tgtEl>
                                          <p:spTgt spid="142342"/>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0000"/>
                            </p:stCondLst>
                            <p:childTnLst>
                              <p:par>
                                <p:cTn id="53" presetID="23" presetClass="entr" presetSubtype="528" fill="hold" nodeType="afterEffect">
                                  <p:stCondLst>
                                    <p:cond delay="0"/>
                                  </p:stCondLst>
                                  <p:childTnLst>
                                    <p:set>
                                      <p:cBhvr>
                                        <p:cTn id="54" dur="1" fill="hold">
                                          <p:stCondLst>
                                            <p:cond delay="0"/>
                                          </p:stCondLst>
                                        </p:cTn>
                                        <p:tgtEl>
                                          <p:spTgt spid="142348"/>
                                        </p:tgtEl>
                                        <p:attrNameLst>
                                          <p:attrName>style.visibility</p:attrName>
                                        </p:attrNameLst>
                                      </p:cBhvr>
                                      <p:to>
                                        <p:strVal val="visible"/>
                                      </p:to>
                                    </p:set>
                                    <p:anim calcmode="lin" valueType="num">
                                      <p:cBhvr>
                                        <p:cTn id="55" dur="1000" fill="hold"/>
                                        <p:tgtEl>
                                          <p:spTgt spid="142348"/>
                                        </p:tgtEl>
                                        <p:attrNameLst>
                                          <p:attrName>ppt_w</p:attrName>
                                        </p:attrNameLst>
                                      </p:cBhvr>
                                      <p:tavLst>
                                        <p:tav tm="0">
                                          <p:val>
                                            <p:fltVal val="0"/>
                                          </p:val>
                                        </p:tav>
                                        <p:tav tm="100000">
                                          <p:val>
                                            <p:strVal val="#ppt_w"/>
                                          </p:val>
                                        </p:tav>
                                      </p:tavLst>
                                    </p:anim>
                                    <p:anim calcmode="lin" valueType="num">
                                      <p:cBhvr>
                                        <p:cTn id="56" dur="1000" fill="hold"/>
                                        <p:tgtEl>
                                          <p:spTgt spid="142348"/>
                                        </p:tgtEl>
                                        <p:attrNameLst>
                                          <p:attrName>ppt_h</p:attrName>
                                        </p:attrNameLst>
                                      </p:cBhvr>
                                      <p:tavLst>
                                        <p:tav tm="0">
                                          <p:val>
                                            <p:fltVal val="0"/>
                                          </p:val>
                                        </p:tav>
                                        <p:tav tm="100000">
                                          <p:val>
                                            <p:strVal val="#ppt_h"/>
                                          </p:val>
                                        </p:tav>
                                      </p:tavLst>
                                    </p:anim>
                                    <p:anim calcmode="lin" valueType="num">
                                      <p:cBhvr>
                                        <p:cTn id="57" dur="1000" fill="hold"/>
                                        <p:tgtEl>
                                          <p:spTgt spid="142348"/>
                                        </p:tgtEl>
                                        <p:attrNameLst>
                                          <p:attrName>ppt_x</p:attrName>
                                        </p:attrNameLst>
                                      </p:cBhvr>
                                      <p:tavLst>
                                        <p:tav tm="0">
                                          <p:val>
                                            <p:fltVal val="0.5"/>
                                          </p:val>
                                        </p:tav>
                                        <p:tav tm="100000">
                                          <p:val>
                                            <p:strVal val="#ppt_x"/>
                                          </p:val>
                                        </p:tav>
                                      </p:tavLst>
                                    </p:anim>
                                    <p:anim calcmode="lin" valueType="num">
                                      <p:cBhvr>
                                        <p:cTn id="58" dur="1000" fill="hold"/>
                                        <p:tgtEl>
                                          <p:spTgt spid="1423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utoUpdateAnimBg="0"/>
      <p:bldP spid="142342" grpId="0" autoUpdateAnimBg="0"/>
      <p:bldP spid="142345" grpId="0" autoUpdateAnimBg="0"/>
      <p:bldP spid="14234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24942" name="Picture 3">
            <a:extLst>
              <a:ext uri="{FF2B5EF4-FFF2-40B4-BE49-F238E27FC236}">
                <a16:creationId xmlns:a16="http://schemas.microsoft.com/office/drawing/2014/main" id="{A3B3BEB2-A903-F2F3-BA65-3E764D866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43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2" name="Rectangle 4">
            <a:extLst>
              <a:ext uri="{FF2B5EF4-FFF2-40B4-BE49-F238E27FC236}">
                <a16:creationId xmlns:a16="http://schemas.microsoft.com/office/drawing/2014/main" id="{D601A2B6-B30A-EA82-7737-3B4A3F5E5568}"/>
              </a:ext>
            </a:extLst>
          </p:cNvPr>
          <p:cNvSpPr>
            <a:spLocks noGrp="1" noChangeArrowheads="1"/>
          </p:cNvSpPr>
          <p:nvPr>
            <p:ph type="ctrTitle"/>
          </p:nvPr>
        </p:nvSpPr>
        <p:spPr>
          <a:xfrm>
            <a:off x="5867400" y="0"/>
            <a:ext cx="4953000" cy="914400"/>
          </a:xfrm>
        </p:spPr>
        <p:txBody>
          <a:bodyPr/>
          <a:lstStyle/>
          <a:p>
            <a:r>
              <a:rPr lang="en-US" altLang="en-US" sz="4800">
                <a:solidFill>
                  <a:srgbClr val="FFFF00"/>
                </a:solidFill>
                <a:effectLst>
                  <a:outerShdw blurRad="38100" dist="38100" dir="2700000" algn="tl">
                    <a:srgbClr val="FFFFFF"/>
                  </a:outerShdw>
                </a:effectLst>
              </a:rPr>
              <a:t>Nuweiba Beach</a:t>
            </a:r>
            <a:endParaRPr lang="en-GB" altLang="en-US" sz="4800">
              <a:solidFill>
                <a:srgbClr val="FFFF00"/>
              </a:solidFill>
              <a:effectLst>
                <a:outerShdw blurRad="38100" dist="38100" dir="2700000" algn="tl">
                  <a:srgbClr val="FFFFFF"/>
                </a:outerShdw>
              </a:effectLst>
            </a:endParaRPr>
          </a:p>
        </p:txBody>
      </p:sp>
      <p:sp>
        <p:nvSpPr>
          <p:cNvPr id="124934" name="Rectangle 6">
            <a:extLst>
              <a:ext uri="{FF2B5EF4-FFF2-40B4-BE49-F238E27FC236}">
                <a16:creationId xmlns:a16="http://schemas.microsoft.com/office/drawing/2014/main" id="{95B5522A-889D-768B-3E45-489B849CE273}"/>
              </a:ext>
            </a:extLst>
          </p:cNvPr>
          <p:cNvSpPr>
            <a:spLocks noGrp="1" noChangeArrowheads="1"/>
          </p:cNvSpPr>
          <p:nvPr>
            <p:ph type="subTitle" idx="1"/>
          </p:nvPr>
        </p:nvSpPr>
        <p:spPr>
          <a:xfrm>
            <a:off x="7391400" y="1828800"/>
            <a:ext cx="2895600" cy="3733800"/>
          </a:xfrm>
        </p:spPr>
        <p:txBody>
          <a:bodyPr/>
          <a:lstStyle/>
          <a:p>
            <a:r>
              <a:rPr lang="en-US" altLang="en-US">
                <a:solidFill>
                  <a:srgbClr val="FFFF00"/>
                </a:solidFill>
                <a:effectLst>
                  <a:outerShdw blurRad="38100" dist="38100" dir="2700000" algn="tl">
                    <a:srgbClr val="FFFFFF"/>
                  </a:outerShdw>
                </a:effectLst>
              </a:rPr>
              <a:t>Satellite picture of the wadi leading to the only exit: Nuweiba Beach!</a:t>
            </a:r>
            <a:endParaRPr lang="en-GB" altLang="en-US">
              <a:solidFill>
                <a:srgbClr val="FFFF00"/>
              </a:solidFill>
              <a:effectLst>
                <a:outerShdw blurRad="38100" dist="38100" dir="2700000" algn="tl">
                  <a:srgbClr val="FFFFFF"/>
                </a:outerShdw>
              </a:effectLst>
            </a:endParaRPr>
          </a:p>
        </p:txBody>
      </p:sp>
      <p:sp>
        <p:nvSpPr>
          <p:cNvPr id="124938" name="Line 10">
            <a:extLst>
              <a:ext uri="{FF2B5EF4-FFF2-40B4-BE49-F238E27FC236}">
                <a16:creationId xmlns:a16="http://schemas.microsoft.com/office/drawing/2014/main" id="{A9808C54-A2CF-ECCD-3A1B-9C9ADFA4BFEE}"/>
              </a:ext>
            </a:extLst>
          </p:cNvPr>
          <p:cNvSpPr>
            <a:spLocks noChangeShapeType="1"/>
          </p:cNvSpPr>
          <p:nvPr/>
        </p:nvSpPr>
        <p:spPr bwMode="auto">
          <a:xfrm flipH="1">
            <a:off x="5943600" y="3886200"/>
            <a:ext cx="76200" cy="762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9479 -0.54962 C -0.29462 -0.54824 -0.29201 -0.53297 -0.29045 -0.53181 C -0.28889 -0.53019 -0.28663 -0.53065 -0.28472 -0.53019 C -0.27656 -0.52626 -0.28108 -0.51701 -0.28247 -0.50613 C -0.28212 -0.50428 -0.28247 -0.50174 -0.28142 -0.50012 C -0.28073 -0.49896 -0.27882 -0.49989 -0.27795 -0.49873 C -0.27708 -0.49758 -0.27726 -0.49573 -0.27691 -0.49434 C -0.2776 -0.48277 -0.27882 -0.47144 -0.27917 -0.45987 C -0.27951 -0.4446 -0.26372 -0.43998 -0.25556 -0.43581 C -0.25417 -0.43096 -0.25347 -0.42587 -0.25208 -0.42078 C -0.26458 -0.41777 -0.26094 -0.41939 -0.26337 -0.39695 C -0.26215 -0.38955 -0.26007 -0.3877 -0.25556 -0.38353 C -0.24983 -0.37174 -0.24844 -0.33126 -0.26337 -0.32663 C -0.26302 -0.31252 -0.26372 -0.29841 -0.26233 -0.28453 C -0.26215 -0.28291 -0.2592 -0.28476 -0.25885 -0.28314 C -0.25399 -0.25723 -0.26424 -0.26325 -0.2533 -0.25908 C -0.25139 -0.24058 -0.25104 -0.2459 -0.23524 -0.24428 C -0.22726 -0.24035 -0.22969 -0.22531 -0.23299 -0.21583 C -0.23403 -0.21305 -0.23976 -0.21282 -0.23976 -0.21259 C -0.24271 -0.20681 -0.24583 -0.2001 -0.24774 -0.19362 C -0.24705 -0.18645 -0.24722 -0.17905 -0.24549 -0.17257 C -0.24514 -0.17072 -0.24288 -0.17188 -0.24201 -0.17095 C -0.24097 -0.16979 -0.2408 -0.16771 -0.23976 -0.16632 C -0.23663 -0.16216 -0.23142 -0.1617 -0.22743 -0.16031 C -0.22639 -0.16124 -0.22552 -0.16309 -0.22413 -0.16332 C -0.21788 -0.16471 -0.22014 -0.15245 -0.21736 -0.14851 C -0.21528 -0.14574 -0.21215 -0.14574 -0.20955 -0.14412 C -0.20885 -0.14527 -0.20625 -0.15245 -0.20382 -0.15152 C -0.20278 -0.15083 -0.20365 -0.14828 -0.20278 -0.14689 C -0.20191 -0.14574 -0.20052 -0.1462 -0.19931 -0.14551 C -0.1941 -0.14088 -0.18837 -0.14204 -0.18247 -0.13949 C -0.18837 -0.13787 -0.19323 -0.13625 -0.19826 -0.13186 C -0.19983 -0.12538 -0.19931 -0.12353 -0.19479 -0.12006 C -0.19201 -0.11451 -0.18993 -0.11474 -0.18594 -0.11104 C -0.18385 -0.10317 -0.18611 -0.09924 -0.18021 -0.09462 C -0.1783 -0.08606 -0.1724 -0.08814 -0.16562 -0.08698 C -0.16493 -0.0775 -0.16337 -0.07056 -0.16233 -0.06154 C -0.16181 -0.0576 -0.16302 -0.05275 -0.16111 -0.04951 C -0.15972 -0.04719 -0.1566 -0.04858 -0.15434 -0.04812 C -0.14705 -0.04442 -0.15365 -0.04234 -0.14653 -0.03609 C -0.14358 -0.03031 -0.14253 -0.02938 -0.1375 -0.0317 C -0.1342 -0.04558 -0.1316 -0.03655 -0.12639 -0.0317 C -0.12604 -0.02661 -0.12639 -0.02129 -0.12517 -0.01666 C -0.12483 -0.01527 -0.12292 -0.01597 -0.12187 -0.01527 C -0.11806 -0.01273 -0.11476 -0.01111 -0.11059 -0.00926 C -0.1099 -0.00764 -0.10764 -0.00625 -0.10833 -0.00463 C -0.10972 -0.00139 -0.1151 0.00138 -0.1151 0.00161 C -0.11389 0.0111 -0.11424 0.01619 -0.10729 0.0104 C -0.10295 0.01226 -0.1026 0.01572 -0.09826 0.01781 C -0.09792 0.01619 -0.09687 0.0148 -0.09705 0.01318 C -0.09722 0.0111 -0.09931 0.00948 -0.09931 0.0074 C -0.09931 0.00277 -0.09601 0.00231 -0.09375 0.00138 C -0.08854 -0.01273 -0.0849 -0.00602 -0.07569 -0.00324 C -0.06823 0.01226 -0.06424 0.01133 -0.05 0.01318 C -0.04635 0.0148 -0.04358 0.01758 -0.03976 0.01919 C -0.03073 0.01827 -0.01424 0.0148 -0.00278 0.0148 " pathEditMode="relative" rAng="0" ptsTypes="fffffffffffffffffffffffffffffffffffffffffffffffffffffffA">
                                      <p:cBhvr>
                                        <p:cTn id="6" dur="5000" fill="hold"/>
                                        <p:tgtEl>
                                          <p:spTgt spid="124938"/>
                                        </p:tgtEl>
                                        <p:attrNameLst>
                                          <p:attrName>ppt_x</p:attrName>
                                          <p:attrName>ppt_y</p:attrName>
                                        </p:attrNameLst>
                                      </p:cBhvr>
                                      <p:rCtr x="14601" y="284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440EA03-8C2A-5C93-FC76-8F571299E7BE}"/>
              </a:ext>
            </a:extLst>
          </p:cNvPr>
          <p:cNvSpPr>
            <a:spLocks noGrp="1" noChangeArrowheads="1"/>
          </p:cNvSpPr>
          <p:nvPr>
            <p:ph type="title"/>
          </p:nvPr>
        </p:nvSpPr>
        <p:spPr>
          <a:xfrm>
            <a:off x="1981200" y="76201"/>
            <a:ext cx="8229600" cy="944563"/>
          </a:xfrm>
        </p:spPr>
        <p:txBody>
          <a:bodyPr/>
          <a:lstStyle/>
          <a:p>
            <a:r>
              <a:rPr lang="en-US" altLang="en-US">
                <a:solidFill>
                  <a:srgbClr val="73412F"/>
                </a:solidFill>
                <a:effectLst/>
              </a:rPr>
              <a:t>Coming out on Nuweiba Beach</a:t>
            </a:r>
            <a:endParaRPr lang="en-GB" altLang="en-US">
              <a:solidFill>
                <a:srgbClr val="73412F"/>
              </a:solidFill>
              <a:effectLst/>
            </a:endParaRPr>
          </a:p>
        </p:txBody>
      </p:sp>
      <p:pic>
        <p:nvPicPr>
          <p:cNvPr id="126983" name="Picture 4">
            <a:extLst>
              <a:ext uri="{FF2B5EF4-FFF2-40B4-BE49-F238E27FC236}">
                <a16:creationId xmlns:a16="http://schemas.microsoft.com/office/drawing/2014/main" id="{3DC3AC69-760C-FEAE-D448-565C26321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1"/>
            <a:ext cx="117348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26983"/>
                                        </p:tgtEl>
                                      </p:cBhvr>
                                      <p:by x="350000" y="3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1796" name="Rectangle 4">
            <a:extLst>
              <a:ext uri="{FF2B5EF4-FFF2-40B4-BE49-F238E27FC236}">
                <a16:creationId xmlns:a16="http://schemas.microsoft.com/office/drawing/2014/main" id="{2796F9FD-B42F-0C0C-2F2E-092940E8CAFF}"/>
              </a:ext>
            </a:extLst>
          </p:cNvPr>
          <p:cNvSpPr>
            <a:spLocks noGrp="1" noChangeArrowheads="1"/>
          </p:cNvSpPr>
          <p:nvPr>
            <p:ph type="title"/>
          </p:nvPr>
        </p:nvSpPr>
        <p:spPr/>
        <p:txBody>
          <a:bodyPr/>
          <a:lstStyle/>
          <a:p>
            <a:endParaRPr lang="en-US" altLang="en-US">
              <a:effectLst>
                <a:outerShdw blurRad="38100" dist="38100" dir="2700000" algn="tl">
                  <a:srgbClr val="C0C0C0"/>
                </a:outerShdw>
              </a:effectLst>
            </a:endParaRPr>
          </a:p>
        </p:txBody>
      </p:sp>
      <p:pic>
        <p:nvPicPr>
          <p:cNvPr id="161798" name="Picture 5">
            <a:extLst>
              <a:ext uri="{FF2B5EF4-FFF2-40B4-BE49-F238E27FC236}">
                <a16:creationId xmlns:a16="http://schemas.microsoft.com/office/drawing/2014/main" id="{6A5D8C77-7972-B4D5-EF01-9DB8D32DB0AD}"/>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524000" y="23622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BDCD5BE-D7CE-A3F4-927D-3959E8D05B9B}"/>
              </a:ext>
            </a:extLst>
          </p:cNvPr>
          <p:cNvSpPr>
            <a:spLocks noGrp="1" noChangeArrowheads="1"/>
          </p:cNvSpPr>
          <p:nvPr>
            <p:ph type="title"/>
          </p:nvPr>
        </p:nvSpPr>
        <p:spPr/>
        <p:txBody>
          <a:bodyPr/>
          <a:lstStyle/>
          <a:p>
            <a:endParaRPr lang="en-US" altLang="en-US"/>
          </a:p>
        </p:txBody>
      </p:sp>
      <p:pic>
        <p:nvPicPr>
          <p:cNvPr id="129028" name="Picture 3">
            <a:extLst>
              <a:ext uri="{FF2B5EF4-FFF2-40B4-BE49-F238E27FC236}">
                <a16:creationId xmlns:a16="http://schemas.microsoft.com/office/drawing/2014/main" id="{FC5FB2C9-C4C2-C9A8-5788-11F078454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3">
            <a:extLst>
              <a:ext uri="{FF2B5EF4-FFF2-40B4-BE49-F238E27FC236}">
                <a16:creationId xmlns:a16="http://schemas.microsoft.com/office/drawing/2014/main" id="{F4C7C669-44CE-979F-96B3-8360CBEA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38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54" name="Rectangle 2">
            <a:extLst>
              <a:ext uri="{FF2B5EF4-FFF2-40B4-BE49-F238E27FC236}">
                <a16:creationId xmlns:a16="http://schemas.microsoft.com/office/drawing/2014/main" id="{053B4751-346A-6C9F-A7E1-7E4AC62F5212}"/>
              </a:ext>
            </a:extLst>
          </p:cNvPr>
          <p:cNvSpPr>
            <a:spLocks noGrp="1" noChangeArrowheads="1"/>
          </p:cNvSpPr>
          <p:nvPr>
            <p:ph type="title"/>
          </p:nvPr>
        </p:nvSpPr>
        <p:spPr>
          <a:xfrm>
            <a:off x="1981200" y="46038"/>
            <a:ext cx="8229600" cy="715962"/>
          </a:xfrm>
        </p:spPr>
        <p:txBody>
          <a:bodyPr/>
          <a:lstStyle/>
          <a:p>
            <a:r>
              <a:rPr lang="en-US" altLang="en-US" sz="4000">
                <a:solidFill>
                  <a:srgbClr val="73412F"/>
                </a:solidFill>
              </a:rPr>
              <a:t>Side Views</a:t>
            </a:r>
            <a:endParaRPr lang="en-GB" altLang="en-US" sz="4000">
              <a:solidFill>
                <a:srgbClr val="73412F"/>
              </a:solidFill>
            </a:endParaRPr>
          </a:p>
        </p:txBody>
      </p:sp>
      <p:pic>
        <p:nvPicPr>
          <p:cNvPr id="125958" name="Picture 4">
            <a:extLst>
              <a:ext uri="{FF2B5EF4-FFF2-40B4-BE49-F238E27FC236}">
                <a16:creationId xmlns:a16="http://schemas.microsoft.com/office/drawing/2014/main" id="{F35062A1-4228-EF77-5961-8A9EB70EC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93914"/>
            <a:ext cx="9144000" cy="47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p:cTn id="7" dur="500" fill="hold"/>
                                        <p:tgtEl>
                                          <p:spTgt spid="125958"/>
                                        </p:tgtEl>
                                        <p:attrNameLst>
                                          <p:attrName>ppt_w</p:attrName>
                                        </p:attrNameLst>
                                      </p:cBhvr>
                                      <p:tavLst>
                                        <p:tav tm="0">
                                          <p:val>
                                            <p:fltVal val="0"/>
                                          </p:val>
                                        </p:tav>
                                        <p:tav tm="100000">
                                          <p:val>
                                            <p:strVal val="#ppt_w"/>
                                          </p:val>
                                        </p:tav>
                                      </p:tavLst>
                                    </p:anim>
                                    <p:anim calcmode="lin" valueType="num">
                                      <p:cBhvr>
                                        <p:cTn id="8" dur="500" fill="hold"/>
                                        <p:tgtEl>
                                          <p:spTgt spid="125958"/>
                                        </p:tgtEl>
                                        <p:attrNameLst>
                                          <p:attrName>ppt_h</p:attrName>
                                        </p:attrNameLst>
                                      </p:cBhvr>
                                      <p:tavLst>
                                        <p:tav tm="0">
                                          <p:val>
                                            <p:fltVal val="0"/>
                                          </p:val>
                                        </p:tav>
                                        <p:tav tm="100000">
                                          <p:val>
                                            <p:strVal val="#ppt_h"/>
                                          </p:val>
                                        </p:tav>
                                      </p:tavLst>
                                    </p:anim>
                                    <p:animEffect transition="in" filter="fade">
                                      <p:cBhvr>
                                        <p:cTn id="9"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69" name="Picture 6">
            <a:extLst>
              <a:ext uri="{FF2B5EF4-FFF2-40B4-BE49-F238E27FC236}">
                <a16:creationId xmlns:a16="http://schemas.microsoft.com/office/drawing/2014/main" id="{785E5A71-D8A6-586F-1092-871B3B37E98B}"/>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6218238" y="0"/>
            <a:ext cx="447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0" name="Picture 8">
            <a:extLst>
              <a:ext uri="{FF2B5EF4-FFF2-40B4-BE49-F238E27FC236}">
                <a16:creationId xmlns:a16="http://schemas.microsoft.com/office/drawing/2014/main" id="{6887D334-C248-2D5B-A009-F293736A7256}"/>
              </a:ext>
            </a:extLst>
          </p:cNvPr>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1524001" y="-34925"/>
            <a:ext cx="4697413" cy="689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62" name="Rectangle 2">
            <a:extLst>
              <a:ext uri="{FF2B5EF4-FFF2-40B4-BE49-F238E27FC236}">
                <a16:creationId xmlns:a16="http://schemas.microsoft.com/office/drawing/2014/main" id="{551D81C4-3F42-2CA0-EEAE-A8974155DCBB}"/>
              </a:ext>
            </a:extLst>
          </p:cNvPr>
          <p:cNvSpPr>
            <a:spLocks noGrp="1" noChangeArrowheads="1"/>
          </p:cNvSpPr>
          <p:nvPr>
            <p:ph type="ctrTitle"/>
          </p:nvPr>
        </p:nvSpPr>
        <p:spPr>
          <a:xfrm>
            <a:off x="1676401" y="609600"/>
            <a:ext cx="8810625" cy="990600"/>
          </a:xfrm>
          <a:effectLst>
            <a:outerShdw dist="35921" dir="2700000" algn="ctr" rotWithShape="0">
              <a:srgbClr val="220B00"/>
            </a:outerShdw>
          </a:effectLst>
        </p:spPr>
        <p:txBody>
          <a:bodyPr/>
          <a:lstStyle/>
          <a:p>
            <a:pPr algn="l"/>
            <a:r>
              <a:rPr lang="en-US" altLang="en-US" sz="3200">
                <a:solidFill>
                  <a:srgbClr val="FFFF00"/>
                </a:solidFill>
              </a:rPr>
              <a:t>Nuweiba beach at the gulf of Aqaba from where they presumably crossed over</a:t>
            </a:r>
            <a:r>
              <a:rPr lang="en-US" altLang="en-US" sz="3200">
                <a:solidFill>
                  <a:srgbClr val="FFFF00"/>
                </a:solidFill>
                <a:latin typeface="Arial" panose="020B0604020202020204" pitchFamily="34" charset="0"/>
              </a:rPr>
              <a:t>…</a:t>
            </a:r>
            <a:endParaRPr lang="en-US" altLang="en-US" sz="3200">
              <a:solidFill>
                <a:srgbClr val="FFFF00"/>
              </a:solidFill>
            </a:endParaRPr>
          </a:p>
        </p:txBody>
      </p:sp>
      <p:sp>
        <p:nvSpPr>
          <p:cNvPr id="143365" name="Rectangle 5">
            <a:extLst>
              <a:ext uri="{FF2B5EF4-FFF2-40B4-BE49-F238E27FC236}">
                <a16:creationId xmlns:a16="http://schemas.microsoft.com/office/drawing/2014/main" id="{35A932BE-6213-EB47-4FD8-5749A3DD2511}"/>
              </a:ext>
            </a:extLst>
          </p:cNvPr>
          <p:cNvSpPr>
            <a:spLocks noChangeArrowheads="1"/>
          </p:cNvSpPr>
          <p:nvPr/>
        </p:nvSpPr>
        <p:spPr bwMode="auto">
          <a:xfrm>
            <a:off x="1524000" y="4648200"/>
            <a:ext cx="9144000" cy="685800"/>
          </a:xfrm>
          <a:prstGeom prst="rect">
            <a:avLst/>
          </a:prstGeom>
          <a:noFill/>
          <a:ln>
            <a:noFill/>
          </a:ln>
          <a:effectLst>
            <a:outerShdw dist="35921" dir="2700000" algn="ctr" rotWithShape="0">
              <a:srgbClr val="220B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fontAlgn="base">
              <a:spcBef>
                <a:spcPct val="0"/>
              </a:spcBef>
              <a:spcAft>
                <a:spcPct val="0"/>
              </a:spcAft>
            </a:pPr>
            <a:r>
              <a:rPr lang="en-AU" altLang="zh-TW" sz="3200">
                <a:solidFill>
                  <a:srgbClr val="FFFF00"/>
                </a:solidFill>
                <a:ea typeface="標楷體" panose="03000509000000000000" pitchFamily="65" charset="-120"/>
              </a:rPr>
              <a:t>Pretty big beach no? For 2 million people?</a:t>
            </a:r>
          </a:p>
        </p:txBody>
      </p:sp>
      <p:sp>
        <p:nvSpPr>
          <p:cNvPr id="143366" name="Line 6">
            <a:extLst>
              <a:ext uri="{FF2B5EF4-FFF2-40B4-BE49-F238E27FC236}">
                <a16:creationId xmlns:a16="http://schemas.microsoft.com/office/drawing/2014/main" id="{61932B71-2FB4-5722-7FDF-365469F59B38}"/>
              </a:ext>
            </a:extLst>
          </p:cNvPr>
          <p:cNvSpPr>
            <a:spLocks noChangeShapeType="1"/>
          </p:cNvSpPr>
          <p:nvPr/>
        </p:nvSpPr>
        <p:spPr bwMode="auto">
          <a:xfrm flipH="1">
            <a:off x="2743200" y="3048000"/>
            <a:ext cx="5181600" cy="76200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kumimoji="1" lang="en-US">
              <a:solidFill>
                <a:srgbClr val="FFFFFF"/>
              </a:solidFill>
              <a:latin typeface="Tahoma" panose="020B0604030504040204" pitchFamily="34" charset="0"/>
              <a:ea typeface="新細明體" panose="02020500000000000000" pitchFamily="18" charset="-120"/>
            </a:endParaRPr>
          </a:p>
        </p:txBody>
      </p:sp>
      <p:sp>
        <p:nvSpPr>
          <p:cNvPr id="143368" name="Rectangle 8">
            <a:extLst>
              <a:ext uri="{FF2B5EF4-FFF2-40B4-BE49-F238E27FC236}">
                <a16:creationId xmlns:a16="http://schemas.microsoft.com/office/drawing/2014/main" id="{D6AC9044-27C4-2A51-55D9-67FDEF49545B}"/>
              </a:ext>
            </a:extLst>
          </p:cNvPr>
          <p:cNvSpPr>
            <a:spLocks noChangeArrowheads="1"/>
          </p:cNvSpPr>
          <p:nvPr/>
        </p:nvSpPr>
        <p:spPr bwMode="auto">
          <a:xfrm>
            <a:off x="6456364" y="5378450"/>
            <a:ext cx="4211637" cy="1219200"/>
          </a:xfrm>
          <a:prstGeom prst="rect">
            <a:avLst/>
          </a:prstGeom>
          <a:noFill/>
          <a:ln>
            <a:noFill/>
          </a:ln>
          <a:effectLst>
            <a:outerShdw dist="35921" dir="2700000" algn="ctr" rotWithShape="0">
              <a:srgbClr val="220B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1pPr>
            <a:lvl2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2pPr>
            <a:lvl3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3pPr>
            <a:lvl4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4pPr>
            <a:lvl5pPr algn="ctr">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5pPr>
            <a:lvl6pPr marL="4572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6pPr>
            <a:lvl7pPr marL="9144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7pPr>
            <a:lvl8pPr marL="13716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8pPr>
            <a:lvl9pPr marL="1828800" algn="ctr" fontAlgn="base">
              <a:spcBef>
                <a:spcPct val="0"/>
              </a:spcBef>
              <a:spcAft>
                <a:spcPct val="0"/>
              </a:spcAft>
              <a:defRPr kumimoji="1" sz="5400">
                <a:solidFill>
                  <a:schemeClr val="tx2"/>
                </a:solidFill>
                <a:effectLst>
                  <a:outerShdw blurRad="38100" dist="38100" dir="2700000" algn="tl">
                    <a:srgbClr val="000000"/>
                  </a:outerShdw>
                </a:effectLst>
                <a:latin typeface="Tahoma" panose="020B0604030504040204" pitchFamily="34" charset="0"/>
                <a:ea typeface="新細明體" panose="02020500000000000000" pitchFamily="18" charset="-120"/>
              </a:defRPr>
            </a:lvl9pPr>
          </a:lstStyle>
          <a:p>
            <a:pPr algn="l" fontAlgn="base">
              <a:lnSpc>
                <a:spcPct val="90000"/>
              </a:lnSpc>
              <a:spcBef>
                <a:spcPct val="0"/>
              </a:spcBef>
              <a:spcAft>
                <a:spcPct val="0"/>
              </a:spcAft>
            </a:pPr>
            <a:r>
              <a:rPr lang="en-AU" altLang="zh-TW" sz="1800" b="1">
                <a:solidFill>
                  <a:srgbClr val="FFFF00"/>
                </a:solidFill>
                <a:ea typeface="標楷體" panose="03000509000000000000" pitchFamily="65" charset="-120"/>
              </a:rPr>
              <a:t>I always did wonder how that pillar of  fire could have stopped the Egyptians by night. Just go around it! No sir! Those hills were too steep for their chariots!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3370"/>
                                        </p:tgtEl>
                                        <p:attrNameLst>
                                          <p:attrName>style.visibility</p:attrName>
                                        </p:attrNameLst>
                                      </p:cBhvr>
                                      <p:to>
                                        <p:strVal val="visible"/>
                                      </p:to>
                                    </p:set>
                                    <p:anim calcmode="lin" valueType="num">
                                      <p:cBhvr>
                                        <p:cTn id="7" dur="500" fill="hold"/>
                                        <p:tgtEl>
                                          <p:spTgt spid="143370"/>
                                        </p:tgtEl>
                                        <p:attrNameLst>
                                          <p:attrName>ppt_w</p:attrName>
                                        </p:attrNameLst>
                                      </p:cBhvr>
                                      <p:tavLst>
                                        <p:tav tm="0">
                                          <p:val>
                                            <p:fltVal val="0"/>
                                          </p:val>
                                        </p:tav>
                                        <p:tav tm="100000">
                                          <p:val>
                                            <p:strVal val="#ppt_w"/>
                                          </p:val>
                                        </p:tav>
                                      </p:tavLst>
                                    </p:anim>
                                    <p:anim calcmode="lin" valueType="num">
                                      <p:cBhvr>
                                        <p:cTn id="8" dur="500" fill="hold"/>
                                        <p:tgtEl>
                                          <p:spTgt spid="1433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3369"/>
                                        </p:tgtEl>
                                        <p:attrNameLst>
                                          <p:attrName>style.visibility</p:attrName>
                                        </p:attrNameLst>
                                      </p:cBhvr>
                                      <p:to>
                                        <p:strVal val="visible"/>
                                      </p:to>
                                    </p:set>
                                    <p:anim calcmode="lin" valueType="num">
                                      <p:cBhvr>
                                        <p:cTn id="12" dur="500" fill="hold"/>
                                        <p:tgtEl>
                                          <p:spTgt spid="143369"/>
                                        </p:tgtEl>
                                        <p:attrNameLst>
                                          <p:attrName>ppt_w</p:attrName>
                                        </p:attrNameLst>
                                      </p:cBhvr>
                                      <p:tavLst>
                                        <p:tav tm="0">
                                          <p:val>
                                            <p:fltVal val="0"/>
                                          </p:val>
                                        </p:tav>
                                        <p:tav tm="100000">
                                          <p:val>
                                            <p:strVal val="#ppt_w"/>
                                          </p:val>
                                        </p:tav>
                                      </p:tavLst>
                                    </p:anim>
                                    <p:anim calcmode="lin" valueType="num">
                                      <p:cBhvr>
                                        <p:cTn id="13" dur="500" fill="hold"/>
                                        <p:tgtEl>
                                          <p:spTgt spid="14336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2" presetClass="entr" presetSubtype="4" fill="hold" nodeType="after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slide(fromBottom)">
                                      <p:cBhvr>
                                        <p:cTn id="17" dur="500"/>
                                        <p:tgtEl>
                                          <p:spTgt spid="143366"/>
                                        </p:tgtEl>
                                      </p:cBhvr>
                                    </p:animEffect>
                                  </p:childTnLst>
                                </p:cTn>
                              </p:par>
                            </p:childTnLst>
                          </p:cTn>
                        </p:par>
                        <p:par>
                          <p:cTn id="18" fill="hold" nodeType="afterGroup">
                            <p:stCondLst>
                              <p:cond delay="1500"/>
                            </p:stCondLst>
                            <p:childTnLst>
                              <p:par>
                                <p:cTn id="19" presetID="53" presetClass="entr" presetSubtype="0" fill="hold" nodeType="afterEffect">
                                  <p:stCondLst>
                                    <p:cond delay="0"/>
                                  </p:stCondLst>
                                  <p:childTnLst>
                                    <p:set>
                                      <p:cBhvr>
                                        <p:cTn id="20" dur="1" fill="hold">
                                          <p:stCondLst>
                                            <p:cond delay="0"/>
                                          </p:stCondLst>
                                        </p:cTn>
                                        <p:tgtEl>
                                          <p:spTgt spid="143362"/>
                                        </p:tgtEl>
                                        <p:attrNameLst>
                                          <p:attrName>style.visibility</p:attrName>
                                        </p:attrNameLst>
                                      </p:cBhvr>
                                      <p:to>
                                        <p:strVal val="visible"/>
                                      </p:to>
                                    </p:set>
                                    <p:anim calcmode="lin" valueType="num">
                                      <p:cBhvr>
                                        <p:cTn id="21" dur="500" fill="hold"/>
                                        <p:tgtEl>
                                          <p:spTgt spid="143362"/>
                                        </p:tgtEl>
                                        <p:attrNameLst>
                                          <p:attrName>ppt_w</p:attrName>
                                        </p:attrNameLst>
                                      </p:cBhvr>
                                      <p:tavLst>
                                        <p:tav tm="0">
                                          <p:val>
                                            <p:fltVal val="0"/>
                                          </p:val>
                                        </p:tav>
                                        <p:tav tm="100000">
                                          <p:val>
                                            <p:strVal val="#ppt_w"/>
                                          </p:val>
                                        </p:tav>
                                      </p:tavLst>
                                    </p:anim>
                                    <p:anim calcmode="lin" valueType="num">
                                      <p:cBhvr>
                                        <p:cTn id="22" dur="500" fill="hold"/>
                                        <p:tgtEl>
                                          <p:spTgt spid="143362"/>
                                        </p:tgtEl>
                                        <p:attrNameLst>
                                          <p:attrName>ppt_h</p:attrName>
                                        </p:attrNameLst>
                                      </p:cBhvr>
                                      <p:tavLst>
                                        <p:tav tm="0">
                                          <p:val>
                                            <p:fltVal val="0"/>
                                          </p:val>
                                        </p:tav>
                                        <p:tav tm="100000">
                                          <p:val>
                                            <p:strVal val="#ppt_h"/>
                                          </p:val>
                                        </p:tav>
                                      </p:tavLst>
                                    </p:anim>
                                    <p:animEffect transition="in" filter="fade">
                                      <p:cBhvr>
                                        <p:cTn id="23" dur="500"/>
                                        <p:tgtEl>
                                          <p:spTgt spid="143362"/>
                                        </p:tgtEl>
                                      </p:cBhvr>
                                    </p:animEffec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499"/>
                                          </p:stCondLst>
                                        </p:cTn>
                                        <p:tgtEl>
                                          <p:spTgt spid="143365"/>
                                        </p:tgtEl>
                                        <p:attrNameLst>
                                          <p:attrName>style.visibility</p:attrName>
                                        </p:attrNameLst>
                                      </p:cBhvr>
                                      <p:to>
                                        <p:strVal val="visible"/>
                                      </p:to>
                                    </p:set>
                                  </p:childTnLst>
                                </p:cTn>
                              </p:par>
                            </p:childTnLst>
                          </p:cTn>
                        </p:par>
                        <p:par>
                          <p:cTn id="27" fill="hold" nodeType="afterGroup">
                            <p:stCondLst>
                              <p:cond delay="2500"/>
                            </p:stCondLst>
                            <p:childTnLst>
                              <p:par>
                                <p:cTn id="28" presetID="1" presetClass="entr" presetSubtype="0" fill="hold" nodeType="afterEffect">
                                  <p:stCondLst>
                                    <p:cond delay="1500"/>
                                  </p:stCondLst>
                                  <p:childTnLst>
                                    <p:set>
                                      <p:cBhvr>
                                        <p:cTn id="29" dur="1" fill="hold">
                                          <p:stCondLst>
                                            <p:cond delay="499"/>
                                          </p:stCondLst>
                                        </p:cTn>
                                        <p:tgtEl>
                                          <p:spTgt spid="143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5" grpId="0" autoUpdateAnimBg="0"/>
      <p:bldP spid="143368" grpId="0" autoUpdateAnimBg="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altLang="en-US" sz="1800" b="0" i="0" u="none" strike="noStrike" cap="none" normalizeH="0" baseline="0" smtClean="0">
            <a:ln>
              <a:noFill/>
            </a:ln>
            <a:solidFill>
              <a:schemeClr val="tx1"/>
            </a:solidFill>
            <a:effectLst/>
            <a:latin typeface="Tahom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altLang="en-US" sz="1800" b="0" i="0" u="none" strike="noStrike" cap="none" normalizeH="0" baseline="0" smtClean="0">
            <a:ln>
              <a:noFill/>
            </a:ln>
            <a:solidFill>
              <a:schemeClr val="tx1"/>
            </a:solidFill>
            <a:effectLst/>
            <a:latin typeface="Tahoma" panose="020B0604030504040204" pitchFamily="34" charset="0"/>
            <a:ea typeface="新細明體" panose="02020500000000000000" pitchFamily="18" charset="-12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912</Words>
  <Application>Microsoft Office PowerPoint</Application>
  <PresentationFormat>Widescreen</PresentationFormat>
  <Paragraphs>42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Tahoma</vt:lpstr>
      <vt:lpstr>Wingdings</vt:lpstr>
      <vt:lpstr>Slit</vt:lpstr>
      <vt:lpstr>PowerPoint Presentation</vt:lpstr>
      <vt:lpstr>Geographies – The Red Sea!</vt:lpstr>
      <vt:lpstr>They traveled from Goshen</vt:lpstr>
      <vt:lpstr>Nuweiba Beach</vt:lpstr>
      <vt:lpstr>Coming out on Nuweiba Beach</vt:lpstr>
      <vt:lpstr>PowerPoint Presentation</vt:lpstr>
      <vt:lpstr>PowerPoint Presentation</vt:lpstr>
      <vt:lpstr>Side Views</vt:lpstr>
      <vt:lpstr>Nuweiba beach at the gulf of Aqaba from where they presumably crossed over…</vt:lpstr>
      <vt:lpstr>Checking sonar depth measurements, Wyatt discovered an underwater land bridge exactly between Nuweiba Beach &amp; the Saudi side.</vt:lpstr>
      <vt:lpstr>PowerPoint Presentation</vt:lpstr>
      <vt:lpstr>According to the Bible account Pharaoh’s chariots tried to pursue them</vt:lpstr>
      <vt:lpstr>PowerPoint Presentation</vt:lpstr>
      <vt:lpstr>Wheels of Pharaoh’s chariots that got drowned when trying to pursue them! </vt:lpstr>
      <vt:lpstr>Since 1987, Ron Wyatt found three four-spoke gilded chariot wheels.</vt:lpstr>
      <vt:lpstr>A coral-encrusted chariot wheel, filmed off the Saudi coastline, matches chariot wheels found in Tutankhamen's tomb.</vt:lpstr>
      <vt:lpstr>Chariot wheel and axle covered with coral and up-ended.</vt:lpstr>
      <vt:lpstr>PowerPoint Presentation</vt:lpstr>
      <vt:lpstr>Solomon's Memorial Pillars.</vt:lpstr>
      <vt:lpstr>Ron Wyatt found 2 pillars King Solomon put on both beaches to commemorate the Red Sea crossing!</vt:lpstr>
      <vt:lpstr>They crossed the Red Sea to Saudi Arabia where according to these archeologists the real Holy Mountain Sinai is.</vt:lpstr>
      <vt:lpstr>PowerPoint Presentation</vt:lpstr>
      <vt:lpstr>Hebrew Inscriptions Found in Arabia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Burris</dc:creator>
  <cp:lastModifiedBy>David Burris</cp:lastModifiedBy>
  <cp:revision>3</cp:revision>
  <dcterms:created xsi:type="dcterms:W3CDTF">2023-02-28T06:15:47Z</dcterms:created>
  <dcterms:modified xsi:type="dcterms:W3CDTF">2023-02-28T06:37:44Z</dcterms:modified>
</cp:coreProperties>
</file>